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3DD59-8FB2-7AAD-1875-255EDB54B98D}" v="367" dt="2021-09-22T18:47:16.4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 varScale="1">
        <p:scale>
          <a:sx n="78" d="100"/>
          <a:sy n="78" d="100"/>
        </p:scale>
        <p:origin x="324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it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1200" b="1" dirty="0">
                <a:solidFill>
                  <a:schemeClr val="bg1"/>
                </a:solidFill>
              </a:rPr>
              <a:t>Online</a:t>
            </a:r>
            <a:r>
              <a:rPr lang="it-IT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Business | Enterprise | Elite</a:t>
            </a:r>
            <a:b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nell’abbonamento Experience Cloud.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Il supporto Online include l’accesso a percorsi di apprendimento personalizzati e forum della community monitorati tramite Adobe Experience League. Puoi inoltre usufruire di documentazione tecnica dettagliata e note sulla versione sempre aggiornate pubblicate su </a:t>
            </a:r>
            <a:r>
              <a:rPr lang="it-IT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 Il pacchetto Online include inoltre l’accesso telefonico ai team addetti al supporto tecnico per eventuali problemi di livello P1, per ricevere assistenza nei momenti più critici. Per problemi di minore criticità, è possibile inviare richieste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di supporto tramite il portale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67592"/>
              </p:ext>
            </p:extLst>
          </p:nvPr>
        </p:nvGraphicFramePr>
        <p:xfrm>
          <a:off x="0" y="1938946"/>
          <a:ext cx="7705343" cy="5300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it-IT" sz="800" i="1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Livelli di supporto a pagamento ($)</a:t>
                      </a: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migrazione 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servizio sul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54959"/>
              </p:ext>
            </p:extLst>
          </p:nvPr>
        </p:nvGraphicFramePr>
        <p:xfrm>
          <a:off x="33527" y="7483227"/>
          <a:ext cx="7705343" cy="216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it-IT" sz="8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si verificano problemi significativi di perdita di dati o deterioramento del servizio ed è richiesto un intervento immediato per ripristinare funzionalità e usabilità.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038" marR="32512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1 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30 minuti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15 minuti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del servizio o potenziale perdita di dati, oppure un problema interessa una funzione importante.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4 ore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         2 ore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  1 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30 minuti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 funzioni operative del cliente sono interessate da deterioramento lieve del servizio, tuttavia è possibile procedere mediante una soluzione temporanea.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61913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 ore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 4 ore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    2 ore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038" marR="32639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di miglioramento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/ 3 giorni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 1 giorno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/      1 giorno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/ </a:t>
                      </a:r>
                      <a: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giorno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300">
                <a:latin typeface="Adobe Clean" panose="020B0503020404020204" pitchFamily="34" charset="0"/>
              </a:rPr>
              <a:t>OPZIONI DI SUPPORTO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>
                <a:solidFill>
                  <a:srgbClr val="020302"/>
                </a:solidFill>
                <a:latin typeface="AdobeClean-Light"/>
                <a:cs typeface="AdobeClean-Light"/>
              </a:rPr>
              <a:t>Grazie all’Assistenza clienti di Adobe, è possibile accedere a risorse online per la documentazione, acquisire le best practice con l’aiuto di altri esperti e clienti e seguire la serie di webinar Office Hours con suggerimenti utili per la risoluzione di eventuali problemi. Sono disponibili diversi canali</a:t>
            </a:r>
            <a:r>
              <a:rPr lang="it-IT" sz="1000">
                <a:latin typeface="AdobeClean-Light"/>
                <a:cs typeface="AdobeClean-Light"/>
              </a:rPr>
              <a:t> </a:t>
            </a:r>
            <a:r>
              <a:rPr lang="it-IT" sz="1000">
                <a:solidFill>
                  <a:srgbClr val="020302"/>
                </a:solidFill>
                <a:latin typeface="AdobeClean-Light"/>
                <a:cs typeface="AdobeClean-Light"/>
              </a:rPr>
              <a:t>per l’inoltro di domande e richieste di assistenza.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</a:t>
            </a:r>
            <a:br>
              <a:rPr lang="sk-SK" sz="9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e assistenza nell’invio di un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Supporto Online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online continuo a un database in continua crescita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 soluzioni tecniche, documentazione del prodotto, risposte alle domande più frequenti e altro ancora. Possibilità di relazionarsi con professionisti e altri clienti della Community Adobe per condividere best practice ed esperienze.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experience seguendo un percorso di apprendimento personalizzato per sviluppare nuove competenze, partecipare a una comunità globale di professionisti e guadagnare riconoscimenti di valore sul piano professionale.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Le sessioni Office Hours, guidate dal team di Assistenza clienti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 Adobe, sono pensate per informare e aiutare i partecipanti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risolvere eventuali problemi e forniscono suggerimenti utili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per ottenere il massimo dalle soluzioni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it-IT" sz="1200">
                <a:solidFill>
                  <a:srgbClr val="000000"/>
                </a:solidFill>
              </a:rPr>
              <a:t>Portali di assistenza autonoma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e avvisi, suggerimenti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 altro ancora.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24x7x365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20302"/>
                </a:solidFill>
                <a:latin typeface="AdobeClean-Light"/>
              </a:rPr>
              <a:t>Gli utenti autorizzati o i contatti interni per il supporto possono segnalare i problemi tramite tutti i canali disponibili (compreso </a:t>
            </a:r>
            <a:br>
              <a:rPr lang="sk-SK" sz="1000" dirty="0">
                <a:solidFill>
                  <a:srgbClr val="020302"/>
                </a:solidFill>
                <a:latin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</a:rPr>
              <a:t>il supporto telefonico per casi P1) e interagire con il team Adobe </a:t>
            </a:r>
            <a:br>
              <a:rPr lang="sk-SK" sz="1000" dirty="0">
                <a:solidFill>
                  <a:srgbClr val="020302"/>
                </a:solidFill>
                <a:latin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</a:rPr>
              <a:t>di assistenza tecnica per conto della tua azienda</a:t>
            </a:r>
            <a:r>
              <a:rPr lang="it-IT" sz="1000" dirty="0">
                <a:latin typeface="Adobe Clean Light" panose="020B0303020404020204" pitchFamily="34" charset="0"/>
              </a:rPr>
              <a:t>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</a:t>
            </a:r>
            <a:br>
              <a:rPr lang="sk-SK" sz="1000" dirty="0">
                <a:solidFill>
                  <a:srgbClr val="1F1F1F"/>
                </a:solidFill>
                <a:latin typeface="AdobeClean-Light"/>
              </a:rPr>
            </a:br>
            <a:r>
              <a:rPr lang="it-IT" sz="1000" dirty="0">
                <a:solidFill>
                  <a:srgbClr val="1F1F1F"/>
                </a:solidFill>
                <a:latin typeface="AdobeClean-Light"/>
              </a:rPr>
              <a:t>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86474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Medio </a:t>
                      </a:r>
                      <a:br>
                        <a:rPr lang="sk-SK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Oriente 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Il supporto è disponibile solo in inglese e giapponese.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 Adobe Commerce non prevede il supporto in lingua giapponese.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it-IT" sz="1200" b="1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it-IT" sz="1200" b="1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7000" y="8543943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27885"/>
              </p:ext>
            </p:extLst>
          </p:nvPr>
        </p:nvGraphicFramePr>
        <p:xfrm>
          <a:off x="194236" y="105934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crescere seguendo un percorso personalizzato con tutorial, documentazione dei prodotti, formazione con istruttori, supporto tecnico e il sostegno dell’intera community.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i servizi Adobe implementati in ambienti multi-tenant. Puoi scegliere se ricevere notifiche e-mail ogni volta che Adobe segnala, aggiorna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risolve un problema relativo a un prodotto. Vengono segnalate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 esempio le interruzioni per manutenzione programmata 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27614</TotalTime>
  <Words>1242</Words>
  <Application>Microsoft Office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OPZIONI DI SUPPORTO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Marek Poliacik</cp:lastModifiedBy>
  <cp:revision>99</cp:revision>
  <dcterms:created xsi:type="dcterms:W3CDTF">2020-11-03T06:32:09Z</dcterms:created>
  <dcterms:modified xsi:type="dcterms:W3CDTF">2021-10-01T15:31:43Z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