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EA215-43CC-DCCF-058B-AC2C3A37AC06}" v="15" dt="2022-01-20T19:40:12.886"/>
    <p1510:client id="{ECD44999-E2A5-F845-AE55-8F627487DBC7}" v="24" dt="2022-01-13T17:35:59.9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833"/>
  </p:normalViewPr>
  <p:slideViewPr>
    <p:cSldViewPr>
      <p:cViewPr>
        <p:scale>
          <a:sx n="150" d="100"/>
          <a:sy n="150" d="100"/>
        </p:scale>
        <p:origin x="1474" y="-461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Schutte" userId="6e08b2d3-447a-4d66-86be-444d50df187f" providerId="ADAL" clId="{096F7488-A26A-D845-83B0-BE2FC48D1AFD}"/>
    <pc:docChg chg="modSld">
      <pc:chgData name="Lauren Schutte" userId="6e08b2d3-447a-4d66-86be-444d50df187f" providerId="ADAL" clId="{096F7488-A26A-D845-83B0-BE2FC48D1AFD}" dt="2021-10-13T19:38:26.139" v="4" actId="20577"/>
      <pc:docMkLst>
        <pc:docMk/>
      </pc:docMkLst>
      <pc:sldChg chg="modSp mod">
        <pc:chgData name="Lauren Schutte" userId="6e08b2d3-447a-4d66-86be-444d50df187f" providerId="ADAL" clId="{096F7488-A26A-D845-83B0-BE2FC48D1AFD}" dt="2021-10-13T19:37:16.686" v="2" actId="242"/>
        <pc:sldMkLst>
          <pc:docMk/>
          <pc:sldMk cId="0" sldId="256"/>
        </pc:sldMkLst>
        <pc:graphicFrameChg chg="mod modGraphic">
          <ac:chgData name="Lauren Schutte" userId="6e08b2d3-447a-4d66-86be-444d50df187f" providerId="ADAL" clId="{096F7488-A26A-D845-83B0-BE2FC48D1AFD}" dt="2021-10-13T19:37:16.686" v="2" actId="242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Lauren Schutte" userId="6e08b2d3-447a-4d66-86be-444d50df187f" providerId="ADAL" clId="{096F7488-A26A-D845-83B0-BE2FC48D1AFD}" dt="2021-10-13T19:38:11.810" v="3" actId="20577"/>
        <pc:sldMkLst>
          <pc:docMk/>
          <pc:sldMk cId="0" sldId="257"/>
        </pc:sldMkLst>
        <pc:spChg chg="mod">
          <ac:chgData name="Lauren Schutte" userId="6e08b2d3-447a-4d66-86be-444d50df187f" providerId="ADAL" clId="{096F7488-A26A-D845-83B0-BE2FC48D1AFD}" dt="2021-10-13T19:38:11.810" v="3" actId="20577"/>
          <ac:spMkLst>
            <pc:docMk/>
            <pc:sldMk cId="0" sldId="257"/>
            <ac:spMk id="39" creationId="{00000000-0000-0000-0000-000000000000}"/>
          </ac:spMkLst>
        </pc:spChg>
      </pc:sldChg>
      <pc:sldChg chg="modSp mod">
        <pc:chgData name="Lauren Schutte" userId="6e08b2d3-447a-4d66-86be-444d50df187f" providerId="ADAL" clId="{096F7488-A26A-D845-83B0-BE2FC48D1AFD}" dt="2021-10-13T19:38:26.139" v="4" actId="20577"/>
        <pc:sldMkLst>
          <pc:docMk/>
          <pc:sldMk cId="799510854" sldId="260"/>
        </pc:sldMkLst>
        <pc:graphicFrameChg chg="modGraphic">
          <ac:chgData name="Lauren Schutte" userId="6e08b2d3-447a-4d66-86be-444d50df187f" providerId="ADAL" clId="{096F7488-A26A-D845-83B0-BE2FC48D1AFD}" dt="2021-10-13T19:38:26.139" v="4" actId="20577"/>
          <ac:graphicFrameMkLst>
            <pc:docMk/>
            <pc:sldMk cId="799510854" sldId="260"/>
            <ac:graphicFrameMk id="111" creationId="{D8653CEC-4213-DE40-9BAF-D1E3318FF89C}"/>
          </ac:graphicFrameMkLst>
        </pc:graphicFrameChg>
      </pc:sldChg>
    </pc:docChg>
  </pc:docChgLst>
  <pc:docChgLst>
    <pc:chgData name="Ankita Sood" userId="c93a62e3-2a47-429d-82c6-c2a8fd110ae7" providerId="ADAL" clId="{ECD44999-E2A5-F845-AE55-8F627487DBC7}"/>
    <pc:docChg chg="undo custSel modSld">
      <pc:chgData name="Ankita Sood" userId="c93a62e3-2a47-429d-82c6-c2a8fd110ae7" providerId="ADAL" clId="{ECD44999-E2A5-F845-AE55-8F627487DBC7}" dt="2022-01-20T17:14:46.610" v="86" actId="20577"/>
      <pc:docMkLst>
        <pc:docMk/>
      </pc:docMkLst>
      <pc:sldChg chg="modSp mod">
        <pc:chgData name="Ankita Sood" userId="c93a62e3-2a47-429d-82c6-c2a8fd110ae7" providerId="ADAL" clId="{ECD44999-E2A5-F845-AE55-8F627487DBC7}" dt="2022-01-13T17:37:13.709" v="78" actId="14734"/>
        <pc:sldMkLst>
          <pc:docMk/>
          <pc:sldMk cId="0" sldId="256"/>
        </pc:sldMkLst>
        <pc:spChg chg="mod">
          <ac:chgData name="Ankita Sood" userId="c93a62e3-2a47-429d-82c6-c2a8fd110ae7" providerId="ADAL" clId="{ECD44999-E2A5-F845-AE55-8F627487DBC7}" dt="2022-01-13T17:36:36.992" v="65" actId="20577"/>
          <ac:spMkLst>
            <pc:docMk/>
            <pc:sldMk cId="0" sldId="256"/>
            <ac:spMk id="5" creationId="{00000000-0000-0000-0000-000000000000}"/>
          </ac:spMkLst>
        </pc:spChg>
        <pc:graphicFrameChg chg="mod modGraphic">
          <ac:chgData name="Ankita Sood" userId="c93a62e3-2a47-429d-82c6-c2a8fd110ae7" providerId="ADAL" clId="{ECD44999-E2A5-F845-AE55-8F627487DBC7}" dt="2022-01-13T17:36:40.899" v="73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Ankita Sood" userId="c93a62e3-2a47-429d-82c6-c2a8fd110ae7" providerId="ADAL" clId="{ECD44999-E2A5-F845-AE55-8F627487DBC7}" dt="2022-01-13T17:37:13.709" v="78" actId="14734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Ankita Sood" userId="c93a62e3-2a47-429d-82c6-c2a8fd110ae7" providerId="ADAL" clId="{ECD44999-E2A5-F845-AE55-8F627487DBC7}" dt="2022-01-20T17:14:46.610" v="86" actId="20577"/>
        <pc:sldMkLst>
          <pc:docMk/>
          <pc:sldMk cId="0" sldId="257"/>
        </pc:sldMkLst>
        <pc:spChg chg="mod">
          <ac:chgData name="Ankita Sood" userId="c93a62e3-2a47-429d-82c6-c2a8fd110ae7" providerId="ADAL" clId="{ECD44999-E2A5-F845-AE55-8F627487DBC7}" dt="2022-01-20T17:14:46.610" v="86" actId="20577"/>
          <ac:spMkLst>
            <pc:docMk/>
            <pc:sldMk cId="0" sldId="257"/>
            <ac:spMk id="58" creationId="{B557BBA0-B07E-174D-93A4-C6FF07571950}"/>
          </ac:spMkLst>
        </pc:spChg>
      </pc:sldChg>
    </pc:docChg>
  </pc:docChgLst>
  <pc:docChgLst>
    <pc:chgData name="Akilah Johnson" userId="S::akjohnso@adobe.com::2fa3aa60-0c9c-4d06-bae2-795983241227" providerId="AD" clId="Web-{57A486D7-8267-4044-450E-B1D42691F1A4}"/>
    <pc:docChg chg="modSld">
      <pc:chgData name="Akilah Johnson" userId="S::akjohnso@adobe.com::2fa3aa60-0c9c-4d06-bae2-795983241227" providerId="AD" clId="Web-{57A486D7-8267-4044-450E-B1D42691F1A4}" dt="2021-10-12T15:47:55.091" v="2" actId="20577"/>
      <pc:docMkLst>
        <pc:docMk/>
      </pc:docMkLst>
      <pc:sldChg chg="modSp">
        <pc:chgData name="Akilah Johnson" userId="S::akjohnso@adobe.com::2fa3aa60-0c9c-4d06-bae2-795983241227" providerId="AD" clId="Web-{57A486D7-8267-4044-450E-B1D42691F1A4}" dt="2021-10-12T15:47:55.091" v="2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57A486D7-8267-4044-450E-B1D42691F1A4}" dt="2021-10-12T15:47:55.091" v="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nkita Sood" userId="S::asood@adobe.com::c93a62e3-2a47-429d-82c6-c2a8fd110ae7" providerId="AD" clId="Web-{50BEA215-43CC-DCCF-058B-AC2C3A37AC06}"/>
    <pc:docChg chg="modSld">
      <pc:chgData name="Ankita Sood" userId="S::asood@adobe.com::c93a62e3-2a47-429d-82c6-c2a8fd110ae7" providerId="AD" clId="Web-{50BEA215-43CC-DCCF-058B-AC2C3A37AC06}" dt="2022-01-20T19:40:10.448" v="1"/>
      <pc:docMkLst>
        <pc:docMk/>
      </pc:docMkLst>
      <pc:sldChg chg="modSp">
        <pc:chgData name="Ankita Sood" userId="S::asood@adobe.com::c93a62e3-2a47-429d-82c6-c2a8fd110ae7" providerId="AD" clId="Web-{50BEA215-43CC-DCCF-058B-AC2C3A37AC06}" dt="2022-01-20T19:40:10.448" v="1"/>
        <pc:sldMkLst>
          <pc:docMk/>
          <pc:sldMk cId="0" sldId="256"/>
        </pc:sldMkLst>
        <pc:graphicFrameChg chg="mod modGraphic">
          <ac:chgData name="Ankita Sood" userId="S::asood@adobe.com::c93a62e3-2a47-429d-82c6-c2a8fd110ae7" providerId="AD" clId="Web-{50BEA215-43CC-DCCF-058B-AC2C3A37AC06}" dt="2022-01-20T19:40:10.448" v="1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</pc:docChg>
  </pc:docChgLst>
  <pc:docChgLst>
    <pc:chgData name="Akilah Johnson" userId="S::akjohnso@adobe.com::2fa3aa60-0c9c-4d06-bae2-795983241227" providerId="AD" clId="Web-{CF46E89E-48FC-BA32-13C5-654DDA452FDC}"/>
    <pc:docChg chg="modSld">
      <pc:chgData name="Akilah Johnson" userId="S::akjohnso@adobe.com::2fa3aa60-0c9c-4d06-bae2-795983241227" providerId="AD" clId="Web-{CF46E89E-48FC-BA32-13C5-654DDA452FDC}" dt="2021-10-12T17:00:50.675" v="21" actId="20577"/>
      <pc:docMkLst>
        <pc:docMk/>
      </pc:docMkLst>
      <pc:sldChg chg="modSp">
        <pc:chgData name="Akilah Johnson" userId="S::akjohnso@adobe.com::2fa3aa60-0c9c-4d06-bae2-795983241227" providerId="AD" clId="Web-{CF46E89E-48FC-BA32-13C5-654DDA452FDC}" dt="2021-10-12T16:58:10.550" v="6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CF46E89E-48FC-BA32-13C5-654DDA452FDC}" dt="2021-10-12T16:58:10.550" v="6" actId="20577"/>
          <ac:spMkLst>
            <pc:docMk/>
            <pc:sldMk cId="0" sldId="256"/>
            <ac:spMk id="2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CF46E89E-48FC-BA32-13C5-654DDA452FDC}" dt="2021-10-12T16:57:07.113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  <pc:sldChg chg="modSp">
        <pc:chgData name="Akilah Johnson" userId="S::akjohnso@adobe.com::2fa3aa60-0c9c-4d06-bae2-795983241227" providerId="AD" clId="Web-{CF46E89E-48FC-BA32-13C5-654DDA452FDC}" dt="2021-10-12T16:59:59.628" v="14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CF46E89E-48FC-BA32-13C5-654DDA452FDC}" dt="2021-10-12T16:59:21.300" v="12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6:59:59.628" v="14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CF46E89E-48FC-BA32-13C5-654DDA452FDC}" dt="2021-10-12T17:00:50.675" v="21" actId="20577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CF46E89E-48FC-BA32-13C5-654DDA452FDC}" dt="2021-10-12T17:00:50.675" v="21" actId="20577"/>
          <ac:spMkLst>
            <pc:docMk/>
            <pc:sldMk cId="799510854" sldId="260"/>
            <ac:spMk id="24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7:00:45.784" v="19" actId="20577"/>
          <ac:spMkLst>
            <pc:docMk/>
            <pc:sldMk cId="799510854" sldId="260"/>
            <ac:spMk id="56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19E88417-C612-7196-8214-73025F75FA84}"/>
    <pc:docChg chg="modSld">
      <pc:chgData name="Akilah Johnson" userId="S::akjohnso@adobe.com::2fa3aa60-0c9c-4d06-bae2-795983241227" providerId="AD" clId="Web-{19E88417-C612-7196-8214-73025F75FA84}" dt="2021-10-12T19:15:42.562" v="5" actId="20577"/>
      <pc:docMkLst>
        <pc:docMk/>
      </pc:docMkLst>
      <pc:sldChg chg="modSp">
        <pc:chgData name="Akilah Johnson" userId="S::akjohnso@adobe.com::2fa3aa60-0c9c-4d06-bae2-795983241227" providerId="AD" clId="Web-{19E88417-C612-7196-8214-73025F75FA84}" dt="2021-10-12T19:15:42.562" v="5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19E88417-C612-7196-8214-73025F75FA84}" dt="2021-10-12T19:15:42.562" v="5" actId="20577"/>
          <ac:spMkLst>
            <pc:docMk/>
            <pc:sldMk cId="0" sldId="256"/>
            <ac:spMk id="13" creationId="{7979C0CC-523E-844A-96DC-75FC662E01AB}"/>
          </ac:spMkLst>
        </pc:spChg>
      </pc:sldChg>
    </pc:docChg>
  </pc:docChgLst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it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84717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it-IT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1200" b="1" dirty="0">
                <a:solidFill>
                  <a:schemeClr val="bg1"/>
                </a:solidFill>
              </a:rPr>
              <a:t>Standard</a:t>
            </a:r>
            <a:r>
              <a:rPr lang="it-IT" sz="1200" dirty="0">
                <a:solidFill>
                  <a:schemeClr val="bg1"/>
                </a:solidFill>
                <a:latin typeface="Adobe Clean Light"/>
              </a:rPr>
              <a:t> | Enterprise | </a:t>
            </a:r>
            <a:r>
              <a:rPr lang="it-IT" sz="1200" dirty="0" err="1">
                <a:solidFill>
                  <a:schemeClr val="bg1"/>
                </a:solidFill>
                <a:latin typeface="Adobe Clean Light"/>
              </a:rPr>
              <a:t>Elite</a:t>
            </a:r>
            <a:br>
              <a:rPr lang="it-IT" sz="900" dirty="0">
                <a:latin typeface="Adobe Clean Light" panose="020B03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Adobe offre una gamma completa di risorse tecniche per assistere la tua azienda, incluse nell’abbonamento Experience Cloud. </a:t>
            </a:r>
            <a:br>
              <a:rPr lang="it-IT" sz="900" dirty="0">
                <a:solidFill>
                  <a:schemeClr val="bg1"/>
                </a:solidFill>
                <a:latin typeface="Adobe Clean SemiLight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Il supporto Online include l’accesso a percorsi di apprendimento personalizzati e forum della community monitorati tramite Adobe Experience League. Puoi usufruire di documentazione tecnica dettagliata e note sulla versione sempre aggiornate pubblicate sul sito </a:t>
            </a:r>
            <a:r>
              <a:rPr lang="it-IT" sz="9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http://www.adobe.com. </a:t>
            </a: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Il pacchetto Online include inoltre l’accesso telefonico ai team addetti al supporto tecnico per eventuali problemi di livello P1, per ricevere assistenza nei momenti più critici. Per problemi di minore criticità, </a:t>
            </a:r>
            <a:br>
              <a:rPr lang="it-IT" sz="900" dirty="0">
                <a:solidFill>
                  <a:schemeClr val="bg1"/>
                </a:solidFill>
                <a:latin typeface="Adobe Clean SemiLight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/>
              </a:rPr>
              <a:t>è possibile inviare richieste di supporto tramite il portale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53811"/>
              </p:ext>
            </p:extLst>
          </p:nvPr>
        </p:nvGraphicFramePr>
        <p:xfrm>
          <a:off x="0" y="1938946"/>
          <a:ext cx="7705343" cy="52701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922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43">
                  <a:extLst>
                    <a:ext uri="{9D8B030D-6E8A-4147-A177-3AD203B41FA5}">
                      <a16:colId xmlns:a16="http://schemas.microsoft.com/office/drawing/2014/main" val="2812960027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FFFFFF"/>
                          </a:solidFill>
                          <a:latin typeface="Adobe Clean"/>
                        </a:rPr>
                        <a:t>Supporto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4085" algn="l" rtl="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8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</a:t>
                      </a: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Support </a:t>
                      </a:r>
                      <a:r>
                        <a:rPr lang="it-IT" sz="8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Engineer</a:t>
                      </a:r>
                      <a:endParaRPr lang="it-IT" sz="800" dirty="0">
                        <a:solidFill>
                          <a:srgbClr val="020302"/>
                        </a:solidFill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8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800" dirty="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migrazione </a:t>
                      </a:r>
                      <a:b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800" dirty="0">
                          <a:latin typeface="AdobeClean-Light"/>
                          <a:cs typeface="AdobeClean-Light"/>
                        </a:rPr>
                        <a:t>Attività di supporto cloud - Experience Manager </a:t>
                      </a:r>
                      <a:r>
                        <a:rPr lang="it-IT" sz="800" dirty="0" err="1">
                          <a:latin typeface="AdobeClean-Light"/>
                          <a:cs typeface="AdobeClean-Light"/>
                        </a:rPr>
                        <a:t>as</a:t>
                      </a:r>
                      <a:r>
                        <a:rPr lang="it-IT" sz="800" dirty="0">
                          <a:latin typeface="AdobeClean-Light"/>
                          <a:cs typeface="AdobeClean-Light"/>
                        </a:rPr>
                        <a:t>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8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</a:t>
                      </a: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it-IT" sz="8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Advisory</a:t>
                      </a:r>
                      <a:r>
                        <a:rPr lang="it-IT" sz="8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- Nel primo anno di nuove soluzioni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800" dirty="0">
                          <a:latin typeface="AdobeClean-Light"/>
                          <a:cs typeface="AdobeClean-Light"/>
                        </a:rPr>
                        <a:t>Attività di servizio sul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0" y="9862966"/>
            <a:ext cx="237744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12460"/>
              </p:ext>
            </p:extLst>
          </p:nvPr>
        </p:nvGraphicFramePr>
        <p:xfrm>
          <a:off x="33527" y="7483227"/>
          <a:ext cx="7671815" cy="229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85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85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85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85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si verificano problemi significativi di perdita di dati o deterioramento del servizio ed è richiesto un intervento immediato per ripristinare funzionalità </a:t>
                      </a:r>
                      <a:b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e usabilità.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24x7/1 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24x7/30 minuti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24x7/15 minuti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del servizio </a:t>
                      </a:r>
                      <a:b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o potenziale perdita di dati, oppure un problema interessa una funzione importante.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Orario operativo/4 ore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24x5/1 ora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24x5/30 minuti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5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 funzioni operative del cliente sono interessate da deterioramento lieve del servizio, tuttavia è possibile procedere mediante una soluzione temporanea.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Orario operativo/6 ore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Orario operativo/2 ore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24x5/1 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it-IT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di miglioramento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Giorni lavorativi/3 giorni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lavorativi/1 giorno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it-IT" sz="85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lavorativi/1 giorno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300">
                <a:latin typeface="Adobe Clean"/>
              </a:rPr>
              <a:t>PIANI DI SUPPORTO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Grazie all’Assistenza clienti di Adobe, è possibile accedere a risorse online per la documentazione, acquisire le best </a:t>
            </a:r>
            <a:r>
              <a:rPr lang="it-IT" sz="1000" dirty="0" err="1">
                <a:solidFill>
                  <a:srgbClr val="020302"/>
                </a:solidFill>
                <a:latin typeface="AdobeClean-Light"/>
                <a:cs typeface="AdobeClean-Light"/>
              </a:rPr>
              <a:t>practice</a:t>
            </a: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 con l’aiuto di altri esperti e clienti e seguire la serie di webinar Office Hours con suggerimenti utili per la risoluzione di eventuali problemi. Sono disponibili diversi canali</a:t>
            </a:r>
            <a:r>
              <a:rPr lang="it-IT" sz="1000" dirty="0">
                <a:latin typeface="AdobeClean-Light"/>
                <a:cs typeface="AdobeClean-Light"/>
              </a:rPr>
              <a:t> </a:t>
            </a: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per l’inoltro di domande e richieste di assistenza.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it-IT" sz="90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900" i="1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501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Supporto Standard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online continuo a un database in continua crescita di soluzioni tecniche, documentazione del prodotto, risposte alle domande più frequenti e altro ancora. Possibilità di relazionarsi con professionisti e altri clienti della Community Adobe per condividere best </a:t>
            </a:r>
            <a:r>
              <a:rPr lang="it-IT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practice</a:t>
            </a: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ed esperienze.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</a:t>
            </a:r>
            <a:r>
              <a:rPr lang="it-IT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experience</a:t>
            </a: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seguendo un percorso di apprendimento personalizzato per sviluppare nuove competenze, partecipare a una comunità globale di professionisti e guadagnare riconoscimenti di valore sul piano professionale.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>
                <a:solidFill>
                  <a:srgbClr val="000000"/>
                </a:solidFill>
                <a:latin typeface="Adobe Clean Light" panose="020B0303020404020204" pitchFamily="34" charset="0"/>
              </a:rPr>
              <a:t>Le sessioni Office Hours, guidate dal team di Assistenza clienti di Adobe, sono pensate per informare e aiutare i partecipanti a risolvere eventuali problemi e forniscono suggerimenti utili per ottenere il massimo dalle soluzioni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it-IT" sz="1200">
                <a:solidFill>
                  <a:srgbClr val="000000"/>
                </a:solidFill>
              </a:rPr>
              <a:t>Portali di assistenza autonoma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e avvisi, suggerimenti e altro ancora.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24x7x365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20302"/>
                </a:solidFill>
                <a:latin typeface="AdobeClean-Light"/>
              </a:rPr>
              <a:t>Gli utenti autorizzati o i contatti interni per il supporto possono segnalare i problemi tramite tutti i canali disponibili (compreso il supporto telefonico per casi P1) e interagire con il team Adobe di assistenza tecnica per conto della tua azienda</a:t>
            </a:r>
            <a:r>
              <a:rPr lang="it-IT" sz="1000" dirty="0">
                <a:latin typeface="Adobe Clean Light" panose="020B0303020404020204" pitchFamily="34" charset="0"/>
              </a:rPr>
              <a:t>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5" y="9862966"/>
            <a:ext cx="237744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 dirty="0"/>
              <a:t>©2021 Adobe.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Rights</a:t>
            </a:r>
            <a:r>
              <a:rPr lang="it-IT" dirty="0"/>
              <a:t> </a:t>
            </a:r>
            <a:r>
              <a:rPr lang="it-IT" dirty="0" err="1"/>
              <a:t>Reserved</a:t>
            </a:r>
            <a:r>
              <a:rPr lang="it-IT" dirty="0"/>
              <a:t>. Adobe </a:t>
            </a:r>
            <a:r>
              <a:rPr lang="it-IT" dirty="0" err="1"/>
              <a:t>Confidential</a:t>
            </a:r>
            <a:r>
              <a:rPr lang="it-IT" dirty="0"/>
              <a:t>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75854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</a:t>
            </a:r>
            <a:r>
              <a:rPr lang="it-IT" sz="1100" i="1" dirty="0" err="1">
                <a:solidFill>
                  <a:srgbClr val="777879"/>
                </a:solidFill>
                <a:latin typeface="AdobeClean-LightIt"/>
                <a:cs typeface="AdobeClean-LightIt"/>
              </a:rPr>
              <a:t>Named</a:t>
            </a:r>
            <a:r>
              <a:rPr lang="it-IT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it-IT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05146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Medio Oriente </a:t>
                      </a:r>
                      <a:b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Il supporto è disponibile solo in inglese e giapponese.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 Adobe Commerce non prevede il supporto in lingua giapponese.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04305" y="8543943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73891"/>
              </p:ext>
            </p:extLst>
          </p:nvPr>
        </p:nvGraphicFramePr>
        <p:xfrm>
          <a:off x="194236" y="105934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e crescere seguendo un percorso personalizzato con tutorial, documentazione dei prodotti, formazione con istruttori, supporto tecnico e il sostegno dell’intera community.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 e i servizi Adobe implementati in ambienti multi-tenant. Puoi scegliere se ricevere notifiche e-mail ogni volta che Adobe segnala, aggiorna o risolve un problema relativo a un prodotto. Vengono segnalate ad esempio le interruzioni per manutenzione programmata 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8a053bff-88be-49e4-9a87-e748e18b8b62"/>
    <ds:schemaRef ds:uri="6c8368ec-3776-49b5-a5bb-90648cf9530f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37708</TotalTime>
  <Words>1178</Words>
  <Application>Microsoft Office PowerPoint</Application>
  <PresentationFormat>Custom</PresentationFormat>
  <Paragraphs>144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Loc Dai</cp:lastModifiedBy>
  <cp:revision>123</cp:revision>
  <dcterms:created xsi:type="dcterms:W3CDTF">2020-11-03T06:32:09Z</dcterms:created>
  <dcterms:modified xsi:type="dcterms:W3CDTF">2022-02-15T07:20:48Z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