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8"/>
  </p:notesMasterIdLst>
  <p:sldIdLst>
    <p:sldId id="256" r:id="rId5"/>
    <p:sldId id="257" r:id="rId6"/>
    <p:sldId id="261" r:id="rId7"/>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376325D-2BBD-24A3-9FEE-692465B927D5}" name="Jaclyn Zalesky" initials="JZ" userId="S::zalesky@adobe.com::9c0b24b4-6ad7-45a7-a9a0-5ba404afed22" providerId="AD"/>
  <p188:author id="{DB1A11B9-3973-06DC-DBC2-EFEFEF087FED}" name="David Baker" initials="DB" userId="S::davbaker@adobe.com::da2b0875-9916-4d44-89d9-e651631ef4de"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Ankita Sood" initials="AS" lastIdx="2" clrIdx="0">
    <p:extLst>
      <p:ext uri="{19B8F6BF-5375-455C-9EA6-DF929625EA0E}">
        <p15:presenceInfo xmlns:p15="http://schemas.microsoft.com/office/powerpoint/2012/main" userId="S::asood@adobe.com::c93a62e3-2a47-429d-82c6-c2a8fd110ae7" providerId="AD"/>
      </p:ext>
    </p:extLst>
  </p:cmAuthor>
  <p:cmAuthor id="2" name="Ariel Tsui" initials="AT" lastIdx="3" clrIdx="1">
    <p:extLst>
      <p:ext uri="{19B8F6BF-5375-455C-9EA6-DF929625EA0E}">
        <p15:presenceInfo xmlns:p15="http://schemas.microsoft.com/office/powerpoint/2012/main" userId="Ariel Tsui" providerId="None"/>
      </p:ext>
    </p:extLst>
  </p:cmAuthor>
  <p:cmAuthor id="3" name="Jaclyn Zalesky" initials="JZ" lastIdx="1" clrIdx="2">
    <p:extLst>
      <p:ext uri="{19B8F6BF-5375-455C-9EA6-DF929625EA0E}">
        <p15:presenceInfo xmlns:p15="http://schemas.microsoft.com/office/powerpoint/2012/main" userId="S::zalesky@adobe.com::9c0b24b4-6ad7-45a7-a9a0-5ba404afed2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6F6F"/>
    <a:srgbClr val="DFDFDF"/>
    <a:srgbClr val="D9D9D9"/>
    <a:srgbClr val="F2F2F2"/>
    <a:srgbClr val="7D7D7D"/>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0F0D56-C414-F2B7-15F9-451AF6576368}" v="110" dt="2022-02-10T15:57:04.196"/>
    <p1510:client id="{A2DBF7B9-02E3-D244-B97A-39DF5B1FC26C}" v="2" dt="2022-01-27T18:11:30.494"/>
    <p1510:client id="{B48FD668-0CCC-025E-267E-538FB753C752}" v="2" dt="2022-02-09T19:19:31.362"/>
    <p1510:client id="{C9A7A18E-2CD6-D60F-0EAE-ADB272FCFFDF}" v="16" dt="2022-03-04T01:00:43.78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02" autoAdjust="0"/>
    <p:restoredTop sz="95850"/>
  </p:normalViewPr>
  <p:slideViewPr>
    <p:cSldViewPr>
      <p:cViewPr varScale="1">
        <p:scale>
          <a:sx n="74" d="100"/>
          <a:sy n="74" d="100"/>
        </p:scale>
        <p:origin x="3198"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6"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lyn Zalesky" userId="9c0b24b4-6ad7-45a7-a9a0-5ba404afed22" providerId="ADAL" clId="{A2DBF7B9-02E3-D244-B97A-39DF5B1FC26C}"/>
    <pc:docChg chg="custSel modSld modMainMaster">
      <pc:chgData name="Jaclyn Zalesky" userId="9c0b24b4-6ad7-45a7-a9a0-5ba404afed22" providerId="ADAL" clId="{A2DBF7B9-02E3-D244-B97A-39DF5B1FC26C}" dt="2022-01-27T18:11:43.660" v="13" actId="20577"/>
      <pc:docMkLst>
        <pc:docMk/>
      </pc:docMkLst>
      <pc:sldChg chg="addSp delSp modSp mod">
        <pc:chgData name="Jaclyn Zalesky" userId="9c0b24b4-6ad7-45a7-a9a0-5ba404afed22" providerId="ADAL" clId="{A2DBF7B9-02E3-D244-B97A-39DF5B1FC26C}" dt="2022-01-27T18:11:43.660" v="13" actId="20577"/>
        <pc:sldMkLst>
          <pc:docMk/>
          <pc:sldMk cId="0" sldId="256"/>
        </pc:sldMkLst>
        <pc:spChg chg="mod">
          <ac:chgData name="Jaclyn Zalesky" userId="9c0b24b4-6ad7-45a7-a9a0-5ba404afed22" providerId="ADAL" clId="{A2DBF7B9-02E3-D244-B97A-39DF5B1FC26C}" dt="2022-01-27T18:11:43.660" v="13" actId="20577"/>
          <ac:spMkLst>
            <pc:docMk/>
            <pc:sldMk cId="0" sldId="256"/>
            <ac:spMk id="5" creationId="{00000000-0000-0000-0000-000000000000}"/>
          </ac:spMkLst>
        </pc:spChg>
        <pc:spChg chg="del mod">
          <ac:chgData name="Jaclyn Zalesky" userId="9c0b24b4-6ad7-45a7-a9a0-5ba404afed22" providerId="ADAL" clId="{A2DBF7B9-02E3-D244-B97A-39DF5B1FC26C}" dt="2022-01-27T17:52:15.821" v="7" actId="478"/>
          <ac:spMkLst>
            <pc:docMk/>
            <pc:sldMk cId="0" sldId="256"/>
            <ac:spMk id="10" creationId="{00000000-0000-0000-0000-000000000000}"/>
          </ac:spMkLst>
        </pc:spChg>
        <pc:spChg chg="add mod">
          <ac:chgData name="Jaclyn Zalesky" userId="9c0b24b4-6ad7-45a7-a9a0-5ba404afed22" providerId="ADAL" clId="{A2DBF7B9-02E3-D244-B97A-39DF5B1FC26C}" dt="2022-01-27T18:11:27.956" v="10"/>
          <ac:spMkLst>
            <pc:docMk/>
            <pc:sldMk cId="0" sldId="256"/>
            <ac:spMk id="13" creationId="{30EDFB2E-B7BE-864D-B004-884C1838B536}"/>
          </ac:spMkLst>
        </pc:spChg>
      </pc:sldChg>
      <pc:sldChg chg="addSp delSp modSp mod">
        <pc:chgData name="Jaclyn Zalesky" userId="9c0b24b4-6ad7-45a7-a9a0-5ba404afed22" providerId="ADAL" clId="{A2DBF7B9-02E3-D244-B97A-39DF5B1FC26C}" dt="2022-01-27T18:11:30.494" v="11"/>
        <pc:sldMkLst>
          <pc:docMk/>
          <pc:sldMk cId="0" sldId="257"/>
        </pc:sldMkLst>
        <pc:spChg chg="add mod">
          <ac:chgData name="Jaclyn Zalesky" userId="9c0b24b4-6ad7-45a7-a9a0-5ba404afed22" providerId="ADAL" clId="{A2DBF7B9-02E3-D244-B97A-39DF5B1FC26C}" dt="2022-01-27T18:11:30.494" v="11"/>
          <ac:spMkLst>
            <pc:docMk/>
            <pc:sldMk cId="0" sldId="257"/>
            <ac:spMk id="56" creationId="{BED97B6A-F822-1148-9BC9-28714CACD837}"/>
          </ac:spMkLst>
        </pc:spChg>
        <pc:spChg chg="del mod">
          <ac:chgData name="Jaclyn Zalesky" userId="9c0b24b4-6ad7-45a7-a9a0-5ba404afed22" providerId="ADAL" clId="{A2DBF7B9-02E3-D244-B97A-39DF5B1FC26C}" dt="2022-01-27T17:51:41.043" v="6" actId="478"/>
          <ac:spMkLst>
            <pc:docMk/>
            <pc:sldMk cId="0" sldId="257"/>
            <ac:spMk id="84" creationId="{CBCF4964-CAC8-F146-B2E2-51ED8B3DC99A}"/>
          </ac:spMkLst>
        </pc:spChg>
      </pc:sldChg>
      <pc:sldMasterChg chg="delSp mod modSldLayout">
        <pc:chgData name="Jaclyn Zalesky" userId="9c0b24b4-6ad7-45a7-a9a0-5ba404afed22" providerId="ADAL" clId="{A2DBF7B9-02E3-D244-B97A-39DF5B1FC26C}" dt="2022-01-27T18:11:06.472" v="9" actId="478"/>
        <pc:sldMasterMkLst>
          <pc:docMk/>
          <pc:sldMasterMk cId="0" sldId="2147483648"/>
        </pc:sldMasterMkLst>
        <pc:picChg chg="del">
          <ac:chgData name="Jaclyn Zalesky" userId="9c0b24b4-6ad7-45a7-a9a0-5ba404afed22" providerId="ADAL" clId="{A2DBF7B9-02E3-D244-B97A-39DF5B1FC26C}" dt="2022-01-27T18:11:03.268" v="8" actId="478"/>
          <ac:picMkLst>
            <pc:docMk/>
            <pc:sldMasterMk cId="0" sldId="2147483648"/>
            <ac:picMk id="9" creationId="{40B595D3-F8FC-DA44-B170-015BD0590CFB}"/>
          </ac:picMkLst>
        </pc:picChg>
        <pc:sldLayoutChg chg="delSp mod">
          <pc:chgData name="Jaclyn Zalesky" userId="9c0b24b4-6ad7-45a7-a9a0-5ba404afed22" providerId="ADAL" clId="{A2DBF7B9-02E3-D244-B97A-39DF5B1FC26C}" dt="2022-01-27T18:11:06.472" v="9" actId="478"/>
          <pc:sldLayoutMkLst>
            <pc:docMk/>
            <pc:sldMasterMk cId="0" sldId="2147483648"/>
            <pc:sldLayoutMk cId="0" sldId="2147483662"/>
          </pc:sldLayoutMkLst>
          <pc:picChg chg="del">
            <ac:chgData name="Jaclyn Zalesky" userId="9c0b24b4-6ad7-45a7-a9a0-5ba404afed22" providerId="ADAL" clId="{A2DBF7B9-02E3-D244-B97A-39DF5B1FC26C}" dt="2022-01-27T18:11:06.472" v="9" actId="478"/>
            <ac:picMkLst>
              <pc:docMk/>
              <pc:sldMasterMk cId="0" sldId="2147483648"/>
              <pc:sldLayoutMk cId="0" sldId="2147483662"/>
              <ac:picMk id="12" creationId="{4388883E-79D4-2047-8C5E-37999ED2475C}"/>
            </ac:picMkLst>
          </pc:picChg>
        </pc:sldLayoutChg>
      </pc:sldMasterChg>
    </pc:docChg>
  </pc:docChgLst>
  <pc:docChgLst>
    <pc:chgData name="Jaclyn Zalesky" userId="S::zalesky@adobe.com::9c0b24b4-6ad7-45a7-a9a0-5ba404afed22" providerId="AD" clId="Web-{C9A7A18E-2CD6-D60F-0EAE-ADB272FCFFDF}"/>
    <pc:docChg chg="modSld">
      <pc:chgData name="Jaclyn Zalesky" userId="S::zalesky@adobe.com::9c0b24b4-6ad7-45a7-a9a0-5ba404afed22" providerId="AD" clId="Web-{C9A7A18E-2CD6-D60F-0EAE-ADB272FCFFDF}" dt="2022-03-04T01:00:42.113" v="1"/>
      <pc:docMkLst>
        <pc:docMk/>
      </pc:docMkLst>
      <pc:sldChg chg="modSp">
        <pc:chgData name="Jaclyn Zalesky" userId="S::zalesky@adobe.com::9c0b24b4-6ad7-45a7-a9a0-5ba404afed22" providerId="AD" clId="Web-{C9A7A18E-2CD6-D60F-0EAE-ADB272FCFFDF}" dt="2022-03-04T01:00:42.113" v="1"/>
        <pc:sldMkLst>
          <pc:docMk/>
          <pc:sldMk cId="0" sldId="256"/>
        </pc:sldMkLst>
        <pc:graphicFrameChg chg="mod modGraphic">
          <ac:chgData name="Jaclyn Zalesky" userId="S::zalesky@adobe.com::9c0b24b4-6ad7-45a7-a9a0-5ba404afed22" providerId="AD" clId="Web-{C9A7A18E-2CD6-D60F-0EAE-ADB272FCFFDF}" dt="2022-03-04T01:00:42.113" v="1"/>
          <ac:graphicFrameMkLst>
            <pc:docMk/>
            <pc:sldMk cId="0" sldId="256"/>
            <ac:graphicFrameMk id="11" creationId="{3AC7AEA2-E7A4-BD48-80EA-856168E207F6}"/>
          </ac:graphicFrameMkLst>
        </pc:graphicFrameChg>
      </pc:sldChg>
    </pc:docChg>
  </pc:docChgLst>
  <pc:docChgLst>
    <pc:chgData name="Jaclyn Zalesky" userId="S::zalesky@adobe.com::9c0b24b4-6ad7-45a7-a9a0-5ba404afed22" providerId="AD" clId="Web-{230F0D56-C414-F2B7-15F9-451AF6576368}"/>
    <pc:docChg chg="mod modSld">
      <pc:chgData name="Jaclyn Zalesky" userId="S::zalesky@adobe.com::9c0b24b4-6ad7-45a7-a9a0-5ba404afed22" providerId="AD" clId="Web-{230F0D56-C414-F2B7-15F9-451AF6576368}" dt="2022-02-10T15:57:01.008" v="107"/>
      <pc:docMkLst>
        <pc:docMk/>
      </pc:docMkLst>
      <pc:sldChg chg="modSp modCm">
        <pc:chgData name="Jaclyn Zalesky" userId="S::zalesky@adobe.com::9c0b24b4-6ad7-45a7-a9a0-5ba404afed22" providerId="AD" clId="Web-{230F0D56-C414-F2B7-15F9-451AF6576368}" dt="2022-02-10T15:57:01.008" v="107"/>
        <pc:sldMkLst>
          <pc:docMk/>
          <pc:sldMk cId="1050037809" sldId="261"/>
        </pc:sldMkLst>
        <pc:graphicFrameChg chg="mod modGraphic">
          <ac:chgData name="Jaclyn Zalesky" userId="S::zalesky@adobe.com::9c0b24b4-6ad7-45a7-a9a0-5ba404afed22" providerId="AD" clId="Web-{230F0D56-C414-F2B7-15F9-451AF6576368}" dt="2022-02-10T15:56:55.836" v="105"/>
          <ac:graphicFrameMkLst>
            <pc:docMk/>
            <pc:sldMk cId="1050037809" sldId="261"/>
            <ac:graphicFrameMk id="21" creationId="{776EB197-58B6-794D-94F8-90888006EC22}"/>
          </ac:graphicFrameMkLst>
        </pc:graphicFrameChg>
      </pc:sldChg>
    </pc:docChg>
  </pc:docChgLst>
  <pc:docChgLst>
    <pc:chgData name="Jaclyn Zalesky" userId="9c0b24b4-6ad7-45a7-a9a0-5ba404afed22" providerId="ADAL" clId="{60D74460-2E50-2042-85E4-B708F321906F}"/>
    <pc:docChg chg="modSld">
      <pc:chgData name="Jaclyn Zalesky" userId="9c0b24b4-6ad7-45a7-a9a0-5ba404afed22" providerId="ADAL" clId="{60D74460-2E50-2042-85E4-B708F321906F}" dt="2022-01-26T18:04:45.119" v="50" actId="1038"/>
      <pc:docMkLst>
        <pc:docMk/>
      </pc:docMkLst>
      <pc:sldChg chg="addSp delSp modSp mod">
        <pc:chgData name="Jaclyn Zalesky" userId="9c0b24b4-6ad7-45a7-a9a0-5ba404afed22" providerId="ADAL" clId="{60D74460-2E50-2042-85E4-B708F321906F}" dt="2022-01-26T18:04:45.119" v="50" actId="1038"/>
        <pc:sldMkLst>
          <pc:docMk/>
          <pc:sldMk cId="0" sldId="257"/>
        </pc:sldMkLst>
        <pc:spChg chg="add del mod">
          <ac:chgData name="Jaclyn Zalesky" userId="9c0b24b4-6ad7-45a7-a9a0-5ba404afed22" providerId="ADAL" clId="{60D74460-2E50-2042-85E4-B708F321906F}" dt="2022-01-26T18:03:13.223" v="3"/>
          <ac:spMkLst>
            <pc:docMk/>
            <pc:sldMk cId="0" sldId="257"/>
            <ac:spMk id="2" creationId="{F27DABC0-B86D-C44E-8E65-DB8B68A63744}"/>
          </ac:spMkLst>
        </pc:spChg>
        <pc:spChg chg="mod">
          <ac:chgData name="Jaclyn Zalesky" userId="9c0b24b4-6ad7-45a7-a9a0-5ba404afed22" providerId="ADAL" clId="{60D74460-2E50-2042-85E4-B708F321906F}" dt="2022-01-26T18:03:17.934" v="4" actId="1076"/>
          <ac:spMkLst>
            <pc:docMk/>
            <pc:sldMk cId="0" sldId="257"/>
            <ac:spMk id="41" creationId="{6BF87FDD-9EA3-6946-897D-7CB38BCFBCA5}"/>
          </ac:spMkLst>
        </pc:spChg>
        <pc:spChg chg="mod">
          <ac:chgData name="Jaclyn Zalesky" userId="9c0b24b4-6ad7-45a7-a9a0-5ba404afed22" providerId="ADAL" clId="{60D74460-2E50-2042-85E4-B708F321906F}" dt="2022-01-26T18:03:34.774" v="7" actId="14100"/>
          <ac:spMkLst>
            <pc:docMk/>
            <pc:sldMk cId="0" sldId="257"/>
            <ac:spMk id="45" creationId="{01E87837-5EB4-B843-BD72-4B2D6080F2ED}"/>
          </ac:spMkLst>
        </pc:spChg>
        <pc:spChg chg="mod">
          <ac:chgData name="Jaclyn Zalesky" userId="9c0b24b4-6ad7-45a7-a9a0-5ba404afed22" providerId="ADAL" clId="{60D74460-2E50-2042-85E4-B708F321906F}" dt="2022-01-26T18:03:37.126" v="8" actId="403"/>
          <ac:spMkLst>
            <pc:docMk/>
            <pc:sldMk cId="0" sldId="257"/>
            <ac:spMk id="47" creationId="{5376A096-B710-404A-B60D-9EE95FED4BF0}"/>
          </ac:spMkLst>
        </pc:spChg>
        <pc:spChg chg="mod">
          <ac:chgData name="Jaclyn Zalesky" userId="9c0b24b4-6ad7-45a7-a9a0-5ba404afed22" providerId="ADAL" clId="{60D74460-2E50-2042-85E4-B708F321906F}" dt="2022-01-26T18:04:45.119" v="50" actId="1038"/>
          <ac:spMkLst>
            <pc:docMk/>
            <pc:sldMk cId="0" sldId="257"/>
            <ac:spMk id="50" creationId="{13CF8017-46AE-C04F-8415-29133BE5B7BF}"/>
          </ac:spMkLst>
        </pc:spChg>
        <pc:spChg chg="mod">
          <ac:chgData name="Jaclyn Zalesky" userId="9c0b24b4-6ad7-45a7-a9a0-5ba404afed22" providerId="ADAL" clId="{60D74460-2E50-2042-85E4-B708F321906F}" dt="2022-01-26T18:03:48.927" v="10" actId="403"/>
          <ac:spMkLst>
            <pc:docMk/>
            <pc:sldMk cId="0" sldId="257"/>
            <ac:spMk id="51" creationId="{F7EA7F82-FD5A-1440-96EE-C08915F16D9E}"/>
          </ac:spMkLst>
        </pc:spChg>
        <pc:spChg chg="mod">
          <ac:chgData name="Jaclyn Zalesky" userId="9c0b24b4-6ad7-45a7-a9a0-5ba404afed22" providerId="ADAL" clId="{60D74460-2E50-2042-85E4-B708F321906F}" dt="2022-01-26T18:04:13.490" v="13" actId="14100"/>
          <ac:spMkLst>
            <pc:docMk/>
            <pc:sldMk cId="0" sldId="257"/>
            <ac:spMk id="53" creationId="{AECDB25D-EF0F-3345-81AB-77397D56CA87}"/>
          </ac:spMkLst>
        </pc:spChg>
        <pc:spChg chg="mod">
          <ac:chgData name="Jaclyn Zalesky" userId="9c0b24b4-6ad7-45a7-a9a0-5ba404afed22" providerId="ADAL" clId="{60D74460-2E50-2042-85E4-B708F321906F}" dt="2022-01-26T18:03:51.118" v="11" actId="403"/>
          <ac:spMkLst>
            <pc:docMk/>
            <pc:sldMk cId="0" sldId="257"/>
            <ac:spMk id="54" creationId="{147A0CC5-9478-2A4C-8E36-9690D8413CAC}"/>
          </ac:spMkLst>
        </pc:spChg>
        <pc:spChg chg="mod">
          <ac:chgData name="Jaclyn Zalesky" userId="9c0b24b4-6ad7-45a7-a9a0-5ba404afed22" providerId="ADAL" clId="{60D74460-2E50-2042-85E4-B708F321906F}" dt="2022-01-26T18:02:55.486" v="0" actId="20577"/>
          <ac:spMkLst>
            <pc:docMk/>
            <pc:sldMk cId="0" sldId="257"/>
            <ac:spMk id="88" creationId="{BDC8935C-27E9-A94B-ABF1-EFA84FB3D2BE}"/>
          </ac:spMkLst>
        </pc:spChg>
        <pc:spChg chg="mod">
          <ac:chgData name="Jaclyn Zalesky" userId="9c0b24b4-6ad7-45a7-a9a0-5ba404afed22" providerId="ADAL" clId="{60D74460-2E50-2042-85E4-B708F321906F}" dt="2022-01-26T18:03:25.107" v="5" actId="1076"/>
          <ac:spMkLst>
            <pc:docMk/>
            <pc:sldMk cId="0" sldId="257"/>
            <ac:spMk id="97" creationId="{1F390430-3ED2-1F47-8897-19279095D4E1}"/>
          </ac:spMkLst>
        </pc:spChg>
      </pc:sldChg>
    </pc:docChg>
  </pc:docChgLst>
  <pc:docChgLst>
    <pc:chgData name="David Baker" userId="S::davbaker@adobe.com::da2b0875-9916-4d44-89d9-e651631ef4de" providerId="AD" clId="Web-{B48FD668-0CCC-025E-267E-538FB753C752}"/>
    <pc:docChg chg="mod">
      <pc:chgData name="David Baker" userId="S::davbaker@adobe.com::da2b0875-9916-4d44-89d9-e651631ef4de" providerId="AD" clId="Web-{B48FD668-0CCC-025E-267E-538FB753C752}" dt="2022-02-09T19:19:31.362" v="1"/>
      <pc:docMkLst>
        <pc:docMk/>
      </pc:docMkLst>
      <pc:sldChg chg="addCm">
        <pc:chgData name="David Baker" userId="S::davbaker@adobe.com::da2b0875-9916-4d44-89d9-e651631ef4de" providerId="AD" clId="Web-{B48FD668-0CCC-025E-267E-538FB753C752}" dt="2022-02-09T19:19:31.362" v="1"/>
        <pc:sldMkLst>
          <pc:docMk/>
          <pc:sldMk cId="1050037809" sldId="26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FB81873C-0B24-F04A-98A1-90E0A78F7E8A}" type="datetimeFigureOut">
              <a:rPr lang="en-US" smtClean="0"/>
              <a:t>3/24/2022</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9093AE6A-1303-D04D-9DBD-535BC102172B}" type="slidenum">
              <a:rPr lang="en-US" smtClean="0"/>
              <a:t>‹#›</a:t>
            </a:fld>
            <a:endParaRPr lang="en-US"/>
          </a:p>
        </p:txBody>
      </p:sp>
    </p:spTree>
    <p:extLst>
      <p:ext uri="{BB962C8B-B14F-4D97-AF65-F5344CB8AC3E}">
        <p14:creationId xmlns:p14="http://schemas.microsoft.com/office/powerpoint/2010/main" val="4053790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93AE6A-1303-D04D-9DBD-535BC102172B}" type="slidenum">
              <a:rPr lang="en-US" smtClean="0"/>
              <a:t>1</a:t>
            </a:fld>
            <a:endParaRPr lang="en-US"/>
          </a:p>
        </p:txBody>
      </p:sp>
    </p:spTree>
    <p:extLst>
      <p:ext uri="{BB962C8B-B14F-4D97-AF65-F5344CB8AC3E}">
        <p14:creationId xmlns:p14="http://schemas.microsoft.com/office/powerpoint/2010/main" val="100507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93AE6A-1303-D04D-9DBD-535BC102172B}" type="slidenum">
              <a:rPr lang="en-US" smtClean="0"/>
              <a:t>2</a:t>
            </a:fld>
            <a:endParaRPr lang="en-US"/>
          </a:p>
        </p:txBody>
      </p:sp>
    </p:spTree>
    <p:extLst>
      <p:ext uri="{BB962C8B-B14F-4D97-AF65-F5344CB8AC3E}">
        <p14:creationId xmlns:p14="http://schemas.microsoft.com/office/powerpoint/2010/main" val="4294358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A1E84E-BC3F-7D4F-A7DC-121CE042C070}" type="slidenum">
              <a:rPr lang="en-US" smtClean="0"/>
              <a:t>3</a:t>
            </a:fld>
            <a:endParaRPr lang="en-US"/>
          </a:p>
        </p:txBody>
      </p:sp>
    </p:spTree>
    <p:extLst>
      <p:ext uri="{BB962C8B-B14F-4D97-AF65-F5344CB8AC3E}">
        <p14:creationId xmlns:p14="http://schemas.microsoft.com/office/powerpoint/2010/main" val="3435290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3/24/2022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11" name="Holder 4">
            <a:extLst>
              <a:ext uri="{FF2B5EF4-FFF2-40B4-BE49-F238E27FC236}">
                <a16:creationId xmlns:a16="http://schemas.microsoft.com/office/drawing/2014/main" id="{F336C0EC-C908-0A4C-AD0F-1418E778FC60}"/>
              </a:ext>
            </a:extLst>
          </p:cNvPr>
          <p:cNvSpPr>
            <a:spLocks noGrp="1"/>
          </p:cNvSpPr>
          <p:nvPr>
            <p:ph type="ftr" sz="quarter" idx="5"/>
          </p:nvPr>
        </p:nvSpPr>
        <p:spPr>
          <a:xfrm>
            <a:off x="5181601" y="9857232"/>
            <a:ext cx="2443416" cy="123111"/>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dirty="0"/>
              <a:t>©202</a:t>
            </a:r>
            <a:r>
              <a:rPr lang="en-US" spc="-5" dirty="0"/>
              <a:t>1 </a:t>
            </a:r>
            <a:r>
              <a:rPr spc="-5" dirty="0"/>
              <a:t>Adobe. All Rights Reserved. Adobe</a:t>
            </a:r>
            <a:r>
              <a:rPr spc="60" dirty="0"/>
              <a:t> </a:t>
            </a:r>
            <a:r>
              <a:rPr spc="-5" dirty="0"/>
              <a:t>Confidential.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3/24/2022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7" name="Holder 4">
            <a:extLst>
              <a:ext uri="{FF2B5EF4-FFF2-40B4-BE49-F238E27FC236}">
                <a16:creationId xmlns:a16="http://schemas.microsoft.com/office/drawing/2014/main" id="{004A8D36-CC65-B341-9E43-4A47F88C0D96}"/>
              </a:ext>
            </a:extLst>
          </p:cNvPr>
          <p:cNvSpPr>
            <a:spLocks noGrp="1"/>
          </p:cNvSpPr>
          <p:nvPr>
            <p:ph type="ftr" sz="quarter" idx="5"/>
          </p:nvPr>
        </p:nvSpPr>
        <p:spPr>
          <a:xfrm>
            <a:off x="5257801" y="9857232"/>
            <a:ext cx="2367216" cy="123111"/>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dirty="0"/>
              <a:t>©202</a:t>
            </a:r>
            <a:r>
              <a:rPr lang="en-US" spc="-5" dirty="0"/>
              <a:t>1</a:t>
            </a:r>
            <a:r>
              <a:rPr spc="-5" dirty="0"/>
              <a:t> Adobe. All Rights Reserved. Adobe</a:t>
            </a:r>
            <a:r>
              <a:rPr spc="60" dirty="0"/>
              <a:t> </a:t>
            </a:r>
            <a:r>
              <a:rPr spc="-5" dirty="0"/>
              <a:t>Confidential.</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35750" y="386153"/>
            <a:ext cx="6500898" cy="391159"/>
          </a:xfrm>
          <a:prstGeom prst="rect">
            <a:avLst/>
          </a:prstGeom>
        </p:spPr>
        <p:txBody>
          <a:bodyPr wrap="square" lIns="0" tIns="0" rIns="0" bIns="0">
            <a:spAutoFit/>
          </a:bodyPr>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5257801" y="9865060"/>
            <a:ext cx="2367216" cy="123111"/>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dirty="0"/>
              <a:t>©202</a:t>
            </a:r>
            <a:r>
              <a:rPr lang="en-US" spc="-5" dirty="0"/>
              <a:t>1</a:t>
            </a:r>
            <a:r>
              <a:rPr spc="-5" dirty="0"/>
              <a:t> Adobe. All Rights Reserved. Adobe</a:t>
            </a:r>
            <a:r>
              <a:rPr spc="60" dirty="0"/>
              <a:t> </a:t>
            </a:r>
            <a:r>
              <a:rPr spc="-5" dirty="0"/>
              <a:t>Confidential.</a:t>
            </a: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3/24/2022</a:t>
            </a:fld>
            <a:endParaRPr lang="en-US"/>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2" r:id="rId1"/>
    <p:sldLayoutId id="2147483665" r:id="rId2"/>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jp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hyperlink" Target="https://helpx.adobe.com/jp/enterprise.html" TargetMode="External"/><Relationship Id="rId3" Type="http://schemas.openxmlformats.org/officeDocument/2006/relationships/hyperlink" Target="http://www.adobe.com/" TargetMode="External"/><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notesSlide" Target="../notesSlides/notesSlide3.xml"/><Relationship Id="rId16" Type="http://schemas.openxmlformats.org/officeDocument/2006/relationships/hyperlink" Target="https://helpx.adobe.com/jp/support/programs/support-policies-terms-conditions.html" TargetMode="External"/><Relationship Id="rId1" Type="http://schemas.openxmlformats.org/officeDocument/2006/relationships/slideLayout" Target="../slideLayouts/slideLayout2.xml"/><Relationship Id="rId6" Type="http://schemas.openxmlformats.org/officeDocument/2006/relationships/image" Target="../media/image15.jpg"/><Relationship Id="rId11" Type="http://schemas.openxmlformats.org/officeDocument/2006/relationships/image" Target="../media/image20.png"/><Relationship Id="rId5" Type="http://schemas.openxmlformats.org/officeDocument/2006/relationships/image" Target="../media/image14.png"/><Relationship Id="rId15" Type="http://schemas.openxmlformats.org/officeDocument/2006/relationships/hyperlink" Target="https://status.adobe.com/" TargetMode="External"/><Relationship Id="rId10" Type="http://schemas.openxmlformats.org/officeDocument/2006/relationships/image" Target="../media/image19.svg"/><Relationship Id="rId4" Type="http://schemas.openxmlformats.org/officeDocument/2006/relationships/image" Target="../media/image4.jpg"/><Relationship Id="rId9" Type="http://schemas.openxmlformats.org/officeDocument/2006/relationships/image" Target="../media/image18.png"/><Relationship Id="rId14" Type="http://schemas.openxmlformats.org/officeDocument/2006/relationships/hyperlink" Target="https://community.adobe.com/t5/jp/ct-p/jp?profile.language=j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8564" y="7162363"/>
            <a:ext cx="4251035" cy="227626"/>
          </a:xfrm>
          <a:prstGeom prst="rect">
            <a:avLst/>
          </a:prstGeom>
        </p:spPr>
        <p:txBody>
          <a:bodyPr vert="horz" wrap="square" lIns="0" tIns="12065" rIns="0" bIns="0" rtlCol="0">
            <a:spAutoFit/>
          </a:bodyPr>
          <a:lstStyle/>
          <a:p>
            <a:pPr marL="12700">
              <a:lnSpc>
                <a:spcPct val="100000"/>
              </a:lnSpc>
              <a:spcBef>
                <a:spcPts val="95"/>
              </a:spcBef>
            </a:pPr>
            <a:r>
              <a:rPr lang="ja-JP" sz="1400" b="1" u="heavy" dirty="0">
                <a:solidFill>
                  <a:srgbClr val="020302"/>
                </a:solidFill>
                <a:uFill>
                  <a:solidFill>
                    <a:srgbClr val="020302"/>
                  </a:solidFill>
                </a:uFill>
                <a:latin typeface="Adobe Clean Han Regular" panose="020B0500000000000000" pitchFamily="34" charset="-128"/>
                <a:ea typeface="Adobe Clean Han Regular" panose="020B0500000000000000" pitchFamily="34" charset="-128"/>
                <a:cs typeface="Adobe Clean"/>
              </a:rPr>
              <a:t>サービスレベルターゲット：初期対応</a:t>
            </a:r>
          </a:p>
        </p:txBody>
      </p:sp>
      <p:sp>
        <p:nvSpPr>
          <p:cNvPr id="3" name="object 3"/>
          <p:cNvSpPr/>
          <p:nvPr/>
        </p:nvSpPr>
        <p:spPr>
          <a:xfrm>
            <a:off x="-8467" y="23397"/>
            <a:ext cx="7772399" cy="2006345"/>
          </a:xfrm>
          <a:prstGeom prst="rect">
            <a:avLst/>
          </a:prstGeom>
          <a:blipFill>
            <a:blip r:embed="rId3" cstate="print"/>
            <a:stretch>
              <a:fillRect/>
            </a:stretch>
          </a:blipFill>
        </p:spPr>
        <p:txBody>
          <a:bodyPr wrap="square" lIns="0" tIns="0" rIns="0" bIns="0" rtlCol="0"/>
          <a:lstStyle/>
          <a:p>
            <a:endParaRPr>
              <a:latin typeface="Adobe Clean Han Light" panose="020B0300000000000000" pitchFamily="34" charset="-128"/>
              <a:ea typeface="Adobe Clean Han Light" panose="020B0300000000000000" pitchFamily="34" charset="-128"/>
            </a:endParaRPr>
          </a:p>
        </p:txBody>
      </p:sp>
      <p:sp>
        <p:nvSpPr>
          <p:cNvPr id="4" name="object 4"/>
          <p:cNvSpPr txBox="1">
            <a:spLocks noGrp="1"/>
          </p:cNvSpPr>
          <p:nvPr>
            <p:ph type="title"/>
          </p:nvPr>
        </p:nvSpPr>
        <p:spPr>
          <a:xfrm>
            <a:off x="439022" y="54646"/>
            <a:ext cx="5229466" cy="366767"/>
          </a:xfrm>
          <a:prstGeom prst="rect">
            <a:avLst/>
          </a:prstGeom>
        </p:spPr>
        <p:txBody>
          <a:bodyPr vert="horz" wrap="square" lIns="0" tIns="12700" rIns="0" bIns="0" rtlCol="0">
            <a:spAutoFit/>
          </a:bodyPr>
          <a:lstStyle/>
          <a:p>
            <a:pPr marL="12700">
              <a:lnSpc>
                <a:spcPct val="100000"/>
              </a:lnSpc>
              <a:spcBef>
                <a:spcPts val="100"/>
              </a:spcBef>
            </a:pPr>
            <a:r>
              <a:rPr lang="ja-JP" sz="2300" dirty="0">
                <a:latin typeface="Adobe Clean Han Regular" panose="020B0500000000000000" pitchFamily="34" charset="-128"/>
                <a:ea typeface="Adobe Clean Han Regular" panose="020B0500000000000000" pitchFamily="34" charset="-128"/>
              </a:rPr>
              <a:t>アドビサポートのプラン</a:t>
            </a:r>
          </a:p>
        </p:txBody>
      </p:sp>
      <p:sp>
        <p:nvSpPr>
          <p:cNvPr id="5" name="object 5"/>
          <p:cNvSpPr txBox="1"/>
          <p:nvPr/>
        </p:nvSpPr>
        <p:spPr>
          <a:xfrm>
            <a:off x="121147" y="635935"/>
            <a:ext cx="5865216" cy="1268489"/>
          </a:xfrm>
          <a:prstGeom prst="rect">
            <a:avLst/>
          </a:prstGeom>
        </p:spPr>
        <p:txBody>
          <a:bodyPr vert="horz" wrap="square" lIns="0" tIns="24130" rIns="0" bIns="0" rtlCol="0" anchor="t">
            <a:spAutoFit/>
          </a:bodyPr>
          <a:lstStyle/>
          <a:p>
            <a:pPr marL="12700" marR="5080">
              <a:lnSpc>
                <a:spcPts val="1200"/>
              </a:lnSpc>
              <a:spcBef>
                <a:spcPts val="240"/>
              </a:spcBef>
            </a:pPr>
            <a:r>
              <a:rPr lang="ja-JP" sz="1050" dirty="0">
                <a:solidFill>
                  <a:schemeClr val="bg1"/>
                </a:solidFill>
                <a:latin typeface="Adobe Clean Han Light" panose="020B0300000000000000" pitchFamily="34" charset="-128"/>
                <a:ea typeface="Adobe Clean Han Light" panose="020B0300000000000000" pitchFamily="34" charset="-128"/>
              </a:rPr>
              <a:t>標準 | </a:t>
            </a:r>
            <a:r>
              <a:rPr lang="ja-JP" sz="1050" b="1" dirty="0">
                <a:solidFill>
                  <a:schemeClr val="bg1"/>
                </a:solidFill>
                <a:latin typeface="Adobe Clean Han Regular" panose="020B0500000000000000" pitchFamily="34" charset="-128"/>
                <a:ea typeface="Adobe Clean Han Regular" panose="020B0500000000000000" pitchFamily="34" charset="-128"/>
              </a:rPr>
              <a:t>ビジネス</a:t>
            </a:r>
            <a:r>
              <a:rPr lang="ja-JP" sz="1050" dirty="0">
                <a:solidFill>
                  <a:schemeClr val="bg1"/>
                </a:solidFill>
                <a:latin typeface="Adobe Clean Han Light" panose="020B0300000000000000" pitchFamily="34" charset="-128"/>
                <a:ea typeface="Adobe Clean Han Light" panose="020B0300000000000000" pitchFamily="34" charset="-128"/>
              </a:rPr>
              <a:t> | エンタープライズ | エリート</a:t>
            </a:r>
          </a:p>
          <a:p>
            <a:pPr marL="12700" marR="5080">
              <a:lnSpc>
                <a:spcPts val="1200"/>
              </a:lnSpc>
              <a:spcBef>
                <a:spcPts val="240"/>
              </a:spcBef>
            </a:pPr>
            <a:r>
              <a:rPr lang="ja-JP" sz="800" dirty="0">
                <a:solidFill>
                  <a:schemeClr val="bg1"/>
                </a:solidFill>
                <a:latin typeface="Adobe Clean Han Light" panose="020B0300000000000000" pitchFamily="34" charset="-128"/>
                <a:ea typeface="Adobe Clean Han Light" panose="020B0300000000000000" pitchFamily="34" charset="-128"/>
              </a:rPr>
              <a:t>アドビでは、お客様のビジネスをサポートするために、包括的なテクニカルリソースを提供しています。これらのリソースは、アドビエンタープライズサブスクリプションに含まれています。ビジネスサポートプランでは、さらに充実したリソースを利用可能です。ビジネスサポートには、提出されたケースについて、より上級のサポートリソースに迅速に繋がるためのサポートケースの優先的なルーティングが含まれています。また、ビジネスサポートのお客様は、製品に関するあらゆる質問を、必要なときに電話またはサポート web ポータルを使用して、テクニカルサポートチームに問い合わせることができます。ビジネスのお客様は、サポートケースのエスカレーション管理にアカウントサポートリードを活用して、最も重要なサポートリクエストに対する定期的な連絡や更新通知を受けることができます。</a:t>
            </a:r>
          </a:p>
        </p:txBody>
      </p:sp>
      <p:sp>
        <p:nvSpPr>
          <p:cNvPr id="7" name="object 7"/>
          <p:cNvSpPr/>
          <p:nvPr/>
        </p:nvSpPr>
        <p:spPr>
          <a:xfrm>
            <a:off x="67056" y="108204"/>
            <a:ext cx="289559" cy="395477"/>
          </a:xfrm>
          <a:prstGeom prst="rect">
            <a:avLst/>
          </a:prstGeom>
          <a:blipFill>
            <a:blip r:embed="rId4" cstate="print"/>
            <a:stretch>
              <a:fillRect/>
            </a:stretch>
          </a:blipFill>
        </p:spPr>
        <p:txBody>
          <a:bodyPr wrap="square" lIns="0" tIns="0" rIns="0" bIns="0" rtlCol="0"/>
          <a:lstStyle/>
          <a:p>
            <a:endParaRPr>
              <a:latin typeface="Adobe Clean Han Light" panose="020B0300000000000000" pitchFamily="34" charset="-128"/>
              <a:ea typeface="Adobe Clean Han Light" panose="020B0300000000000000" pitchFamily="34" charset="-128"/>
            </a:endParaRPr>
          </a:p>
        </p:txBody>
      </p:sp>
      <p:graphicFrame>
        <p:nvGraphicFramePr>
          <p:cNvPr id="11" name="object 8">
            <a:extLst>
              <a:ext uri="{FF2B5EF4-FFF2-40B4-BE49-F238E27FC236}">
                <a16:creationId xmlns:a16="http://schemas.microsoft.com/office/drawing/2014/main" id="{3AC7AEA2-E7A4-BD48-80EA-856168E207F6}"/>
              </a:ext>
            </a:extLst>
          </p:cNvPr>
          <p:cNvGraphicFramePr>
            <a:graphicFrameLocks noGrp="1"/>
          </p:cNvGraphicFramePr>
          <p:nvPr>
            <p:extLst>
              <p:ext uri="{D42A27DB-BD31-4B8C-83A1-F6EECF244321}">
                <p14:modId xmlns:p14="http://schemas.microsoft.com/office/powerpoint/2010/main" val="2360412270"/>
              </p:ext>
            </p:extLst>
          </p:nvPr>
        </p:nvGraphicFramePr>
        <p:xfrm>
          <a:off x="127543" y="2074351"/>
          <a:ext cx="7500377" cy="5015054"/>
        </p:xfrm>
        <a:graphic>
          <a:graphicData uri="http://schemas.openxmlformats.org/drawingml/2006/table">
            <a:tbl>
              <a:tblPr firstRow="1" bandRow="1">
                <a:tableStyleId>{2D5ABB26-0587-4C30-8999-92F81FD0307C}</a:tableStyleId>
              </a:tblPr>
              <a:tblGrid>
                <a:gridCol w="1513599">
                  <a:extLst>
                    <a:ext uri="{9D8B030D-6E8A-4147-A177-3AD203B41FA5}">
                      <a16:colId xmlns:a16="http://schemas.microsoft.com/office/drawing/2014/main" val="1674920574"/>
                    </a:ext>
                  </a:extLst>
                </a:gridCol>
                <a:gridCol w="2321258">
                  <a:extLst>
                    <a:ext uri="{9D8B030D-6E8A-4147-A177-3AD203B41FA5}">
                      <a16:colId xmlns:a16="http://schemas.microsoft.com/office/drawing/2014/main" val="20001"/>
                    </a:ext>
                  </a:extLst>
                </a:gridCol>
                <a:gridCol w="1797858">
                  <a:extLst>
                    <a:ext uri="{9D8B030D-6E8A-4147-A177-3AD203B41FA5}">
                      <a16:colId xmlns:a16="http://schemas.microsoft.com/office/drawing/2014/main" val="2563521174"/>
                    </a:ext>
                  </a:extLst>
                </a:gridCol>
                <a:gridCol w="1867662">
                  <a:extLst>
                    <a:ext uri="{9D8B030D-6E8A-4147-A177-3AD203B41FA5}">
                      <a16:colId xmlns:a16="http://schemas.microsoft.com/office/drawing/2014/main" val="20003"/>
                    </a:ext>
                  </a:extLst>
                </a:gridCol>
              </a:tblGrid>
              <a:tr h="264637">
                <a:tc gridSpan="2">
                  <a:txBody>
                    <a:bodyPr/>
                    <a:lstStyle/>
                    <a:p>
                      <a:endParaRPr lang="en-US" sz="1000" spc="0" dirty="0">
                        <a:latin typeface="Adobe Clean Han Light" panose="020B0300000000000000" pitchFamily="34" charset="-128"/>
                        <a:ea typeface="Adobe Clean Han Light" panose="020B0300000000000000" pitchFamily="34" charset="-128"/>
                      </a:endParaRPr>
                    </a:p>
                  </a:txBody>
                  <a:tcPr/>
                </a:tc>
                <a:tc hMerge="1">
                  <a:txBody>
                    <a:bodyPr/>
                    <a:lstStyle/>
                    <a:p>
                      <a:endParaRPr/>
                    </a:p>
                  </a:txBody>
                  <a:tcPr marL="0" marR="0" marT="0" marB="0"/>
                </a:tc>
                <a:tc>
                  <a:txBody>
                    <a:bodyPr/>
                    <a:lstStyle/>
                    <a:p>
                      <a:pPr marL="2540" marR="0" lvl="0" indent="0" algn="ctr" defTabSz="914400" eaLnBrk="1" fontAlgn="auto" latinLnBrk="0" hangingPunct="1">
                        <a:lnSpc>
                          <a:spcPct val="100000"/>
                        </a:lnSpc>
                        <a:spcBef>
                          <a:spcPts val="60"/>
                        </a:spcBef>
                        <a:spcAft>
                          <a:spcPts val="0"/>
                        </a:spcAft>
                        <a:buClrTx/>
                        <a:buSzTx/>
                        <a:buFontTx/>
                        <a:buNone/>
                        <a:tabLst/>
                        <a:defRPr/>
                      </a:pPr>
                      <a:r>
                        <a:rPr lang="ja-JP" sz="1000" b="1" dirty="0">
                          <a:solidFill>
                            <a:srgbClr val="404040"/>
                          </a:solidFill>
                          <a:latin typeface="Adobe Clean Han Regular" panose="020B0500000000000000" pitchFamily="34" charset="-128"/>
                          <a:ea typeface="Adobe Clean Han Regular" panose="020B0500000000000000" pitchFamily="34" charset="-128"/>
                          <a:cs typeface="Adobe Clean"/>
                        </a:rPr>
                        <a:t>標準サポート</a:t>
                      </a:r>
                    </a:p>
                  </a:txBody>
                  <a:tcPr marL="0" marR="0" marT="7620" marB="0" anchor="ctr">
                    <a:lnR w="3175" cap="flat" cmpd="sng" algn="ctr">
                      <a:solidFill>
                        <a:srgbClr val="B7B8B8"/>
                      </a:solidFill>
                      <a:prstDash val="solid"/>
                      <a:round/>
                      <a:headEnd type="none" w="med" len="med"/>
                      <a:tailEnd type="none" w="med" len="med"/>
                    </a:lnR>
                    <a:lnB w="76200" cap="flat" cmpd="sng" algn="ctr">
                      <a:solidFill>
                        <a:srgbClr val="7C7C7C"/>
                      </a:solidFill>
                      <a:prstDash val="solid"/>
                      <a:round/>
                      <a:headEnd type="none" w="med" len="med"/>
                      <a:tailEnd type="none" w="med" len="med"/>
                    </a:lnB>
                    <a:solidFill>
                      <a:srgbClr val="D9D9D9"/>
                    </a:solidFill>
                  </a:tcPr>
                </a:tc>
                <a:tc>
                  <a:txBody>
                    <a:bodyPr/>
                    <a:lstStyle/>
                    <a:p>
                      <a:pPr marL="2540" algn="ctr">
                        <a:lnSpc>
                          <a:spcPct val="100000"/>
                        </a:lnSpc>
                        <a:spcBef>
                          <a:spcPts val="60"/>
                        </a:spcBef>
                      </a:pPr>
                      <a:r>
                        <a:rPr lang="ja-JP" sz="1000" b="1" dirty="0">
                          <a:solidFill>
                            <a:srgbClr val="FFFFFF"/>
                          </a:solidFill>
                          <a:latin typeface="Adobe Clean Han Regular" panose="020B0500000000000000" pitchFamily="34" charset="-128"/>
                          <a:ea typeface="Adobe Clean Han Regular" panose="020B0500000000000000" pitchFamily="34" charset="-128"/>
                          <a:cs typeface="Adobe Clean"/>
                        </a:rPr>
                        <a:t>ビジネスサポート</a:t>
                      </a:r>
                    </a:p>
                  </a:txBody>
                  <a:tcPr marL="0" marR="0" marT="7620" marB="0" anchor="ctr">
                    <a:lnL w="3175" cap="flat" cmpd="sng" algn="ctr">
                      <a:solidFill>
                        <a:srgbClr val="B7B8B8"/>
                      </a:solidFill>
                      <a:prstDash val="solid"/>
                      <a:round/>
                      <a:headEnd type="none" w="med" len="med"/>
                      <a:tailEnd type="none" w="med" len="med"/>
                    </a:lnL>
                    <a:lnR w="3175">
                      <a:solidFill>
                        <a:srgbClr val="B7B8B8"/>
                      </a:solidFill>
                      <a:prstDash val="solid"/>
                    </a:lnR>
                    <a:lnB w="76200" cap="flat" cmpd="sng" algn="ctr">
                      <a:solidFill>
                        <a:srgbClr val="ACD2FF"/>
                      </a:solidFill>
                      <a:prstDash val="solid"/>
                      <a:round/>
                      <a:headEnd type="none" w="med" len="med"/>
                      <a:tailEnd type="none" w="med" len="med"/>
                    </a:lnB>
                    <a:solidFill>
                      <a:srgbClr val="7D7D7D"/>
                    </a:solidFill>
                  </a:tcPr>
                </a:tc>
                <a:extLst>
                  <a:ext uri="{0D108BD9-81ED-4DB2-BD59-A6C34878D82A}">
                    <a16:rowId xmlns:a16="http://schemas.microsoft.com/office/drawing/2014/main" val="10000"/>
                  </a:ext>
                </a:extLst>
              </a:tr>
              <a:tr h="264637">
                <a:tc gridSpan="2">
                  <a:txBody>
                    <a:bodyPr/>
                    <a:lstStyle/>
                    <a:p>
                      <a:endParaRPr lang="en-US" sz="1000" spc="0" dirty="0">
                        <a:latin typeface="Adobe Clean Han Light" panose="020B0300000000000000" pitchFamily="34" charset="-128"/>
                        <a:ea typeface="Adobe Clean Han Light" panose="020B0300000000000000" pitchFamily="34" charset="-128"/>
                      </a:endParaRPr>
                    </a:p>
                  </a:txBody>
                  <a:tcPr/>
                </a:tc>
                <a:tc hMerge="1">
                  <a:txBody>
                    <a:bodyPr/>
                    <a:lstStyle/>
                    <a:p>
                      <a:endParaRPr/>
                    </a:p>
                  </a:txBody>
                  <a:tcPr marL="0" marR="0" marT="0" marB="0"/>
                </a:tc>
                <a:tc>
                  <a:txBody>
                    <a:bodyPr/>
                    <a:lstStyle/>
                    <a:p>
                      <a:pPr marL="0" marR="0" lvl="0" indent="0" algn="l" defTabSz="914400" rtl="0" eaLnBrk="1" fontAlgn="auto" latinLnBrk="0" hangingPunct="1">
                        <a:lnSpc>
                          <a:spcPct val="100000"/>
                        </a:lnSpc>
                        <a:spcBef>
                          <a:spcPts val="650"/>
                        </a:spcBef>
                        <a:spcAft>
                          <a:spcPts val="0"/>
                        </a:spcAft>
                        <a:buClrTx/>
                        <a:buSzTx/>
                        <a:buFontTx/>
                        <a:buNone/>
                        <a:tabLst/>
                        <a:defRPr/>
                      </a:pPr>
                      <a:endParaRPr lang="en-US" sz="1000" b="1" i="1">
                        <a:solidFill>
                          <a:sysClr val="windowText" lastClr="000000"/>
                        </a:solidFill>
                        <a:latin typeface="Adobe Clean Han Regular" panose="020B0500000000000000" pitchFamily="34" charset="-128"/>
                        <a:ea typeface="Adobe Clean Han Regular" panose="020B0500000000000000" pitchFamily="34" charset="-128"/>
                      </a:endParaRPr>
                    </a:p>
                  </a:txBody>
                  <a:tcPr anchor="ctr">
                    <a:lnR w="3175" cap="flat" cmpd="sng" algn="ctr">
                      <a:solidFill>
                        <a:srgbClr val="B7B8B8"/>
                      </a:solidFill>
                      <a:prstDash val="solid"/>
                      <a:round/>
                      <a:headEnd type="none" w="med" len="med"/>
                      <a:tailEnd type="none" w="med" len="med"/>
                    </a:lnR>
                    <a:lnT w="76200" cap="flat" cmpd="sng" algn="ctr">
                      <a:solidFill>
                        <a:srgbClr val="7C7C7C"/>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DFDFDF"/>
                    </a:solidFill>
                  </a:tcPr>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r>
                        <a:rPr lang="ja-JP" sz="1000" b="1" i="1" dirty="0">
                          <a:solidFill>
                            <a:schemeClr val="bg1"/>
                          </a:solidFill>
                          <a:latin typeface="Adobe Clean Han Regular" panose="020B0500000000000000" pitchFamily="34" charset="-128"/>
                          <a:ea typeface="Adobe Clean Han Regular" panose="020B0500000000000000" pitchFamily="34" charset="-128"/>
                        </a:rPr>
                        <a:t>有償サポート（$）</a:t>
                      </a:r>
                    </a:p>
                  </a:txBody>
                  <a:tcPr anchor="ctr">
                    <a:lnL w="3175" cap="flat" cmpd="sng" algn="ctr">
                      <a:solidFill>
                        <a:srgbClr val="B7B8B8"/>
                      </a:solidFill>
                      <a:prstDash val="solid"/>
                      <a:round/>
                      <a:headEnd type="none" w="med" len="med"/>
                      <a:tailEnd type="none" w="med" len="med"/>
                    </a:lnL>
                    <a:lnR w="3175">
                      <a:solidFill>
                        <a:srgbClr val="B7B8B8"/>
                      </a:solidFill>
                      <a:prstDash val="solid"/>
                    </a:lnR>
                    <a:lnT w="76200" cap="flat" cmpd="sng" algn="ctr">
                      <a:solidFill>
                        <a:srgbClr val="ACD2FF"/>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0000"/>
                    </a:solidFill>
                  </a:tcPr>
                </a:tc>
                <a:extLst>
                  <a:ext uri="{0D108BD9-81ED-4DB2-BD59-A6C34878D82A}">
                    <a16:rowId xmlns:a16="http://schemas.microsoft.com/office/drawing/2014/main" val="10001"/>
                  </a:ext>
                </a:extLst>
              </a:tr>
              <a:tr h="234008">
                <a:tc rowSpan="3">
                  <a:txBody>
                    <a:bodyPr/>
                    <a:lstStyle/>
                    <a:p>
                      <a:pPr marL="50800" algn="ctr">
                        <a:lnSpc>
                          <a:spcPct val="100000"/>
                        </a:lnSpc>
                        <a:spcBef>
                          <a:spcPts val="500"/>
                        </a:spcBef>
                      </a:pPr>
                      <a:r>
                        <a:rPr lang="ja-JP" sz="1000" b="1" i="0" dirty="0">
                          <a:solidFill>
                            <a:schemeClr val="bg1"/>
                          </a:solidFill>
                          <a:latin typeface="Adobe Clean Han Regular" panose="020B0500000000000000" pitchFamily="34" charset="-128"/>
                          <a:ea typeface="Adobe Clean Han Regular" panose="020B0500000000000000" pitchFamily="34" charset="-128"/>
                          <a:cs typeface="AdobeClean-Light"/>
                        </a:rPr>
                        <a:t>担当エキスパート</a:t>
                      </a:r>
                    </a:p>
                  </a:txBody>
                  <a:tcPr marL="0" marR="0" marT="58419" marB="0" anchor="ct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rgbClr val="7D7D7D"/>
                    </a:solidFill>
                  </a:tcPr>
                </a:tc>
                <a:tc>
                  <a:txBody>
                    <a:bodyPr/>
                    <a:lstStyle/>
                    <a:p>
                      <a:pPr marL="50800">
                        <a:lnSpc>
                          <a:spcPct val="100000"/>
                        </a:lnSpc>
                        <a:spcBef>
                          <a:spcPts val="459"/>
                        </a:spcBef>
                      </a:pPr>
                      <a:r>
                        <a:rPr lang="ja-JP" sz="900" b="0" i="0" dirty="0">
                          <a:solidFill>
                            <a:srgbClr val="020302"/>
                          </a:solidFill>
                          <a:latin typeface="Adobe Clean Han Light" panose="020B0300000000000000" pitchFamily="34" charset="-128"/>
                          <a:ea typeface="Adobe Clean Han Light" panose="020B0300000000000000" pitchFamily="34" charset="-128"/>
                          <a:cs typeface="AdobeClean-Light"/>
                        </a:rPr>
                        <a:t>アカウントサポートリード</a:t>
                      </a: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T w="12700">
                      <a:solidFill>
                        <a:srgbClr val="F0F0F0"/>
                      </a:solidFill>
                      <a:prstDash val="solid"/>
                    </a:lnT>
                  </a:tcPr>
                </a:tc>
                <a:tc>
                  <a:txBody>
                    <a:bodyPr/>
                    <a:lstStyle/>
                    <a:p>
                      <a:pPr algn="l" rtl="0">
                        <a:lnSpc>
                          <a:spcPct val="100000"/>
                        </a:lnSpc>
                        <a:spcBef>
                          <a:spcPts val="470"/>
                        </a:spcBef>
                      </a:pPr>
                      <a:endParaRPr sz="1000">
                        <a:latin typeface="Adobe Clean Han Light" panose="020B0300000000000000" pitchFamily="34" charset="-128"/>
                        <a:ea typeface="Adobe Clean Han Light" panose="020B0300000000000000" pitchFamily="34" charset="-128"/>
                        <a:cs typeface="Wingdings"/>
                      </a:endParaRPr>
                    </a:p>
                  </a:txBody>
                  <a:tcPr marL="0" marR="0" marT="59690" marB="0" anchor="ctr">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marL="0" algn="ctr">
                        <a:lnSpc>
                          <a:spcPct val="100000"/>
                        </a:lnSpc>
                        <a:spcBef>
                          <a:spcPts val="470"/>
                        </a:spcBef>
                      </a:pPr>
                      <a:r>
                        <a:rPr lang="ja-JP" altLang="en-US" sz="1200" dirty="0">
                          <a:solidFill>
                            <a:srgbClr val="020302"/>
                          </a:solidFill>
                          <a:latin typeface="Wingdings"/>
                          <a:ea typeface="+mn-ea"/>
                          <a:cs typeface="Wingdings"/>
                        </a:rPr>
                        <a:t></a:t>
                      </a:r>
                    </a:p>
                  </a:txBody>
                  <a:tcPr marL="0" marR="0" marT="59690" marB="0" anchor="ctr">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2"/>
                  </a:ext>
                </a:extLst>
              </a:tr>
              <a:tr h="234008">
                <a:tc vMerge="1">
                  <a:txBody>
                    <a:bodyPr/>
                    <a:lstStyle/>
                    <a:p>
                      <a:pPr marL="50800" algn="l" rtl="0">
                        <a:lnSpc>
                          <a:spcPct val="100000"/>
                        </a:lnSpc>
                        <a:spcBef>
                          <a:spcPts val="459"/>
                        </a:spcBef>
                      </a:pPr>
                      <a:endParaRPr sz="900">
                        <a:latin typeface="AdobeClean-Light"/>
                        <a:cs typeface="AdobeClean-Light"/>
                      </a:endParaRPr>
                    </a:p>
                  </a:txBody>
                  <a:tcPr marL="0" marR="0" marT="58419" marB="0"/>
                </a:tc>
                <a:tc>
                  <a:txBody>
                    <a:bodyPr/>
                    <a:lstStyle/>
                    <a:p>
                      <a:pPr marL="50800">
                        <a:lnSpc>
                          <a:spcPct val="100000"/>
                        </a:lnSpc>
                        <a:spcBef>
                          <a:spcPts val="459"/>
                        </a:spcBef>
                      </a:pPr>
                      <a:r>
                        <a:rPr lang="ja-JP" sz="900" b="0" i="0" dirty="0">
                          <a:solidFill>
                            <a:srgbClr val="020302"/>
                          </a:solidFill>
                          <a:latin typeface="Adobe Clean Han Light" panose="020B0300000000000000" pitchFamily="34" charset="-128"/>
                          <a:ea typeface="Adobe Clean Han Light" panose="020B0300000000000000" pitchFamily="34" charset="-128"/>
                          <a:cs typeface="AdobeClean-Light"/>
                        </a:rPr>
                        <a:t>専任サポートエンジニア</a:t>
                      </a: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spcBef>
                          <a:spcPts val="470"/>
                        </a:spcBef>
                      </a:pPr>
                      <a:endParaRPr sz="1000" dirty="0">
                        <a:latin typeface="Adobe Clean Han Light" panose="020B0300000000000000" pitchFamily="34" charset="-128"/>
                        <a:ea typeface="Adobe Clean Han Light" panose="020B0300000000000000" pitchFamily="34" charset="-128"/>
                        <a:cs typeface="Wingdings"/>
                      </a:endParaRPr>
                    </a:p>
                  </a:txBody>
                  <a:tcPr marL="0" marR="0" marT="59690" marB="0" anchor="ctr">
                    <a:lnL w="12700" cap="flat" cmpd="sng" algn="ctr">
                      <a:solidFill>
                        <a:srgbClr val="F0F0F0"/>
                      </a:solidFill>
                      <a:prstDash val="solid"/>
                      <a:round/>
                      <a:headEnd type="none" w="med" len="med"/>
                      <a:tailEnd type="none" w="med" len="med"/>
                    </a:lnL>
                    <a:noFill/>
                  </a:tcPr>
                </a:tc>
                <a:tc>
                  <a:txBody>
                    <a:bodyPr/>
                    <a:lstStyle/>
                    <a:p>
                      <a:pPr algn="l" rtl="0">
                        <a:lnSpc>
                          <a:spcPct val="100000"/>
                        </a:lnSpc>
                        <a:spcBef>
                          <a:spcPts val="470"/>
                        </a:spcBef>
                      </a:pPr>
                      <a:endParaRPr sz="1000">
                        <a:latin typeface="Adobe Clean Han Light" panose="020B0300000000000000" pitchFamily="34" charset="-128"/>
                        <a:ea typeface="Adobe Clean Han Light" panose="020B0300000000000000" pitchFamily="34" charset="-128"/>
                        <a:cs typeface="Wingdings"/>
                      </a:endParaRPr>
                    </a:p>
                  </a:txBody>
                  <a:tcPr marL="0" marR="0" marT="59690" marB="0" anchor="ctr">
                    <a:solidFill>
                      <a:schemeClr val="bg1">
                        <a:lumMod val="95000"/>
                      </a:schemeClr>
                    </a:solidFill>
                  </a:tcPr>
                </a:tc>
                <a:extLst>
                  <a:ext uri="{0D108BD9-81ED-4DB2-BD59-A6C34878D82A}">
                    <a16:rowId xmlns:a16="http://schemas.microsoft.com/office/drawing/2014/main" val="4187390241"/>
                  </a:ext>
                </a:extLst>
              </a:tr>
              <a:tr h="234008">
                <a:tc vMerge="1">
                  <a:txBody>
                    <a:bodyPr/>
                    <a:lstStyle/>
                    <a:p>
                      <a:pPr marL="50800" algn="l" rtl="0">
                        <a:lnSpc>
                          <a:spcPct val="100000"/>
                        </a:lnSpc>
                        <a:spcBef>
                          <a:spcPts val="500"/>
                        </a:spcBef>
                      </a:pPr>
                      <a:endParaRPr sz="900">
                        <a:latin typeface="AdobeClean-Light"/>
                        <a:cs typeface="AdobeClean-Light"/>
                      </a:endParaRPr>
                    </a:p>
                  </a:txBody>
                  <a:tcPr marL="0" marR="0" marT="63500" marB="0"/>
                </a:tc>
                <a:tc>
                  <a:txBody>
                    <a:bodyPr/>
                    <a:lstStyle/>
                    <a:p>
                      <a:pPr marL="50800">
                        <a:lnSpc>
                          <a:spcPct val="100000"/>
                        </a:lnSpc>
                        <a:spcBef>
                          <a:spcPts val="500"/>
                        </a:spcBef>
                      </a:pPr>
                      <a:r>
                        <a:rPr lang="ja-JP" sz="900" b="0" i="0" dirty="0">
                          <a:solidFill>
                            <a:srgbClr val="020302"/>
                          </a:solidFill>
                          <a:latin typeface="Adobe Clean Han Light" panose="020B0300000000000000" pitchFamily="34" charset="-128"/>
                          <a:ea typeface="Adobe Clean Han Light" panose="020B0300000000000000" pitchFamily="34" charset="-128"/>
                          <a:cs typeface="AdobeClean-Light"/>
                        </a:rPr>
                        <a:t>テクニカルアカウントマネージャー</a:t>
                      </a:r>
                    </a:p>
                  </a:txBody>
                  <a:tcPr marL="0" marR="0" marT="6350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B w="12700" cap="flat" cmpd="sng" algn="ctr">
                      <a:solidFill>
                        <a:srgbClr val="DFDFDF"/>
                      </a:solidFill>
                      <a:prstDash val="solid"/>
                      <a:round/>
                      <a:headEnd type="none" w="med" len="med"/>
                      <a:tailEnd type="none" w="med" len="med"/>
                    </a:lnB>
                  </a:tcPr>
                </a:tc>
                <a:tc>
                  <a:txBody>
                    <a:bodyPr/>
                    <a:lstStyle/>
                    <a:p>
                      <a:pPr algn="l" rtl="0">
                        <a:lnSpc>
                          <a:spcPct val="100000"/>
                        </a:lnSpc>
                        <a:spcBef>
                          <a:spcPts val="470"/>
                        </a:spcBef>
                      </a:pPr>
                      <a:endParaRPr sz="1000" dirty="0">
                        <a:latin typeface="Adobe Clean Han Light" panose="020B0300000000000000" pitchFamily="34" charset="-128"/>
                        <a:ea typeface="Adobe Clean Han Light" panose="020B0300000000000000" pitchFamily="34" charset="-128"/>
                        <a:cs typeface="Wingdings"/>
                      </a:endParaRPr>
                    </a:p>
                  </a:txBody>
                  <a:tcPr marL="0" marR="0" marT="59690" marB="0" anchor="ctr">
                    <a:lnL w="12700" cap="flat" cmpd="sng" algn="ctr">
                      <a:solidFill>
                        <a:srgbClr val="F0F0F0"/>
                      </a:solidFill>
                      <a:prstDash val="solid"/>
                      <a:round/>
                      <a:headEnd type="none" w="med" len="med"/>
                      <a:tailEnd type="none" w="med" len="med"/>
                    </a:lnL>
                    <a:lnB w="12700" cap="flat" cmpd="sng" algn="ctr">
                      <a:solidFill>
                        <a:srgbClr val="DFDFDF"/>
                      </a:solidFill>
                      <a:prstDash val="solid"/>
                      <a:round/>
                      <a:headEnd type="none" w="med" len="med"/>
                      <a:tailEnd type="none" w="med" len="med"/>
                    </a:lnB>
                    <a:noFill/>
                  </a:tcPr>
                </a:tc>
                <a:tc>
                  <a:txBody>
                    <a:bodyPr/>
                    <a:lstStyle/>
                    <a:p>
                      <a:pPr algn="l" rtl="0">
                        <a:lnSpc>
                          <a:spcPct val="100000"/>
                        </a:lnSpc>
                        <a:spcBef>
                          <a:spcPts val="470"/>
                        </a:spcBef>
                      </a:pPr>
                      <a:endParaRPr sz="1000">
                        <a:latin typeface="Adobe Clean Han Light" panose="020B0300000000000000" pitchFamily="34" charset="-128"/>
                        <a:ea typeface="Adobe Clean Han Light" panose="020B0300000000000000" pitchFamily="34" charset="-128"/>
                        <a:cs typeface="Wingdings"/>
                      </a:endParaRPr>
                    </a:p>
                  </a:txBody>
                  <a:tcPr marL="0" marR="0" marT="59690" marB="0" anchor="ctr">
                    <a:lnB w="12700" cap="flat" cmpd="sng" algn="ctr">
                      <a:solidFill>
                        <a:srgbClr val="DFDFD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82525360"/>
                  </a:ext>
                </a:extLst>
              </a:tr>
              <a:tr h="232782">
                <a:tc rowSpan="16">
                  <a:txBody>
                    <a:bodyPr/>
                    <a:lstStyle/>
                    <a:p>
                      <a:pPr marL="50800" algn="ctr">
                        <a:lnSpc>
                          <a:spcPct val="100000"/>
                        </a:lnSpc>
                        <a:spcBef>
                          <a:spcPts val="459"/>
                        </a:spcBef>
                      </a:pPr>
                      <a:r>
                        <a:rPr lang="ja-JP" sz="1000" b="1" i="0" dirty="0">
                          <a:solidFill>
                            <a:schemeClr val="bg1"/>
                          </a:solidFill>
                          <a:latin typeface="Adobe Clean Han Regular" panose="020B0500000000000000" pitchFamily="34" charset="-128"/>
                          <a:ea typeface="Adobe Clean Han Regular" panose="020B0500000000000000" pitchFamily="34" charset="-128"/>
                          <a:cs typeface="AdobeClean-Light"/>
                        </a:rPr>
                        <a:t>サポートサービス</a:t>
                      </a:r>
                    </a:p>
                  </a:txBody>
                  <a:tcPr marL="0" marR="0" marT="5715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tx1">
                        <a:lumMod val="50000"/>
                        <a:lumOff val="50000"/>
                      </a:schemeClr>
                    </a:solidFill>
                  </a:tcPr>
                </a:tc>
                <a:tc>
                  <a:txBody>
                    <a:bodyPr/>
                    <a:lstStyle/>
                    <a:p>
                      <a:pPr marL="50800">
                        <a:lnSpc>
                          <a:spcPct val="100000"/>
                        </a:lnSpc>
                        <a:spcBef>
                          <a:spcPts val="455"/>
                        </a:spcBef>
                      </a:pPr>
                      <a:r>
                        <a:rPr lang="ja-JP" sz="900" b="0" i="0" dirty="0">
                          <a:solidFill>
                            <a:srgbClr val="020302"/>
                          </a:solidFill>
                          <a:latin typeface="Adobe Clean Han Light" panose="020B0300000000000000" pitchFamily="34" charset="-128"/>
                          <a:ea typeface="Adobe Clean Han Light" panose="020B0300000000000000" pitchFamily="34" charset="-128"/>
                          <a:cs typeface="AdobeClean-Light"/>
                        </a:rPr>
                        <a:t>24 時間年中無休のセルフサービスサポート </a:t>
                      </a: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DFDFDF"/>
                      </a:solidFill>
                      <a:prstDash val="solid"/>
                      <a:round/>
                      <a:headEnd type="none" w="med" len="med"/>
                      <a:tailEnd type="none" w="med" len="med"/>
                    </a:lnT>
                  </a:tcPr>
                </a:tc>
                <a:tc>
                  <a:txBody>
                    <a:bodyPr/>
                    <a:lstStyle/>
                    <a:p>
                      <a:pPr marL="0" algn="ctr">
                        <a:lnSpc>
                          <a:spcPct val="100000"/>
                        </a:lnSpc>
                        <a:spcBef>
                          <a:spcPts val="470"/>
                        </a:spcBef>
                      </a:pPr>
                      <a:r>
                        <a:rPr lang="ja-JP" altLang="en-US" sz="1200" dirty="0">
                          <a:solidFill>
                            <a:srgbClr val="020302"/>
                          </a:solidFill>
                          <a:latin typeface="Wingdings"/>
                          <a:ea typeface="+mn-ea"/>
                          <a:cs typeface="Wingdings"/>
                        </a:rPr>
                        <a:t></a:t>
                      </a:r>
                    </a:p>
                  </a:txBody>
                  <a:tcPr marL="0" marR="0" marT="58419" marB="0">
                    <a:lnL w="12700" cap="flat" cmpd="sng" algn="ctr">
                      <a:solidFill>
                        <a:srgbClr val="F0F0F0"/>
                      </a:solidFill>
                      <a:prstDash val="solid"/>
                      <a:round/>
                      <a:headEnd type="none" w="med" len="med"/>
                      <a:tailEnd type="none" w="med" len="med"/>
                    </a:lnL>
                    <a:lnT w="12700" cap="flat" cmpd="sng" algn="ctr">
                      <a:solidFill>
                        <a:srgbClr val="DFDFDF"/>
                      </a:solidFill>
                      <a:prstDash val="solid"/>
                      <a:round/>
                      <a:headEnd type="none" w="med" len="med"/>
                      <a:tailEnd type="none" w="med" len="med"/>
                    </a:lnT>
                    <a:noFill/>
                  </a:tcPr>
                </a:tc>
                <a:tc>
                  <a:txBody>
                    <a:bodyPr/>
                    <a:lstStyle/>
                    <a:p>
                      <a:pPr marL="0" algn="ctr">
                        <a:lnSpc>
                          <a:spcPct val="100000"/>
                        </a:lnSpc>
                        <a:spcBef>
                          <a:spcPts val="470"/>
                        </a:spcBef>
                      </a:pPr>
                      <a:r>
                        <a:rPr lang="ja-JP" altLang="en-US" sz="1200" dirty="0">
                          <a:solidFill>
                            <a:srgbClr val="020302"/>
                          </a:solidFill>
                          <a:latin typeface="Wingdings"/>
                          <a:ea typeface="+mn-ea"/>
                          <a:cs typeface="Wingdings"/>
                        </a:rPr>
                        <a:t></a:t>
                      </a:r>
                    </a:p>
                  </a:txBody>
                  <a:tcPr marL="0" marR="0" marT="58419" marB="0">
                    <a:lnT w="12700" cap="flat" cmpd="sng" algn="ctr">
                      <a:solidFill>
                        <a:srgbClr val="DFDFDF"/>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3"/>
                  </a:ext>
                </a:extLst>
              </a:tr>
              <a:tr h="232782">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a:lnSpc>
                          <a:spcPct val="100000"/>
                        </a:lnSpc>
                        <a:spcBef>
                          <a:spcPts val="455"/>
                        </a:spcBef>
                      </a:pPr>
                      <a:r>
                        <a:rPr lang="ja-JP" sz="900" b="0" i="0">
                          <a:solidFill>
                            <a:srgbClr val="020302"/>
                          </a:solidFill>
                          <a:latin typeface="Adobe Clean Han Light" panose="020B0300000000000000" pitchFamily="34" charset="-128"/>
                          <a:ea typeface="Adobe Clean Han Light" panose="020B0300000000000000" pitchFamily="34" charset="-128"/>
                          <a:cs typeface="AdobeClean-Light"/>
                        </a:rPr>
                        <a:t>24 時間年中無休のチャット／電話によるサポート</a:t>
                      </a: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noFill/>
                      <a:prstDash val="solid"/>
                      <a:round/>
                      <a:headEnd type="none" w="med" len="med"/>
                      <a:tailEnd type="none" w="med" len="med"/>
                    </a:lnB>
                  </a:tcPr>
                </a:tc>
                <a:tc>
                  <a:txBody>
                    <a:bodyPr/>
                    <a:lstStyle/>
                    <a:p>
                      <a:pPr marL="0" algn="ctr">
                        <a:lnSpc>
                          <a:spcPct val="100000"/>
                        </a:lnSpc>
                        <a:spcBef>
                          <a:spcPts val="470"/>
                        </a:spcBef>
                      </a:pPr>
                      <a:r>
                        <a:rPr lang="ja-JP" altLang="en-US" sz="1200" dirty="0">
                          <a:solidFill>
                            <a:srgbClr val="020302"/>
                          </a:solidFill>
                          <a:latin typeface="Wingdings"/>
                          <a:ea typeface="+mn-ea"/>
                          <a:cs typeface="Wingdings"/>
                        </a:rPr>
                        <a:t></a:t>
                      </a:r>
                    </a:p>
                  </a:txBody>
                  <a:tcPr marL="0" marR="0" marT="58419" marB="0">
                    <a:lnL w="12700" cap="flat" cmpd="sng" algn="ctr">
                      <a:solidFill>
                        <a:srgbClr val="F0F0F0"/>
                      </a:solid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a:lnSpc>
                          <a:spcPct val="100000"/>
                        </a:lnSpc>
                        <a:spcBef>
                          <a:spcPts val="470"/>
                        </a:spcBef>
                      </a:pPr>
                      <a:r>
                        <a:rPr lang="ja-JP" altLang="en-US" sz="1200" dirty="0">
                          <a:solidFill>
                            <a:srgbClr val="020302"/>
                          </a:solidFill>
                          <a:latin typeface="Wingdings"/>
                          <a:ea typeface="+mn-ea"/>
                          <a:cs typeface="Wingdings"/>
                        </a:rPr>
                        <a:t></a:t>
                      </a:r>
                    </a:p>
                  </a:txBody>
                  <a:tcPr marL="0" marR="0" marT="58419" marB="0">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232782">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50800">
                        <a:lnSpc>
                          <a:spcPct val="100000"/>
                        </a:lnSpc>
                        <a:spcBef>
                          <a:spcPts val="455"/>
                        </a:spcBef>
                      </a:pPr>
                      <a:r>
                        <a:rPr lang="ja-JP" sz="900" b="0" i="0">
                          <a:latin typeface="Adobe Clean Han Light" panose="020B0300000000000000" pitchFamily="34" charset="-128"/>
                          <a:ea typeface="Adobe Clean Han Light" panose="020B0300000000000000" pitchFamily="34" charset="-128"/>
                          <a:cs typeface="AdobeClean-Light"/>
                        </a:rPr>
                        <a:t>Web ケース申請 </a:t>
                      </a: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marL="0" algn="ctr">
                        <a:lnSpc>
                          <a:spcPct val="100000"/>
                        </a:lnSpc>
                        <a:spcBef>
                          <a:spcPts val="470"/>
                        </a:spcBef>
                      </a:pPr>
                      <a:r>
                        <a:rPr lang="ja-JP" altLang="en-US" sz="1200" dirty="0">
                          <a:solidFill>
                            <a:srgbClr val="020302"/>
                          </a:solidFill>
                          <a:latin typeface="Wingdings"/>
                          <a:ea typeface="+mn-ea"/>
                          <a:cs typeface="Wingdings"/>
                        </a:rPr>
                        <a:t></a:t>
                      </a:r>
                    </a:p>
                  </a:txBody>
                  <a:tcPr marL="0" marR="0" marT="58419" marB="0">
                    <a:lnL w="12700" cap="flat" cmpd="sng" algn="ctr">
                      <a:solidFill>
                        <a:srgbClr val="F0F0F0"/>
                      </a:solid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marL="0" algn="ctr">
                        <a:lnSpc>
                          <a:spcPct val="100000"/>
                        </a:lnSpc>
                        <a:spcBef>
                          <a:spcPts val="470"/>
                        </a:spcBef>
                      </a:pPr>
                      <a:r>
                        <a:rPr lang="ja-JP" altLang="en-US" sz="1200" dirty="0">
                          <a:solidFill>
                            <a:srgbClr val="020302"/>
                          </a:solidFill>
                          <a:latin typeface="Wingdings"/>
                          <a:ea typeface="+mn-ea"/>
                          <a:cs typeface="Wingdings"/>
                        </a:rPr>
                        <a:t></a:t>
                      </a:r>
                    </a:p>
                  </a:txBody>
                  <a:tcPr marL="0" marR="0" marT="58419" marB="0">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5"/>
                  </a:ext>
                </a:extLst>
              </a:tr>
              <a:tr h="233394">
                <a:tc vMerge="1">
                  <a:txBody>
                    <a:bodyPr/>
                    <a:lstStyle/>
                    <a:p>
                      <a:pPr marL="50800"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9"/>
                        </a:spcBef>
                      </a:pPr>
                      <a:r>
                        <a:rPr lang="ja-JP" sz="900" b="0" i="0" dirty="0">
                          <a:solidFill>
                            <a:srgbClr val="020302"/>
                          </a:solidFill>
                          <a:latin typeface="Adobe Clean Han Light" panose="020B0300000000000000" pitchFamily="34" charset="-128"/>
                          <a:ea typeface="Adobe Clean Han Light" panose="020B0300000000000000" pitchFamily="34" charset="-128"/>
                          <a:cs typeface="AdobeClean-Light"/>
                        </a:rPr>
                        <a:t>優先的なケースルーティング</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spcBef>
                          <a:spcPts val="459"/>
                        </a:spcBef>
                      </a:pPr>
                      <a:endParaRPr lang="en-US" sz="1000" dirty="0">
                        <a:latin typeface="Adobe Clean Han Light" panose="020B0300000000000000" pitchFamily="34" charset="-128"/>
                        <a:ea typeface="Adobe Clean Han Light" panose="020B0300000000000000" pitchFamily="34" charset="-128"/>
                        <a:cs typeface="Wingdings"/>
                      </a:endParaRPr>
                    </a:p>
                  </a:txBody>
                  <a:tcPr marL="0" marR="0" marT="58419"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470"/>
                        </a:spcBef>
                        <a:spcAft>
                          <a:spcPts val="0"/>
                        </a:spcAft>
                        <a:buClrTx/>
                        <a:buSzTx/>
                        <a:buFontTx/>
                        <a:buNone/>
                        <a:tabLst/>
                        <a:defRPr/>
                      </a:pPr>
                      <a:r>
                        <a:rPr lang="ja-JP" altLang="en-US" sz="1200" dirty="0">
                          <a:solidFill>
                            <a:srgbClr val="020302"/>
                          </a:solidFill>
                          <a:latin typeface="Wingdings"/>
                          <a:ea typeface="+mn-ea"/>
                          <a:cs typeface="Wingdings"/>
                        </a:rPr>
                        <a:t></a:t>
                      </a:r>
                    </a:p>
                  </a:txBody>
                  <a:tcPr marL="0" marR="0" marT="59054" marB="0">
                    <a:solidFill>
                      <a:schemeClr val="bg1">
                        <a:lumMod val="95000"/>
                      </a:schemeClr>
                    </a:solidFill>
                  </a:tcPr>
                </a:tc>
                <a:extLst>
                  <a:ext uri="{0D108BD9-81ED-4DB2-BD59-A6C34878D82A}">
                    <a16:rowId xmlns:a16="http://schemas.microsoft.com/office/drawing/2014/main" val="10006"/>
                  </a:ext>
                </a:extLst>
              </a:tr>
              <a:tr h="232782">
                <a:tc vMerge="1">
                  <a:txBody>
                    <a:bodyPr/>
                    <a:lstStyle/>
                    <a:p>
                      <a:pPr marL="50800" algn="l" rtl="0">
                        <a:lnSpc>
                          <a:spcPct val="100000"/>
                        </a:lnSpc>
                        <a:spcBef>
                          <a:spcPts val="450"/>
                        </a:spcBef>
                      </a:pPr>
                      <a:endParaRPr sz="900">
                        <a:latin typeface="AdobeClean-Light"/>
                        <a:cs typeface="AdobeClean-Light"/>
                      </a:endParaRP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50800" marR="0" lvl="0" indent="0" defTabSz="914400" eaLnBrk="1" fontAlgn="auto" latinLnBrk="0" hangingPunct="1">
                        <a:lnSpc>
                          <a:spcPct val="100000"/>
                        </a:lnSpc>
                        <a:spcBef>
                          <a:spcPts val="450"/>
                        </a:spcBef>
                        <a:spcAft>
                          <a:spcPts val="0"/>
                        </a:spcAft>
                        <a:buClrTx/>
                        <a:buSzTx/>
                        <a:buFontTx/>
                        <a:buNone/>
                        <a:tabLst/>
                        <a:defRPr/>
                      </a:pPr>
                      <a:r>
                        <a:rPr lang="ja-JP" sz="900" b="0" i="0">
                          <a:latin typeface="Adobe Clean Han Light" panose="020B0300000000000000" pitchFamily="34" charset="-128"/>
                          <a:ea typeface="Adobe Clean Han Light" panose="020B0300000000000000" pitchFamily="34" charset="-128"/>
                          <a:cs typeface="AdobeClean-Light"/>
                        </a:rPr>
                        <a:t>迅速な問題の優先度設定</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spcBef>
                          <a:spcPts val="459"/>
                        </a:spcBef>
                      </a:pPr>
                      <a:endParaRPr lang="en-US" sz="1000" dirty="0">
                        <a:latin typeface="Adobe Clean Han Light" panose="020B0300000000000000" pitchFamily="34" charset="-128"/>
                        <a:ea typeface="Adobe Clean Han Light" panose="020B0300000000000000" pitchFamily="34" charset="-128"/>
                        <a:cs typeface="Wingdings"/>
                      </a:endParaRPr>
                    </a:p>
                  </a:txBody>
                  <a:tcPr marL="0" marR="0" marT="58419" marB="0">
                    <a:lnL w="12700" cap="flat" cmpd="sng" algn="ctr">
                      <a:solidFill>
                        <a:srgbClr val="F0F0F0"/>
                      </a:solidFill>
                      <a:prstDash val="solid"/>
                      <a:round/>
                      <a:headEnd type="none" w="med" len="med"/>
                      <a:tailEnd type="none" w="med" len="med"/>
                    </a:lnL>
                    <a:noFill/>
                  </a:tcPr>
                </a:tc>
                <a:tc>
                  <a:txBody>
                    <a:bodyPr/>
                    <a:lstStyle/>
                    <a:p>
                      <a:pPr marL="0" algn="ctr">
                        <a:lnSpc>
                          <a:spcPct val="100000"/>
                        </a:lnSpc>
                        <a:spcBef>
                          <a:spcPts val="470"/>
                        </a:spcBef>
                      </a:pPr>
                      <a:r>
                        <a:rPr lang="ja-JP" altLang="en-US" sz="1200" dirty="0">
                          <a:solidFill>
                            <a:srgbClr val="020302"/>
                          </a:solidFill>
                          <a:latin typeface="Wingdings"/>
                          <a:ea typeface="+mn-ea"/>
                          <a:cs typeface="Wingdings"/>
                        </a:rPr>
                        <a:t></a:t>
                      </a:r>
                    </a:p>
                  </a:txBody>
                  <a:tcPr marL="0" marR="0" marT="58419" marB="0">
                    <a:solidFill>
                      <a:schemeClr val="bg1">
                        <a:lumMod val="95000"/>
                      </a:schemeClr>
                    </a:solidFill>
                  </a:tcPr>
                </a:tc>
                <a:extLst>
                  <a:ext uri="{0D108BD9-81ED-4DB2-BD59-A6C34878D82A}">
                    <a16:rowId xmlns:a16="http://schemas.microsoft.com/office/drawing/2014/main" val="10007"/>
                  </a:ext>
                </a:extLst>
              </a:tr>
              <a:tr h="233394">
                <a:tc vMerge="1">
                  <a:txBody>
                    <a:bodyPr/>
                    <a:lstStyle/>
                    <a:p>
                      <a:endParaRPr lang="en-US"/>
                    </a:p>
                  </a:txBody>
                  <a:tcPr>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0"/>
                        </a:spcBef>
                      </a:pPr>
                      <a:r>
                        <a:rPr lang="ja-JP" sz="900" b="0" i="0">
                          <a:latin typeface="Adobe Clean Han Light" panose="020B0300000000000000" pitchFamily="34" charset="-128"/>
                          <a:ea typeface="Adobe Clean Han Light" panose="020B0300000000000000" pitchFamily="34" charset="-128"/>
                          <a:cs typeface="AdobeClean-Light"/>
                        </a:rPr>
                        <a:t>エスカレーション管理</a:t>
                      </a:r>
                    </a:p>
                  </a:txBody>
                  <a:tcPr marL="0" marR="0" marT="57150" marB="0">
                    <a:lnL w="12700">
                      <a:solidFill>
                        <a:srgbClr val="F0F0F0"/>
                      </a:solidFill>
                      <a:prstDash val="solid"/>
                    </a:lnL>
                    <a:lnR w="12700">
                      <a:solidFill>
                        <a:srgbClr val="F0F0F0"/>
                      </a:solidFill>
                      <a:prstDash val="solid"/>
                    </a:lnR>
                  </a:tcPr>
                </a:tc>
                <a:tc>
                  <a:txBody>
                    <a:bodyPr/>
                    <a:lstStyle/>
                    <a:p>
                      <a:pPr algn="l" rtl="0">
                        <a:lnSpc>
                          <a:spcPct val="100000"/>
                        </a:lnSpc>
                        <a:spcBef>
                          <a:spcPts val="464"/>
                        </a:spcBef>
                      </a:pPr>
                      <a:endParaRPr lang="en-US" sz="1000">
                        <a:latin typeface="Adobe Clean Han Light" panose="020B0300000000000000" pitchFamily="34" charset="-128"/>
                        <a:ea typeface="Adobe Clean Han Light" panose="020B0300000000000000" pitchFamily="34" charset="-128"/>
                        <a:cs typeface="Wingdings"/>
                      </a:endParaRPr>
                    </a:p>
                  </a:txBody>
                  <a:tcPr marL="0" marR="0" marT="59054"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470"/>
                        </a:spcBef>
                        <a:spcAft>
                          <a:spcPts val="0"/>
                        </a:spcAft>
                        <a:buClrTx/>
                        <a:buSzTx/>
                        <a:buFontTx/>
                        <a:buNone/>
                        <a:tabLst/>
                        <a:defRPr/>
                      </a:pPr>
                      <a:r>
                        <a:rPr lang="ja-JP" altLang="en-US" sz="1200" dirty="0">
                          <a:solidFill>
                            <a:srgbClr val="020302"/>
                          </a:solidFill>
                          <a:latin typeface="Wingdings"/>
                          <a:ea typeface="+mn-ea"/>
                          <a:cs typeface="Wingdings"/>
                        </a:rPr>
                        <a:t></a:t>
                      </a:r>
                    </a:p>
                  </a:txBody>
                  <a:tcPr marL="0" marR="0" marT="59054" marB="0">
                    <a:solidFill>
                      <a:schemeClr val="bg1">
                        <a:lumMod val="95000"/>
                      </a:schemeClr>
                    </a:solidFill>
                  </a:tcPr>
                </a:tc>
                <a:extLst>
                  <a:ext uri="{0D108BD9-81ED-4DB2-BD59-A6C34878D82A}">
                    <a16:rowId xmlns:a16="http://schemas.microsoft.com/office/drawing/2014/main" val="10008"/>
                  </a:ext>
                </a:extLst>
              </a:tr>
              <a:tr h="234008">
                <a:tc vMerge="1">
                  <a:txBody>
                    <a:bodyPr/>
                    <a:lstStyle/>
                    <a:p>
                      <a:endParaRPr lang="en-US"/>
                    </a:p>
                  </a:txBody>
                  <a:tcPr>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0"/>
                        </a:spcBef>
                      </a:pPr>
                      <a:r>
                        <a:rPr lang="ja-JP" sz="900" b="0" i="0">
                          <a:latin typeface="Adobe Clean Han Light" panose="020B0300000000000000" pitchFamily="34" charset="-128"/>
                          <a:ea typeface="Adobe Clean Han Light" panose="020B0300000000000000" pitchFamily="34" charset="-128"/>
                          <a:cs typeface="AdobeClean-Light"/>
                        </a:rPr>
                        <a:t>プロアクティブなケース監視</a:t>
                      </a:r>
                    </a:p>
                  </a:txBody>
                  <a:tcPr marL="0" marR="0" marT="57150" marB="0">
                    <a:lnL w="12700">
                      <a:solidFill>
                        <a:srgbClr val="F0F0F0"/>
                      </a:solidFill>
                      <a:prstDash val="solid"/>
                    </a:lnL>
                    <a:lnR w="12700">
                      <a:solidFill>
                        <a:srgbClr val="F0F0F0"/>
                      </a:solidFill>
                      <a:prstDash val="solid"/>
                    </a:lnR>
                  </a:tcPr>
                </a:tc>
                <a:tc>
                  <a:txBody>
                    <a:bodyPr/>
                    <a:lstStyle/>
                    <a:p>
                      <a:pPr algn="l" rtl="0">
                        <a:lnSpc>
                          <a:spcPct val="100000"/>
                        </a:lnSpc>
                        <a:spcBef>
                          <a:spcPts val="470"/>
                        </a:spcBef>
                      </a:pPr>
                      <a:endParaRPr lang="en-US" sz="1000" dirty="0">
                        <a:latin typeface="Adobe Clean Han Light" panose="020B0300000000000000" pitchFamily="34" charset="-128"/>
                        <a:ea typeface="Adobe Clean Han Light" panose="020B0300000000000000" pitchFamily="34" charset="-128"/>
                        <a:cs typeface="Wingdings"/>
                      </a:endParaRPr>
                    </a:p>
                  </a:txBody>
                  <a:tcPr marL="0" marR="0" marT="59690" marB="0">
                    <a:lnL w="12700" cap="flat" cmpd="sng" algn="ctr">
                      <a:solidFill>
                        <a:srgbClr val="F0F0F0"/>
                      </a:solidFill>
                      <a:prstDash val="solid"/>
                      <a:round/>
                      <a:headEnd type="none" w="med" len="med"/>
                      <a:tailEnd type="none" w="med" len="med"/>
                    </a:lnL>
                    <a:noFill/>
                  </a:tcPr>
                </a:tc>
                <a:tc>
                  <a:txBody>
                    <a:bodyPr/>
                    <a:lstStyle/>
                    <a:p>
                      <a:pPr algn="l" rtl="0">
                        <a:lnSpc>
                          <a:spcPct val="100000"/>
                        </a:lnSpc>
                        <a:spcBef>
                          <a:spcPts val="470"/>
                        </a:spcBef>
                      </a:pPr>
                      <a:endParaRPr lang="en-US" sz="1000">
                        <a:latin typeface="Adobe Clean Han Light" panose="020B0300000000000000" pitchFamily="34" charset="-128"/>
                        <a:ea typeface="Adobe Clean Han Light" panose="020B0300000000000000" pitchFamily="34" charset="-128"/>
                        <a:cs typeface="Wingdings"/>
                      </a:endParaRPr>
                    </a:p>
                  </a:txBody>
                  <a:tcPr marL="0" marR="0" marT="59690" marB="0">
                    <a:solidFill>
                      <a:schemeClr val="bg1">
                        <a:lumMod val="95000"/>
                      </a:schemeClr>
                    </a:solidFill>
                  </a:tcPr>
                </a:tc>
                <a:extLst>
                  <a:ext uri="{0D108BD9-81ED-4DB2-BD59-A6C34878D82A}">
                    <a16:rowId xmlns:a16="http://schemas.microsoft.com/office/drawing/2014/main" val="10009"/>
                  </a:ext>
                </a:extLst>
              </a:tr>
              <a:tr h="218080">
                <a:tc vMerge="1">
                  <a:txBody>
                    <a:bodyPr/>
                    <a:lstStyle/>
                    <a:p>
                      <a:pPr marL="48895"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8895" lvl="0">
                        <a:lnSpc>
                          <a:spcPct val="100000"/>
                        </a:lnSpc>
                        <a:spcBef>
                          <a:spcPts val="459"/>
                        </a:spcBef>
                        <a:buNone/>
                      </a:pPr>
                      <a:r>
                        <a:rPr lang="ja-JP" sz="900" b="0" i="0" u="none" strike="noStrike" noProof="0">
                          <a:solidFill>
                            <a:srgbClr val="020302"/>
                          </a:solidFill>
                          <a:latin typeface="Adobe Clean Han Light" panose="020B0300000000000000" pitchFamily="34" charset="-128"/>
                          <a:ea typeface="Adobe Clean Han Light" panose="020B0300000000000000" pitchFamily="34" charset="-128"/>
                        </a:rPr>
                        <a:t>地域内サポートオプション</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pPr>
                      <a:endParaRPr lang="en-US" sz="1000">
                        <a:latin typeface="Adobe Clean Han Light" panose="020B0300000000000000" pitchFamily="34" charset="-128"/>
                        <a:ea typeface="Adobe Clean Han Light" panose="020B0300000000000000" pitchFamily="34" charset="-128"/>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latin typeface="Adobe Clean Han Light" panose="020B0300000000000000" pitchFamily="34" charset="-128"/>
                        <a:ea typeface="Adobe Clean Han Light" panose="020B0300000000000000" pitchFamily="34" charset="-128"/>
                        <a:cs typeface="Wingdings"/>
                      </a:endParaRPr>
                    </a:p>
                  </a:txBody>
                  <a:tcPr marL="0" marR="0" marT="0" marB="0">
                    <a:solidFill>
                      <a:schemeClr val="bg1">
                        <a:lumMod val="95000"/>
                      </a:schemeClr>
                    </a:solidFill>
                  </a:tcPr>
                </a:tc>
                <a:extLst>
                  <a:ext uri="{0D108BD9-81ED-4DB2-BD59-A6C34878D82A}">
                    <a16:rowId xmlns:a16="http://schemas.microsoft.com/office/drawing/2014/main" val="10010"/>
                  </a:ext>
                </a:extLst>
              </a:tr>
              <a:tr h="218693">
                <a:tc vMerge="1">
                  <a:txBody>
                    <a:bodyPr/>
                    <a:lstStyle/>
                    <a:p>
                      <a:pPr marL="48895" algn="l" rtl="0">
                        <a:lnSpc>
                          <a:spcPct val="100000"/>
                        </a:lnSpc>
                        <a:spcBef>
                          <a:spcPts val="465"/>
                        </a:spcBef>
                      </a:pPr>
                      <a:endParaRPr sz="900">
                        <a:latin typeface="AdobeClean-Light"/>
                        <a:cs typeface="AdobeClean-Light"/>
                      </a:endParaRPr>
                    </a:p>
                  </a:txBody>
                  <a:tcPr marL="0" marR="0" marT="59055" marB="0"/>
                </a:tc>
                <a:tc>
                  <a:txBody>
                    <a:bodyPr/>
                    <a:lstStyle/>
                    <a:p>
                      <a:pPr marL="48895">
                        <a:lnSpc>
                          <a:spcPct val="100000"/>
                        </a:lnSpc>
                        <a:spcBef>
                          <a:spcPts val="465"/>
                        </a:spcBef>
                      </a:pPr>
                      <a:r>
                        <a:rPr lang="ja-JP" sz="900" b="0" i="0">
                          <a:solidFill>
                            <a:srgbClr val="020302"/>
                          </a:solidFill>
                          <a:latin typeface="Adobe Clean Han Light" panose="020B0300000000000000" pitchFamily="34" charset="-128"/>
                          <a:ea typeface="Adobe Clean Han Light" panose="020B0300000000000000" pitchFamily="34" charset="-128"/>
                          <a:cs typeface="AdobeClean-Light"/>
                        </a:rPr>
                        <a:t>サービスレビュー</a:t>
                      </a:r>
                    </a:p>
                  </a:txBody>
                  <a:tcPr marL="0" marR="0" marT="5905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1000">
                        <a:latin typeface="Adobe Clean Han Light" panose="020B0300000000000000" pitchFamily="34" charset="-128"/>
                        <a:ea typeface="Adobe Clean Han Light" panose="020B0300000000000000" pitchFamily="34" charset="-128"/>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1000" dirty="0">
                        <a:latin typeface="Adobe Clean Han Light" panose="020B0300000000000000" pitchFamily="34" charset="-128"/>
                        <a:ea typeface="Adobe Clean Han Light" panose="020B0300000000000000" pitchFamily="34" charset="-128"/>
                        <a:cs typeface="Times New Roman"/>
                      </a:endParaRPr>
                    </a:p>
                  </a:txBody>
                  <a:tcPr marL="0" marR="0" marT="0" marB="0">
                    <a:solidFill>
                      <a:schemeClr val="bg1">
                        <a:lumMod val="95000"/>
                      </a:schemeClr>
                    </a:solidFill>
                  </a:tcPr>
                </a:tc>
                <a:extLst>
                  <a:ext uri="{0D108BD9-81ED-4DB2-BD59-A6C34878D82A}">
                    <a16:rowId xmlns:a16="http://schemas.microsoft.com/office/drawing/2014/main" val="225399098"/>
                  </a:ext>
                </a:extLst>
              </a:tr>
              <a:tr h="222981">
                <a:tc vMerge="1">
                  <a:txBody>
                    <a:bodyPr/>
                    <a:lstStyle/>
                    <a:p>
                      <a:pPr marL="49530" algn="l" rtl="0">
                        <a:lnSpc>
                          <a:spcPct val="100000"/>
                        </a:lnSpc>
                        <a:spcBef>
                          <a:spcPts val="500"/>
                        </a:spcBef>
                      </a:pPr>
                      <a:endParaRPr sz="900">
                        <a:latin typeface="AdobeClean-Light"/>
                        <a:cs typeface="AdobeClean-Light"/>
                      </a:endParaRPr>
                    </a:p>
                  </a:txBody>
                  <a:tcPr marL="0" marR="0" marT="63500" marB="0"/>
                </a:tc>
                <a:tc>
                  <a:txBody>
                    <a:bodyPr/>
                    <a:lstStyle/>
                    <a:p>
                      <a:pPr marL="49530">
                        <a:lnSpc>
                          <a:spcPct val="100000"/>
                        </a:lnSpc>
                        <a:spcBef>
                          <a:spcPts val="500"/>
                        </a:spcBef>
                      </a:pPr>
                      <a:r>
                        <a:rPr lang="ja-JP" sz="900" b="0" i="0" dirty="0">
                          <a:latin typeface="Adobe Clean Han Light" panose="020B0300000000000000" pitchFamily="34" charset="-128"/>
                          <a:ea typeface="Adobe Clean Han Light" panose="020B0300000000000000" pitchFamily="34" charset="-128"/>
                          <a:cs typeface="AdobeClean-Light"/>
                        </a:rPr>
                        <a:t>ケースレビュー</a:t>
                      </a:r>
                    </a:p>
                  </a:txBody>
                  <a:tcPr marL="0" marR="0" marT="6350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1000">
                        <a:latin typeface="Adobe Clean Han Light" panose="020B0300000000000000" pitchFamily="34" charset="-128"/>
                        <a:ea typeface="Adobe Clean Han Light" panose="020B0300000000000000" pitchFamily="34" charset="-128"/>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1000" dirty="0">
                        <a:latin typeface="Adobe Clean Han Light" panose="020B0300000000000000" pitchFamily="34" charset="-128"/>
                        <a:ea typeface="Adobe Clean Han Light" panose="020B0300000000000000" pitchFamily="34" charset="-128"/>
                        <a:cs typeface="Times New Roman"/>
                      </a:endParaRPr>
                    </a:p>
                  </a:txBody>
                  <a:tcPr marL="0" marR="0" marT="0" marB="0">
                    <a:solidFill>
                      <a:schemeClr val="bg1">
                        <a:lumMod val="95000"/>
                      </a:schemeClr>
                    </a:solidFill>
                  </a:tcPr>
                </a:tc>
                <a:extLst>
                  <a:ext uri="{0D108BD9-81ED-4DB2-BD59-A6C34878D82A}">
                    <a16:rowId xmlns:a16="http://schemas.microsoft.com/office/drawing/2014/main" val="1164642039"/>
                  </a:ext>
                </a:extLst>
              </a:tr>
              <a:tr h="222981">
                <a:tc vMerge="1">
                  <a:txBody>
                    <a:bodyPr/>
                    <a:lstStyle/>
                    <a:p>
                      <a:endParaRPr lang="en-US"/>
                    </a:p>
                  </a:txBody>
                  <a:tcP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9530" marR="0" lvl="0" indent="0" defTabSz="914400" eaLnBrk="1" fontAlgn="auto" latinLnBrk="0" hangingPunct="1">
                        <a:lnSpc>
                          <a:spcPct val="100000"/>
                        </a:lnSpc>
                        <a:spcBef>
                          <a:spcPts val="500"/>
                        </a:spcBef>
                        <a:spcAft>
                          <a:spcPts val="0"/>
                        </a:spcAft>
                        <a:buClrTx/>
                        <a:buSzTx/>
                        <a:buFontTx/>
                        <a:buNone/>
                        <a:tabLst/>
                        <a:defRPr/>
                      </a:pPr>
                      <a:r>
                        <a:rPr lang="ja-JP" sz="900" b="0" i="0">
                          <a:latin typeface="Adobe Clean Han Light" panose="020B0300000000000000" pitchFamily="34" charset="-128"/>
                          <a:ea typeface="Adobe Clean Han Light" panose="020B0300000000000000" pitchFamily="34" charset="-128"/>
                          <a:cs typeface="AdobeClean-Light"/>
                        </a:rPr>
                        <a:t>ソリューションレビュー</a:t>
                      </a:r>
                    </a:p>
                  </a:txBody>
                  <a:tcPr marL="0" marR="0" marT="6350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1000">
                        <a:latin typeface="Adobe Clean Han Light" panose="020B0300000000000000" pitchFamily="34" charset="-128"/>
                        <a:ea typeface="Adobe Clean Han Light" panose="020B0300000000000000" pitchFamily="34" charset="-128"/>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1000" dirty="0">
                        <a:latin typeface="Adobe Clean Han Light" panose="020B0300000000000000" pitchFamily="34" charset="-128"/>
                        <a:ea typeface="Adobe Clean Han Light" panose="020B0300000000000000" pitchFamily="34" charset="-128"/>
                        <a:cs typeface="Times New Roman"/>
                      </a:endParaRPr>
                    </a:p>
                  </a:txBody>
                  <a:tcPr marL="0" marR="0" marT="0" marB="0">
                    <a:solidFill>
                      <a:schemeClr val="bg1">
                        <a:lumMod val="95000"/>
                      </a:schemeClr>
                    </a:solidFill>
                  </a:tcPr>
                </a:tc>
                <a:extLst>
                  <a:ext uri="{0D108BD9-81ED-4DB2-BD59-A6C34878D82A}">
                    <a16:rowId xmlns:a16="http://schemas.microsoft.com/office/drawing/2014/main" val="10011"/>
                  </a:ext>
                </a:extLst>
              </a:tr>
              <a:tr h="222981">
                <a:tc vMerge="1">
                  <a:txBody>
                    <a:bodyPr/>
                    <a:lstStyle/>
                    <a:p>
                      <a:endParaRPr lang="en-US"/>
                    </a:p>
                  </a:txBody>
                  <a:tcPr>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marR="0" lvl="0" indent="0" defTabSz="914400" eaLnBrk="1" fontAlgn="auto" latinLnBrk="0" hangingPunct="1">
                        <a:lnSpc>
                          <a:spcPct val="100000"/>
                        </a:lnSpc>
                        <a:spcBef>
                          <a:spcPts val="500"/>
                        </a:spcBef>
                        <a:spcAft>
                          <a:spcPts val="0"/>
                        </a:spcAft>
                        <a:buClrTx/>
                        <a:buSzTx/>
                        <a:buFontTx/>
                        <a:buNone/>
                        <a:tabLst/>
                        <a:defRPr/>
                      </a:pPr>
                      <a:r>
                        <a:rPr lang="ja-JP" sz="900" b="0" i="0">
                          <a:latin typeface="Adobe Clean Han Light" panose="020B0300000000000000" pitchFamily="34" charset="-128"/>
                          <a:ea typeface="Adobe Clean Han Light" panose="020B0300000000000000" pitchFamily="34" charset="-128"/>
                          <a:cs typeface="AdobeClean-Light"/>
                        </a:rPr>
                        <a:t>ロードマップレビュー </a:t>
                      </a:r>
                    </a:p>
                  </a:txBody>
                  <a:tcPr marL="0" marR="0" marT="63500" marB="0">
                    <a:lnL w="12700">
                      <a:solidFill>
                        <a:srgbClr val="F0F0F0"/>
                      </a:solidFill>
                      <a:prstDash val="solid"/>
                    </a:lnL>
                    <a:lnR w="12700">
                      <a:solidFill>
                        <a:srgbClr val="F0F0F0"/>
                      </a:solidFill>
                      <a:prstDash val="solid"/>
                    </a:lnR>
                  </a:tcPr>
                </a:tc>
                <a:tc>
                  <a:txBody>
                    <a:bodyPr/>
                    <a:lstStyle/>
                    <a:p>
                      <a:pPr algn="l" rtl="0">
                        <a:lnSpc>
                          <a:spcPct val="100000"/>
                        </a:lnSpc>
                      </a:pPr>
                      <a:endParaRPr sz="1000">
                        <a:latin typeface="Adobe Clean Han Light" panose="020B0300000000000000" pitchFamily="34" charset="-128"/>
                        <a:ea typeface="Adobe Clean Han Light" panose="020B0300000000000000" pitchFamily="34" charset="-128"/>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1000" dirty="0">
                        <a:latin typeface="Adobe Clean Han Light" panose="020B0300000000000000" pitchFamily="34" charset="-128"/>
                        <a:ea typeface="Adobe Clean Han Light" panose="020B0300000000000000" pitchFamily="34" charset="-128"/>
                        <a:cs typeface="Times New Roman"/>
                      </a:endParaRPr>
                    </a:p>
                  </a:txBody>
                  <a:tcPr marL="0" marR="0" marT="0" marB="0">
                    <a:solidFill>
                      <a:schemeClr val="bg1">
                        <a:lumMod val="95000"/>
                      </a:schemeClr>
                    </a:solidFill>
                  </a:tcPr>
                </a:tc>
                <a:extLst>
                  <a:ext uri="{0D108BD9-81ED-4DB2-BD59-A6C34878D82A}">
                    <a16:rowId xmlns:a16="http://schemas.microsoft.com/office/drawing/2014/main" val="10012"/>
                  </a:ext>
                </a:extLst>
              </a:tr>
              <a:tr h="222981">
                <a:tc vMerge="1">
                  <a:txBody>
                    <a:bodyPr/>
                    <a:lstStyle/>
                    <a:p>
                      <a:endParaRPr lang="en-US"/>
                    </a:p>
                  </a:txBody>
                  <a:tcPr>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marR="0" lvl="0" indent="0" defTabSz="914400" eaLnBrk="1" fontAlgn="auto" latinLnBrk="0" hangingPunct="1">
                        <a:lnSpc>
                          <a:spcPct val="100000"/>
                        </a:lnSpc>
                        <a:spcBef>
                          <a:spcPts val="500"/>
                        </a:spcBef>
                        <a:spcAft>
                          <a:spcPts val="0"/>
                        </a:spcAft>
                        <a:buClrTx/>
                        <a:buSzTx/>
                        <a:buFontTx/>
                        <a:buNone/>
                        <a:tabLst/>
                        <a:defRPr/>
                      </a:pPr>
                      <a:r>
                        <a:rPr lang="ja-JP" sz="900" b="0" i="0">
                          <a:solidFill>
                            <a:srgbClr val="020302"/>
                          </a:solidFill>
                          <a:latin typeface="Adobe Clean Han Light" panose="020B0300000000000000" pitchFamily="34" charset="-128"/>
                          <a:ea typeface="Adobe Clean Han Light" panose="020B0300000000000000" pitchFamily="34" charset="-128"/>
                          <a:cs typeface="AdobeClean-Light"/>
                        </a:rPr>
                        <a:t>追加のサポート対象ユーザー </a:t>
                      </a:r>
                    </a:p>
                  </a:txBody>
                  <a:tcPr marL="0" marR="0" marT="63500" marB="0">
                    <a:lnL w="12700">
                      <a:solidFill>
                        <a:srgbClr val="F0F0F0"/>
                      </a:solidFill>
                      <a:prstDash val="solid"/>
                    </a:lnL>
                    <a:lnR w="12700">
                      <a:solidFill>
                        <a:srgbClr val="F0F0F0"/>
                      </a:solidFill>
                      <a:prstDash val="solid"/>
                    </a:lnR>
                  </a:tcPr>
                </a:tc>
                <a:tc>
                  <a:txBody>
                    <a:bodyPr/>
                    <a:lstStyle/>
                    <a:p>
                      <a:pPr algn="l" rtl="0">
                        <a:lnSpc>
                          <a:spcPct val="100000"/>
                        </a:lnSpc>
                      </a:pPr>
                      <a:endParaRPr sz="1000">
                        <a:latin typeface="Adobe Clean Han Light" panose="020B0300000000000000" pitchFamily="34" charset="-128"/>
                        <a:ea typeface="Adobe Clean Han Light" panose="020B0300000000000000" pitchFamily="34" charset="-128"/>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1000" dirty="0">
                        <a:latin typeface="Adobe Clean Han Light" panose="020B0300000000000000" pitchFamily="34" charset="-128"/>
                        <a:ea typeface="Adobe Clean Han Light" panose="020B0300000000000000" pitchFamily="34" charset="-128"/>
                        <a:cs typeface="Times New Roman"/>
                      </a:endParaRPr>
                    </a:p>
                  </a:txBody>
                  <a:tcPr marL="0" marR="0" marT="0" marB="0">
                    <a:solidFill>
                      <a:schemeClr val="bg1">
                        <a:lumMod val="95000"/>
                      </a:schemeClr>
                    </a:solidFill>
                  </a:tcPr>
                </a:tc>
                <a:extLst>
                  <a:ext uri="{0D108BD9-81ED-4DB2-BD59-A6C34878D82A}">
                    <a16:rowId xmlns:a16="http://schemas.microsoft.com/office/drawing/2014/main" val="10013"/>
                  </a:ext>
                </a:extLst>
              </a:tr>
              <a:tr h="222981">
                <a:tc vMerge="1">
                  <a:txBody>
                    <a:bodyPr/>
                    <a:lstStyle/>
                    <a:p>
                      <a:endParaRPr lang="en-US"/>
                    </a:p>
                  </a:txBody>
                  <a:tcP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49530">
                        <a:lnSpc>
                          <a:spcPct val="100000"/>
                        </a:lnSpc>
                        <a:spcBef>
                          <a:spcPts val="500"/>
                        </a:spcBef>
                      </a:pPr>
                      <a:r>
                        <a:rPr lang="ja-JP" sz="900" b="0" i="0">
                          <a:latin typeface="Adobe Clean Han Light" panose="020B0300000000000000" pitchFamily="34" charset="-128"/>
                          <a:ea typeface="Adobe Clean Han Light" panose="020B0300000000000000" pitchFamily="34" charset="-128"/>
                          <a:cs typeface="AdobeClean-Light"/>
                        </a:rPr>
                        <a:t>アップグレード／移行計画</a:t>
                      </a:r>
                    </a:p>
                  </a:txBody>
                  <a:tcPr marL="0" marR="0" marT="63500" marB="0">
                    <a:lnL w="12700">
                      <a:solidFill>
                        <a:srgbClr val="F0F0F0"/>
                      </a:solidFill>
                      <a:prstDash val="solid"/>
                    </a:lnL>
                    <a:lnR w="12700">
                      <a:solidFill>
                        <a:srgbClr val="F0F0F0"/>
                      </a:solidFill>
                      <a:prstDash val="solid"/>
                    </a:lnR>
                    <a:lnB w="6350" cap="flat" cmpd="sng" algn="ctr">
                      <a:solidFill>
                        <a:srgbClr val="F4F7FC"/>
                      </a:solidFill>
                      <a:prstDash val="solid"/>
                      <a:round/>
                      <a:headEnd type="none" w="med" len="med"/>
                      <a:tailEnd type="none" w="med" len="med"/>
                    </a:lnB>
                  </a:tcPr>
                </a:tc>
                <a:tc>
                  <a:txBody>
                    <a:bodyPr/>
                    <a:lstStyle/>
                    <a:p>
                      <a:pPr algn="l" rtl="0">
                        <a:lnSpc>
                          <a:spcPct val="100000"/>
                        </a:lnSpc>
                      </a:pPr>
                      <a:endParaRPr sz="1000">
                        <a:latin typeface="Adobe Clean Han Light" panose="020B0300000000000000" pitchFamily="34" charset="-128"/>
                        <a:ea typeface="Adobe Clean Han Light" panose="020B0300000000000000" pitchFamily="34" charset="-128"/>
                        <a:cs typeface="Times New Roman"/>
                      </a:endParaRPr>
                    </a:p>
                  </a:txBody>
                  <a:tcPr marL="0" marR="0" marT="0" marB="0">
                    <a:lnL w="12700" cap="flat" cmpd="sng" algn="ctr">
                      <a:solidFill>
                        <a:srgbClr val="F0F0F0"/>
                      </a:solidFill>
                      <a:prstDash val="solid"/>
                      <a:round/>
                      <a:headEnd type="none" w="med" len="med"/>
                      <a:tailEnd type="none" w="med" len="med"/>
                    </a:lnL>
                    <a:lnB w="6350" cap="flat" cmpd="sng" algn="ctr">
                      <a:solidFill>
                        <a:srgbClr val="F4F7FC"/>
                      </a:solidFill>
                      <a:prstDash val="solid"/>
                      <a:round/>
                      <a:headEnd type="none" w="med" len="med"/>
                      <a:tailEnd type="none" w="med" len="med"/>
                    </a:lnB>
                    <a:noFill/>
                  </a:tcPr>
                </a:tc>
                <a:tc>
                  <a:txBody>
                    <a:bodyPr/>
                    <a:lstStyle/>
                    <a:p>
                      <a:pPr algn="l" rtl="0">
                        <a:lnSpc>
                          <a:spcPct val="100000"/>
                        </a:lnSpc>
                      </a:pPr>
                      <a:endParaRPr sz="1000" dirty="0">
                        <a:latin typeface="Adobe Clean Han Light" panose="020B0300000000000000" pitchFamily="34" charset="-128"/>
                        <a:ea typeface="Adobe Clean Han Light" panose="020B0300000000000000" pitchFamily="34" charset="-128"/>
                        <a:cs typeface="Times New Roman"/>
                      </a:endParaRPr>
                    </a:p>
                  </a:txBody>
                  <a:tcPr marL="0" marR="0" marT="0" marB="0">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4"/>
                  </a:ext>
                </a:extLst>
              </a:tr>
              <a:tr h="222981">
                <a:tc vMerge="1">
                  <a:txBody>
                    <a:bodyPr/>
                    <a:lstStyle/>
                    <a:p>
                      <a:endParaRPr lang="en-US"/>
                    </a:p>
                  </a:txBody>
                  <a:tcPr/>
                </a:tc>
                <a:tc>
                  <a:txBody>
                    <a:bodyPr/>
                    <a:lstStyle/>
                    <a:p>
                      <a:pPr marL="49530">
                        <a:lnSpc>
                          <a:spcPct val="100000"/>
                        </a:lnSpc>
                        <a:spcBef>
                          <a:spcPts val="500"/>
                        </a:spcBef>
                      </a:pPr>
                      <a:r>
                        <a:rPr lang="ja-JP" sz="900" b="0" i="0">
                          <a:latin typeface="Adobe Clean Han Light" panose="020B0300000000000000" pitchFamily="34" charset="-128"/>
                          <a:ea typeface="Adobe Clean Han Light" panose="020B0300000000000000" pitchFamily="34" charset="-128"/>
                          <a:cs typeface="AdobeClean-Light"/>
                        </a:rPr>
                        <a:t>リリースの準備と計画</a:t>
                      </a:r>
                    </a:p>
                  </a:txBody>
                  <a:tcPr marL="0" marR="0" marT="6350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T w="6350" cap="flat" cmpd="sng" algn="ctr">
                      <a:solidFill>
                        <a:srgbClr val="F4F7FC"/>
                      </a:solidFill>
                      <a:prstDash val="solid"/>
                      <a:round/>
                      <a:headEnd type="none" w="med" len="med"/>
                      <a:tailEnd type="none" w="med" len="med"/>
                    </a:lnT>
                    <a:lnB w="6350" cap="flat" cmpd="sng" algn="ctr">
                      <a:solidFill>
                        <a:srgbClr val="F4F7FC"/>
                      </a:solidFill>
                      <a:prstDash val="solid"/>
                      <a:round/>
                      <a:headEnd type="none" w="med" len="med"/>
                      <a:tailEnd type="none" w="med" len="med"/>
                    </a:lnB>
                  </a:tcPr>
                </a:tc>
                <a:tc>
                  <a:txBody>
                    <a:bodyPr/>
                    <a:lstStyle/>
                    <a:p>
                      <a:pPr algn="l" rtl="0">
                        <a:lnSpc>
                          <a:spcPct val="100000"/>
                        </a:lnSpc>
                      </a:pPr>
                      <a:endParaRPr sz="1000">
                        <a:latin typeface="Adobe Clean Han Light" panose="020B0300000000000000" pitchFamily="34" charset="-128"/>
                        <a:ea typeface="Adobe Clean Han Light" panose="020B0300000000000000" pitchFamily="34" charset="-128"/>
                        <a:cs typeface="Times New Roman"/>
                      </a:endParaRPr>
                    </a:p>
                  </a:txBody>
                  <a:tcPr marL="0" marR="0" marT="0" marB="0">
                    <a:lnL w="12700" cap="flat" cmpd="sng" algn="ctr">
                      <a:solidFill>
                        <a:srgbClr val="F0F0F0"/>
                      </a:solidFill>
                      <a:prstDash val="solid"/>
                      <a:round/>
                      <a:headEnd type="none" w="med" len="med"/>
                      <a:tailEnd type="none" w="med" len="med"/>
                    </a:lnL>
                    <a:lnT w="6350" cap="flat" cmpd="sng" algn="ctr">
                      <a:solidFill>
                        <a:srgbClr val="F4F7FC"/>
                      </a:solidFill>
                      <a:prstDash val="solid"/>
                      <a:round/>
                      <a:headEnd type="none" w="med" len="med"/>
                      <a:tailEnd type="none" w="med" len="med"/>
                    </a:lnT>
                    <a:lnB w="6350" cap="flat" cmpd="sng" algn="ctr">
                      <a:solidFill>
                        <a:srgbClr val="F4F7FC"/>
                      </a:solidFill>
                      <a:prstDash val="solid"/>
                      <a:round/>
                      <a:headEnd type="none" w="med" len="med"/>
                      <a:tailEnd type="none" w="med" len="med"/>
                    </a:lnB>
                    <a:noFill/>
                  </a:tcPr>
                </a:tc>
                <a:tc>
                  <a:txBody>
                    <a:bodyPr/>
                    <a:lstStyle/>
                    <a:p>
                      <a:pPr algn="l" rtl="0">
                        <a:lnSpc>
                          <a:spcPct val="100000"/>
                        </a:lnSpc>
                      </a:pPr>
                      <a:endParaRPr sz="1000" dirty="0">
                        <a:latin typeface="Adobe Clean Han Light" panose="020B0300000000000000" pitchFamily="34" charset="-128"/>
                        <a:ea typeface="Adobe Clean Han Light" panose="020B0300000000000000" pitchFamily="34" charset="-128"/>
                        <a:cs typeface="Times New Roman"/>
                      </a:endParaRPr>
                    </a:p>
                  </a:txBody>
                  <a:tcPr marL="0" marR="0" marT="0" marB="0">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786752538"/>
                  </a:ext>
                </a:extLst>
              </a:tr>
              <a:tr h="226657">
                <a:tc vMerge="1">
                  <a:txBody>
                    <a:bodyPr/>
                    <a:lstStyle/>
                    <a:p>
                      <a:pPr marL="49530" algn="l" rtl="0">
                        <a:lnSpc>
                          <a:spcPct val="100000"/>
                        </a:lnSpc>
                        <a:spcBef>
                          <a:spcPts val="530"/>
                        </a:spcBef>
                      </a:pPr>
                      <a:endParaRPr sz="900">
                        <a:latin typeface="AdobeClean-Light"/>
                        <a:cs typeface="AdobeClean-Light"/>
                      </a:endParaRPr>
                    </a:p>
                  </a:txBody>
                  <a:tcPr marL="0" marR="0" marT="67310"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49530">
                        <a:lnSpc>
                          <a:spcPct val="100000"/>
                        </a:lnSpc>
                        <a:spcBef>
                          <a:spcPts val="530"/>
                        </a:spcBef>
                      </a:pPr>
                      <a:r>
                        <a:rPr lang="ja-JP" sz="900" b="0" i="0" dirty="0">
                          <a:latin typeface="Adobe Clean Han Light" panose="020B0300000000000000" pitchFamily="34" charset="-128"/>
                          <a:ea typeface="Adobe Clean Han Light" panose="020B0300000000000000" pitchFamily="34" charset="-128"/>
                          <a:cs typeface="AdobeClean-Light"/>
                        </a:rPr>
                        <a:t>エグゼクティブスポンサー</a:t>
                      </a:r>
                    </a:p>
                  </a:txBody>
                  <a:tcPr marL="0" marR="0" marT="6731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T w="6350" cap="flat" cmpd="sng" algn="ctr">
                      <a:solidFill>
                        <a:srgbClr val="F4F7FC"/>
                      </a:solidFill>
                      <a:prstDash val="solid"/>
                      <a:round/>
                      <a:headEnd type="none" w="med" len="med"/>
                      <a:tailEnd type="none" w="med" len="med"/>
                    </a:lnT>
                    <a:lnB w="12700">
                      <a:solidFill>
                        <a:srgbClr val="F0F0F0"/>
                      </a:solidFill>
                      <a:prstDash val="solid"/>
                    </a:lnB>
                  </a:tcPr>
                </a:tc>
                <a:tc>
                  <a:txBody>
                    <a:bodyPr/>
                    <a:lstStyle/>
                    <a:p>
                      <a:pPr algn="l" rtl="0">
                        <a:lnSpc>
                          <a:spcPct val="100000"/>
                        </a:lnSpc>
                      </a:pPr>
                      <a:endParaRPr sz="1000">
                        <a:latin typeface="Adobe Clean Han Light" panose="020B0300000000000000" pitchFamily="34" charset="-128"/>
                        <a:ea typeface="Adobe Clean Han Light" panose="020B0300000000000000" pitchFamily="34" charset="-128"/>
                        <a:cs typeface="Times New Roman"/>
                      </a:endParaRPr>
                    </a:p>
                  </a:txBody>
                  <a:tcPr marL="0" marR="0" marT="0" marB="0">
                    <a:lnL w="12700" cap="flat" cmpd="sng" algn="ctr">
                      <a:solidFill>
                        <a:srgbClr val="F0F0F0"/>
                      </a:solidFill>
                      <a:prstDash val="solid"/>
                      <a:round/>
                      <a:headEnd type="none" w="med" len="med"/>
                      <a:tailEnd type="none" w="med" len="med"/>
                    </a:lnL>
                    <a:lnT w="6350" cap="flat" cmpd="sng" algn="ctr">
                      <a:solidFill>
                        <a:srgbClr val="F4F7FC"/>
                      </a:solidFill>
                      <a:prstDash val="solid"/>
                      <a:round/>
                      <a:headEnd type="none" w="med" len="med"/>
                      <a:tailEnd type="none" w="med" len="med"/>
                    </a:lnT>
                    <a:lnB w="12700" cap="flat" cmpd="sng" algn="ctr">
                      <a:solidFill>
                        <a:srgbClr val="F0F0F0"/>
                      </a:solidFill>
                      <a:prstDash val="solid"/>
                      <a:round/>
                      <a:headEnd type="none" w="med" len="med"/>
                      <a:tailEnd type="none" w="med" len="med"/>
                    </a:lnB>
                    <a:noFill/>
                  </a:tcPr>
                </a:tc>
                <a:tc>
                  <a:txBody>
                    <a:bodyPr/>
                    <a:lstStyle/>
                    <a:p>
                      <a:pPr algn="l" rtl="0">
                        <a:lnSpc>
                          <a:spcPct val="100000"/>
                        </a:lnSpc>
                      </a:pPr>
                      <a:endParaRPr sz="1000" dirty="0">
                        <a:latin typeface="Adobe Clean Han Light" panose="020B0300000000000000" pitchFamily="34" charset="-128"/>
                        <a:ea typeface="Adobe Clean Han Light" panose="020B0300000000000000" pitchFamily="34" charset="-128"/>
                        <a:cs typeface="Times New Roman"/>
                      </a:endParaRPr>
                    </a:p>
                  </a:txBody>
                  <a:tcPr marL="0" marR="0" marT="0" marB="0">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78352446"/>
                  </a:ext>
                </a:extLst>
              </a:tr>
            </a:tbl>
          </a:graphicData>
        </a:graphic>
      </p:graphicFrame>
      <p:sp>
        <p:nvSpPr>
          <p:cNvPr id="6" name="TextBox 5">
            <a:extLst>
              <a:ext uri="{FF2B5EF4-FFF2-40B4-BE49-F238E27FC236}">
                <a16:creationId xmlns:a16="http://schemas.microsoft.com/office/drawing/2014/main" id="{669E35DE-6A5F-5549-904F-459C7D857BB2}"/>
              </a:ext>
            </a:extLst>
          </p:cNvPr>
          <p:cNvSpPr txBox="1"/>
          <p:nvPr/>
        </p:nvSpPr>
        <p:spPr>
          <a:xfrm>
            <a:off x="356614" y="358817"/>
            <a:ext cx="3309950" cy="200055"/>
          </a:xfrm>
          <a:prstGeom prst="rect">
            <a:avLst/>
          </a:prstGeom>
          <a:noFill/>
        </p:spPr>
        <p:txBody>
          <a:bodyPr wrap="square" rtlCol="0">
            <a:spAutoFit/>
          </a:bodyPr>
          <a:lstStyle/>
          <a:p>
            <a:r>
              <a:rPr lang="ja-JP" sz="700" i="1" dirty="0">
                <a:solidFill>
                  <a:schemeClr val="bg1"/>
                </a:solidFill>
                <a:latin typeface="Adobe Clean Han Regular" panose="020B0500000000000000" pitchFamily="34" charset="-128"/>
                <a:ea typeface="Adobe Clean Han Regular" panose="020B0500000000000000" pitchFamily="34" charset="-128"/>
              </a:rPr>
              <a:t>Adobe Creative Cloud／Adobe Document Cloud（Adobe Sign を含む）</a:t>
            </a:r>
          </a:p>
        </p:txBody>
      </p:sp>
      <p:graphicFrame>
        <p:nvGraphicFramePr>
          <p:cNvPr id="12" name="object 9">
            <a:extLst>
              <a:ext uri="{FF2B5EF4-FFF2-40B4-BE49-F238E27FC236}">
                <a16:creationId xmlns:a16="http://schemas.microsoft.com/office/drawing/2014/main" id="{FD9DFC3A-8CD3-9648-A411-8459D01FF055}"/>
              </a:ext>
            </a:extLst>
          </p:cNvPr>
          <p:cNvGraphicFramePr>
            <a:graphicFrameLocks noGrp="1"/>
          </p:cNvGraphicFramePr>
          <p:nvPr>
            <p:extLst>
              <p:ext uri="{D42A27DB-BD31-4B8C-83A1-F6EECF244321}">
                <p14:modId xmlns:p14="http://schemas.microsoft.com/office/powerpoint/2010/main" val="3812331910"/>
              </p:ext>
            </p:extLst>
          </p:nvPr>
        </p:nvGraphicFramePr>
        <p:xfrm>
          <a:off x="121146" y="7483227"/>
          <a:ext cx="7498851" cy="2187642"/>
        </p:xfrm>
        <a:graphic>
          <a:graphicData uri="http://schemas.openxmlformats.org/drawingml/2006/table">
            <a:tbl>
              <a:tblPr firstRow="1" bandRow="1">
                <a:tableStyleId>{2D5ABB26-0587-4C30-8999-92F81FD0307C}</a:tableStyleId>
              </a:tblPr>
              <a:tblGrid>
                <a:gridCol w="3749427">
                  <a:extLst>
                    <a:ext uri="{9D8B030D-6E8A-4147-A177-3AD203B41FA5}">
                      <a16:colId xmlns:a16="http://schemas.microsoft.com/office/drawing/2014/main" val="20000"/>
                    </a:ext>
                  </a:extLst>
                </a:gridCol>
                <a:gridCol w="1006227">
                  <a:extLst>
                    <a:ext uri="{9D8B030D-6E8A-4147-A177-3AD203B41FA5}">
                      <a16:colId xmlns:a16="http://schemas.microsoft.com/office/drawing/2014/main" val="20001"/>
                    </a:ext>
                  </a:extLst>
                </a:gridCol>
                <a:gridCol w="914399">
                  <a:extLst>
                    <a:ext uri="{9D8B030D-6E8A-4147-A177-3AD203B41FA5}">
                      <a16:colId xmlns:a16="http://schemas.microsoft.com/office/drawing/2014/main" val="20002"/>
                    </a:ext>
                  </a:extLst>
                </a:gridCol>
                <a:gridCol w="914399">
                  <a:extLst>
                    <a:ext uri="{9D8B030D-6E8A-4147-A177-3AD203B41FA5}">
                      <a16:colId xmlns:a16="http://schemas.microsoft.com/office/drawing/2014/main" val="20003"/>
                    </a:ext>
                  </a:extLst>
                </a:gridCol>
                <a:gridCol w="914399">
                  <a:extLst>
                    <a:ext uri="{9D8B030D-6E8A-4147-A177-3AD203B41FA5}">
                      <a16:colId xmlns:a16="http://schemas.microsoft.com/office/drawing/2014/main" val="20004"/>
                    </a:ext>
                  </a:extLst>
                </a:gridCol>
              </a:tblGrid>
              <a:tr h="289173">
                <a:tc>
                  <a:txBody>
                    <a:bodyPr/>
                    <a:lstStyle/>
                    <a:p>
                      <a:pPr marL="50800">
                        <a:lnSpc>
                          <a:spcPct val="100000"/>
                        </a:lnSpc>
                        <a:spcBef>
                          <a:spcPts val="60"/>
                        </a:spcBef>
                      </a:pPr>
                      <a:r>
                        <a:rPr lang="ja-JP" sz="1000" dirty="0">
                          <a:solidFill>
                            <a:srgbClr val="020302"/>
                          </a:solidFill>
                          <a:latin typeface="Adobe Clean Han Regular" panose="020B0500000000000000" pitchFamily="34" charset="-128"/>
                          <a:ea typeface="Adobe Clean Han Regular" panose="020B0500000000000000" pitchFamily="34" charset="-128"/>
                          <a:cs typeface="Adobe Clean"/>
                        </a:rPr>
                        <a:t>優先度</a:t>
                      </a:r>
                    </a:p>
                  </a:txBody>
                  <a:tcPr marL="0" marR="0" marT="762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rgbClr val="F7F7F7"/>
                    </a:solidFill>
                  </a:tcPr>
                </a:tc>
                <a:tc>
                  <a:txBody>
                    <a:bodyPr/>
                    <a:lstStyle/>
                    <a:p>
                      <a:pPr marL="50800" algn="ctr">
                        <a:lnSpc>
                          <a:spcPct val="100000"/>
                        </a:lnSpc>
                        <a:spcBef>
                          <a:spcPts val="30"/>
                        </a:spcBef>
                      </a:pPr>
                      <a:r>
                        <a:rPr lang="ja-JP" altLang="en-US" sz="700" b="1" dirty="0">
                          <a:solidFill>
                            <a:srgbClr val="020302"/>
                          </a:solidFill>
                          <a:latin typeface="Adobe Clean Han Regular" panose="020B0500000000000000" pitchFamily="34" charset="-128"/>
                          <a:ea typeface="Adobe Clean Han Regular" panose="020B0500000000000000" pitchFamily="34" charset="-128"/>
                          <a:cs typeface="Adobe Clean"/>
                        </a:rPr>
                        <a:t>標準サポート</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cap="flat" cmpd="sng" algn="ctr">
                      <a:solidFill>
                        <a:srgbClr val="858585"/>
                      </a:solidFill>
                      <a:prstDash val="solid"/>
                      <a:round/>
                      <a:headEnd type="none" w="med" len="med"/>
                      <a:tailEnd type="none" w="med" len="med"/>
                    </a:lnB>
                    <a:solidFill>
                      <a:srgbClr val="D9D9D9"/>
                    </a:solidFill>
                  </a:tcPr>
                </a:tc>
                <a:tc>
                  <a:txBody>
                    <a:bodyPr/>
                    <a:lstStyle/>
                    <a:p>
                      <a:pPr marL="0" algn="ctr">
                        <a:lnSpc>
                          <a:spcPct val="100000"/>
                        </a:lnSpc>
                        <a:spcBef>
                          <a:spcPts val="60"/>
                        </a:spcBef>
                      </a:pPr>
                      <a:r>
                        <a:rPr lang="ja-JP" sz="700" dirty="0">
                          <a:solidFill>
                            <a:srgbClr val="FFFFFF"/>
                          </a:solidFill>
                          <a:latin typeface="Adobe Clean Han Regular" panose="020B0500000000000000" pitchFamily="34" charset="-128"/>
                          <a:ea typeface="Adobe Clean Han Regular" panose="020B0500000000000000" pitchFamily="34" charset="-128"/>
                          <a:cs typeface="Adobe Clean"/>
                        </a:rPr>
                        <a:t>ビジネスサポート</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a:solidFill>
                        <a:srgbClr val="ACD2FF"/>
                      </a:solidFill>
                      <a:prstDash val="solid"/>
                    </a:lnB>
                    <a:solidFill>
                      <a:srgbClr val="7D7D7D"/>
                    </a:solidFill>
                  </a:tcPr>
                </a:tc>
                <a:tc>
                  <a:txBody>
                    <a:bodyPr/>
                    <a:lstStyle/>
                    <a:p>
                      <a:pPr marL="0" algn="ctr">
                        <a:lnSpc>
                          <a:spcPct val="100000"/>
                        </a:lnSpc>
                        <a:spcBef>
                          <a:spcPts val="60"/>
                        </a:spcBef>
                      </a:pPr>
                      <a:r>
                        <a:rPr lang="ja-JP" altLang="en-US" sz="700" dirty="0">
                          <a:solidFill>
                            <a:srgbClr val="FFFFFF"/>
                          </a:solidFill>
                          <a:latin typeface="Adobe Clean Han Regular" panose="020B0500000000000000" pitchFamily="34" charset="-128"/>
                          <a:ea typeface="Adobe Clean Han Regular" panose="020B0500000000000000" pitchFamily="34" charset="-128"/>
                          <a:cs typeface="Adobe Clean"/>
                        </a:rPr>
                        <a:t>エンタープライズサポート</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a:solidFill>
                        <a:srgbClr val="2E8FFF"/>
                      </a:solidFill>
                      <a:prstDash val="solid"/>
                    </a:lnB>
                    <a:solidFill>
                      <a:srgbClr val="404040"/>
                    </a:solidFill>
                  </a:tcPr>
                </a:tc>
                <a:tc>
                  <a:txBody>
                    <a:bodyPr/>
                    <a:lstStyle/>
                    <a:p>
                      <a:pPr marL="0" algn="ctr">
                        <a:lnSpc>
                          <a:spcPct val="100000"/>
                        </a:lnSpc>
                        <a:spcBef>
                          <a:spcPts val="60"/>
                        </a:spcBef>
                      </a:pPr>
                      <a:r>
                        <a:rPr lang="ja-JP" altLang="en-US" sz="700" dirty="0">
                          <a:solidFill>
                            <a:srgbClr val="FFFFFF"/>
                          </a:solidFill>
                          <a:latin typeface="Adobe Clean Han Regular" panose="020B0500000000000000" pitchFamily="34" charset="-128"/>
                          <a:ea typeface="Adobe Clean Han Regular" panose="020B0500000000000000" pitchFamily="34" charset="-128"/>
                          <a:cs typeface="Adobe Clean"/>
                        </a:rPr>
                        <a:t>エリートサポート</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a:solidFill>
                        <a:srgbClr val="0068E1"/>
                      </a:solidFill>
                      <a:prstDash val="solid"/>
                    </a:lnB>
                    <a:solidFill>
                      <a:srgbClr val="000000"/>
                    </a:solidFill>
                  </a:tcPr>
                </a:tc>
                <a:extLst>
                  <a:ext uri="{0D108BD9-81ED-4DB2-BD59-A6C34878D82A}">
                    <a16:rowId xmlns:a16="http://schemas.microsoft.com/office/drawing/2014/main" val="10000"/>
                  </a:ext>
                </a:extLst>
              </a:tr>
              <a:tr h="484755">
                <a:tc>
                  <a:txBody>
                    <a:bodyPr/>
                    <a:lstStyle/>
                    <a:p>
                      <a:pPr marL="50800">
                        <a:lnSpc>
                          <a:spcPct val="100000"/>
                        </a:lnSpc>
                        <a:spcBef>
                          <a:spcPts val="30"/>
                        </a:spcBef>
                      </a:pPr>
                      <a:r>
                        <a:rPr lang="ja-JP" sz="900" b="1" dirty="0">
                          <a:solidFill>
                            <a:srgbClr val="020302"/>
                          </a:solidFill>
                          <a:latin typeface="Adobe Clean Han Regular" panose="020B0500000000000000" pitchFamily="34" charset="-128"/>
                          <a:ea typeface="Adobe Clean Han Regular" panose="020B0500000000000000" pitchFamily="34" charset="-128"/>
                          <a:cs typeface="Adobe Clean"/>
                        </a:rPr>
                        <a:t>優先度 1</a:t>
                      </a:r>
                    </a:p>
                    <a:p>
                      <a:pPr marL="50800" marR="387985">
                        <a:lnSpc>
                          <a:spcPts val="1000"/>
                        </a:lnSpc>
                        <a:spcBef>
                          <a:spcPts val="420"/>
                        </a:spcBef>
                      </a:pPr>
                      <a:r>
                        <a:rPr lang="ja-JP" sz="900" b="0" i="0" dirty="0">
                          <a:solidFill>
                            <a:srgbClr val="000000"/>
                          </a:solidFill>
                          <a:latin typeface="Adobe Clean Han Light" panose="020B0300000000000000" pitchFamily="34" charset="-128"/>
                          <a:ea typeface="Adobe Clean Han Light" panose="020B0300000000000000" pitchFamily="34" charset="-128"/>
                        </a:rPr>
                        <a:t>お客様の本番業務機能がダウンしている、または著しいデータ損失やサービス低下があり、機能およびユーザビリティを復元するための早急な処置が必要。 </a:t>
                      </a: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marL="0" marR="258445" indent="115570" algn="ctr">
                        <a:lnSpc>
                          <a:spcPct val="100000"/>
                        </a:lnSpc>
                        <a:spcBef>
                          <a:spcPts val="0"/>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24 時間年</a:t>
                      </a:r>
                      <a:br>
                        <a:rPr lang="en-US" altLang="ja-JP" sz="900" dirty="0">
                          <a:solidFill>
                            <a:srgbClr val="020302"/>
                          </a:solidFill>
                          <a:latin typeface="Adobe Clean Han Light" panose="020B0300000000000000" pitchFamily="34" charset="-128"/>
                          <a:ea typeface="Adobe Clean Han Light" panose="020B0300000000000000" pitchFamily="34" charset="-128"/>
                          <a:cs typeface="AdobeClean-Light"/>
                        </a:rPr>
                      </a:b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中無休／</a:t>
                      </a:r>
                    </a:p>
                    <a:p>
                      <a:pPr marL="0" marR="258445" indent="115570" algn="ctr">
                        <a:lnSpc>
                          <a:spcPct val="100000"/>
                        </a:lnSpc>
                        <a:spcBef>
                          <a:spcPts val="0"/>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 30 分</a:t>
                      </a:r>
                    </a:p>
                  </a:txBody>
                  <a:tcPr marL="0" marR="0" marT="0" marB="0" anchor="ctr">
                    <a:lnL w="3175">
                      <a:solidFill>
                        <a:srgbClr val="B7B8B8"/>
                      </a:solidFill>
                      <a:prstDash val="solid"/>
                    </a:lnL>
                    <a:lnR w="3175">
                      <a:solidFill>
                        <a:srgbClr val="B7B8B8"/>
                      </a:solidFill>
                      <a:prstDash val="solid"/>
                    </a:lnR>
                    <a:lnT w="76200">
                      <a:solidFill>
                        <a:srgbClr val="858585"/>
                      </a:solidFill>
                      <a:prstDash val="solid"/>
                    </a:lnT>
                    <a:lnB w="3175">
                      <a:solidFill>
                        <a:srgbClr val="B7B8B8"/>
                      </a:solidFill>
                      <a:prstDash val="solid"/>
                    </a:lnB>
                  </a:tcPr>
                </a:tc>
                <a:tc rowSpan="4" gridSpan="3">
                  <a:txBody>
                    <a:bodyPr/>
                    <a:lstStyle/>
                    <a:p>
                      <a:pPr marL="231775" marR="325755" indent="0" algn="ctr">
                        <a:lnSpc>
                          <a:spcPct val="100000"/>
                        </a:lnSpc>
                        <a:spcBef>
                          <a:spcPts val="670"/>
                        </a:spcBef>
                        <a:tabLst/>
                      </a:pPr>
                      <a:r>
                        <a:rPr lang="ja-JP" altLang="en-US" sz="900" b="0" i="0" dirty="0">
                          <a:solidFill>
                            <a:srgbClr val="000000"/>
                          </a:solidFill>
                          <a:latin typeface="Adobe Clean Han Light" panose="020B0300000000000000" pitchFamily="34" charset="-128"/>
                          <a:ea typeface="Adobe Clean Han Light" panose="020B0300000000000000" pitchFamily="34" charset="-128"/>
                          <a:cs typeface="+mn-cs"/>
                        </a:rPr>
                        <a:t>該当するアドビの製品およびサービスのサポートプランを購入するお客様には、ケースをアドビのサポートエンジニアに迅速に展開する優先的なケースルーティングが提供されます。 </a:t>
                      </a:r>
                    </a:p>
                  </a:txBody>
                  <a:tcPr marL="0" marR="0" marT="0" marB="0" anchor="ctr">
                    <a:lnL w="3175" cap="flat" cmpd="sng" algn="ctr">
                      <a:solidFill>
                        <a:srgbClr val="B7B8B8"/>
                      </a:solidFill>
                      <a:prstDash val="solid"/>
                      <a:round/>
                      <a:headEnd type="none" w="med" len="med"/>
                      <a:tailEnd type="none" w="med" len="med"/>
                    </a:lnL>
                    <a:lnR w="3175">
                      <a:solidFill>
                        <a:srgbClr val="B7B8B8"/>
                      </a:solidFill>
                      <a:prstDash val="solid"/>
                    </a:lnR>
                    <a:lnT w="76200">
                      <a:solidFill>
                        <a:srgbClr val="ACD2FF"/>
                      </a:solidFill>
                      <a:prstDash val="solid"/>
                    </a:lnT>
                    <a:lnB w="3175">
                      <a:solidFill>
                        <a:srgbClr val="B7B8B8"/>
                      </a:solidFill>
                      <a:prstDash val="solid"/>
                    </a:lnB>
                  </a:tcPr>
                </a:tc>
                <a:tc rowSpan="4" hMerge="1">
                  <a:txBody>
                    <a:bodyPr/>
                    <a:lstStyle/>
                    <a:p>
                      <a:pPr marL="0" marR="258445" indent="115570" algn="ctr">
                        <a:lnSpc>
                          <a:spcPct val="100000"/>
                        </a:lnSpc>
                        <a:spcBef>
                          <a:spcPts val="670"/>
                        </a:spcBef>
                      </a:pPr>
                      <a:r>
                        <a:rPr lang="ja-JP" sz="900">
                          <a:solidFill>
                            <a:srgbClr val="020302"/>
                          </a:solidFill>
                          <a:highlight>
                            <a:srgbClr val="FFFF00"/>
                          </a:highlight>
                          <a:latin typeface="AdobeClean-Light"/>
                          <a:ea typeface="MS Mincho"/>
                          <a:cs typeface="AdobeClean-Light"/>
                        </a:rPr>
                        <a:t>24 時間年中無休／30 分</a:t>
                      </a:r>
                    </a:p>
                  </a:txBody>
                  <a:tcPr marL="0" marR="0" marT="0" marB="0" anchor="ctr">
                    <a:lnL w="3175">
                      <a:solidFill>
                        <a:srgbClr val="B7B8B8"/>
                      </a:solidFill>
                      <a:prstDash val="solid"/>
                    </a:lnL>
                    <a:lnR w="3175">
                      <a:solidFill>
                        <a:srgbClr val="B7B8B8"/>
                      </a:solidFill>
                      <a:prstDash val="solid"/>
                    </a:lnR>
                    <a:lnT w="76200">
                      <a:solidFill>
                        <a:srgbClr val="2E8FFF"/>
                      </a:solidFill>
                      <a:prstDash val="solid"/>
                    </a:lnT>
                    <a:lnB w="3175">
                      <a:solidFill>
                        <a:srgbClr val="B7B8B8"/>
                      </a:solidFill>
                      <a:prstDash val="solid"/>
                    </a:lnB>
                  </a:tcPr>
                </a:tc>
                <a:tc rowSpan="4" hMerge="1">
                  <a:txBody>
                    <a:bodyPr/>
                    <a:lstStyle/>
                    <a:p>
                      <a:pPr marL="0" marR="271780" indent="103505" algn="ctr">
                        <a:lnSpc>
                          <a:spcPct val="100000"/>
                        </a:lnSpc>
                        <a:spcBef>
                          <a:spcPts val="670"/>
                        </a:spcBef>
                      </a:pPr>
                      <a:r>
                        <a:rPr lang="ja-JP" sz="900">
                          <a:solidFill>
                            <a:srgbClr val="020302"/>
                          </a:solidFill>
                          <a:highlight>
                            <a:srgbClr val="FFFF00"/>
                          </a:highlight>
                          <a:latin typeface="AdobeClean-Light"/>
                          <a:ea typeface="MS Mincho"/>
                          <a:cs typeface="AdobeClean-Light"/>
                        </a:rPr>
                        <a:t>24 時間年中無休／15 分</a:t>
                      </a:r>
                    </a:p>
                  </a:txBody>
                  <a:tcPr marL="0" marR="0" marT="0" marB="0" anchor="ctr">
                    <a:lnL w="3175">
                      <a:solidFill>
                        <a:srgbClr val="B7B8B8"/>
                      </a:solidFill>
                      <a:prstDash val="solid"/>
                    </a:lnL>
                    <a:lnR w="3175">
                      <a:solidFill>
                        <a:srgbClr val="B7B8B8"/>
                      </a:solidFill>
                      <a:prstDash val="solid"/>
                    </a:lnR>
                    <a:lnT w="76200">
                      <a:solidFill>
                        <a:srgbClr val="0068E1"/>
                      </a:solidFill>
                      <a:prstDash val="solid"/>
                    </a:lnT>
                    <a:lnB w="3175">
                      <a:solidFill>
                        <a:srgbClr val="B7B8B8"/>
                      </a:solidFill>
                      <a:prstDash val="solid"/>
                    </a:lnB>
                  </a:tcPr>
                </a:tc>
                <a:extLst>
                  <a:ext uri="{0D108BD9-81ED-4DB2-BD59-A6C34878D82A}">
                    <a16:rowId xmlns:a16="http://schemas.microsoft.com/office/drawing/2014/main" val="10001"/>
                  </a:ext>
                </a:extLst>
              </a:tr>
              <a:tr h="484755">
                <a:tc>
                  <a:txBody>
                    <a:bodyPr/>
                    <a:lstStyle/>
                    <a:p>
                      <a:pPr marL="50800">
                        <a:lnSpc>
                          <a:spcPct val="100000"/>
                        </a:lnSpc>
                        <a:spcBef>
                          <a:spcPts val="30"/>
                        </a:spcBef>
                      </a:pPr>
                      <a:r>
                        <a:rPr lang="ja-JP" altLang="en-US" sz="900" b="1" dirty="0">
                          <a:solidFill>
                            <a:srgbClr val="020302"/>
                          </a:solidFill>
                          <a:latin typeface="Adobe Clean Han Regular" panose="020B0500000000000000" pitchFamily="34" charset="-128"/>
                          <a:ea typeface="Adobe Clean Han Regular" panose="020B0500000000000000" pitchFamily="34" charset="-128"/>
                          <a:cs typeface="Adobe Clean"/>
                        </a:rPr>
                        <a:t>優先度 </a:t>
                      </a:r>
                      <a:r>
                        <a:rPr lang="en-US" altLang="ja-JP" sz="900" b="1" dirty="0">
                          <a:solidFill>
                            <a:srgbClr val="020302"/>
                          </a:solidFill>
                          <a:latin typeface="Adobe Clean Han Regular" panose="020B0500000000000000" pitchFamily="34" charset="-128"/>
                          <a:ea typeface="Adobe Clean Han Regular" panose="020B0500000000000000" pitchFamily="34" charset="-128"/>
                          <a:cs typeface="Adobe Clean"/>
                        </a:rPr>
                        <a:t>2</a:t>
                      </a:r>
                    </a:p>
                    <a:p>
                      <a:pPr marL="50165" marR="203200" indent="0" defTabSz="914400" eaLnBrk="1" fontAlgn="auto" latinLnBrk="0" hangingPunct="1">
                        <a:lnSpc>
                          <a:spcPts val="1000"/>
                        </a:lnSpc>
                        <a:spcBef>
                          <a:spcPts val="415"/>
                        </a:spcBef>
                        <a:spcAft>
                          <a:spcPts val="0"/>
                        </a:spcAft>
                        <a:buClrTx/>
                        <a:buSzTx/>
                        <a:buFontTx/>
                        <a:buNone/>
                        <a:tabLst/>
                        <a:defRPr/>
                      </a:pPr>
                      <a:r>
                        <a:rPr lang="ja-JP" sz="900" b="0" i="0" dirty="0">
                          <a:solidFill>
                            <a:srgbClr val="000000"/>
                          </a:solidFill>
                          <a:latin typeface="Adobe Clean Han Light" panose="020B0300000000000000" pitchFamily="34" charset="-128"/>
                          <a:ea typeface="Adobe Clean Han Light" panose="020B0300000000000000" pitchFamily="34" charset="-128"/>
                        </a:rPr>
                        <a:t>お客様の業務機能に重大なサービス低下や潜在的なデータ損失があるか、主な機能が影響を受けている。 </a:t>
                      </a: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marL="0" marR="325755" indent="-5715" algn="ctr">
                        <a:lnSpc>
                          <a:spcPct val="100000"/>
                        </a:lnSpc>
                        <a:spcBef>
                          <a:spcPts val="0"/>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      24 時間年中無休／</a:t>
                      </a:r>
                    </a:p>
                    <a:p>
                      <a:pPr marL="0" marR="325755" indent="-5715" algn="ctr">
                        <a:lnSpc>
                          <a:spcPct val="100000"/>
                        </a:lnSpc>
                        <a:spcBef>
                          <a:spcPts val="0"/>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     1 時間</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gridSpan="3" vMerge="1">
                  <a:txBody>
                    <a:bodyPr/>
                    <a:lstStyle/>
                    <a:p>
                      <a:pPr marL="0" marR="184785" indent="-194310" algn="l" rtl="0">
                        <a:lnSpc>
                          <a:spcPct val="100000"/>
                        </a:lnSpc>
                        <a:spcBef>
                          <a:spcPts val="670"/>
                        </a:spcBef>
                      </a:pPr>
                      <a:endParaRPr sz="900" spc="0">
                        <a:highlight>
                          <a:srgbClr val="FFFF00"/>
                        </a:highlight>
                        <a:latin typeface="AdobeClean-Light"/>
                        <a:cs typeface="AdobeClean-Light"/>
                      </a:endParaRPr>
                    </a:p>
                  </a:txBody>
                  <a:tcPr marL="0" marR="0" marT="0" marB="0" anchor="ctr">
                    <a:lnL w="3175" cap="flat" cmpd="sng" algn="ctr">
                      <a:solidFill>
                        <a:srgbClr val="B7B8B8"/>
                      </a:solidFill>
                      <a:prstDash val="solid"/>
                      <a:round/>
                      <a:headEnd type="none" w="med" len="med"/>
                      <a:tailEnd type="none" w="med" len="me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325755" indent="-5715" algn="l" rtl="0">
                        <a:lnSpc>
                          <a:spcPct val="100000"/>
                        </a:lnSpc>
                        <a:spcBef>
                          <a:spcPts val="670"/>
                        </a:spcBef>
                      </a:pPr>
                      <a:endParaRPr sz="900" spc="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259079" indent="111760" algn="l" rtl="0">
                        <a:lnSpc>
                          <a:spcPct val="100000"/>
                        </a:lnSpc>
                        <a:spcBef>
                          <a:spcPts val="670"/>
                        </a:spcBef>
                      </a:pPr>
                      <a:endParaRPr sz="900" spc="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extLst>
                  <a:ext uri="{0D108BD9-81ED-4DB2-BD59-A6C34878D82A}">
                    <a16:rowId xmlns:a16="http://schemas.microsoft.com/office/drawing/2014/main" val="10002"/>
                  </a:ext>
                </a:extLst>
              </a:tr>
              <a:tr h="484756">
                <a:tc>
                  <a:txBody>
                    <a:bodyPr/>
                    <a:lstStyle/>
                    <a:p>
                      <a:pPr marL="50800">
                        <a:lnSpc>
                          <a:spcPct val="100000"/>
                        </a:lnSpc>
                        <a:spcBef>
                          <a:spcPts val="30"/>
                        </a:spcBef>
                      </a:pPr>
                      <a:r>
                        <a:rPr lang="ja-JP" altLang="en-US" sz="900" b="1" dirty="0">
                          <a:solidFill>
                            <a:srgbClr val="020302"/>
                          </a:solidFill>
                          <a:latin typeface="Adobe Clean Han Regular" panose="020B0500000000000000" pitchFamily="34" charset="-128"/>
                          <a:ea typeface="Adobe Clean Han Regular" panose="020B0500000000000000" pitchFamily="34" charset="-128"/>
                          <a:cs typeface="Adobe Clean"/>
                        </a:rPr>
                        <a:t>優先度 </a:t>
                      </a:r>
                      <a:r>
                        <a:rPr lang="en-US" altLang="ja-JP" sz="900" b="1" dirty="0">
                          <a:solidFill>
                            <a:srgbClr val="020302"/>
                          </a:solidFill>
                          <a:latin typeface="Adobe Clean Han Regular" panose="020B0500000000000000" pitchFamily="34" charset="-128"/>
                          <a:ea typeface="Adobe Clean Han Regular" panose="020B0500000000000000" pitchFamily="34" charset="-128"/>
                          <a:cs typeface="Adobe Clean"/>
                        </a:rPr>
                        <a:t>3</a:t>
                      </a:r>
                    </a:p>
                    <a:p>
                      <a:pPr marL="49530" marR="212090" indent="-2540" defTabSz="914400" eaLnBrk="1" fontAlgn="auto" latinLnBrk="0" hangingPunct="1">
                        <a:lnSpc>
                          <a:spcPts val="1000"/>
                        </a:lnSpc>
                        <a:spcBef>
                          <a:spcPts val="415"/>
                        </a:spcBef>
                        <a:spcAft>
                          <a:spcPts val="0"/>
                        </a:spcAft>
                        <a:buClrTx/>
                        <a:buSzTx/>
                        <a:buFontTx/>
                        <a:buNone/>
                        <a:tabLst/>
                        <a:defRPr/>
                      </a:pPr>
                      <a:r>
                        <a:rPr kumimoji="0" lang="ja-JP" sz="900" b="0" i="0" u="none" strike="noStrike" cap="none" normalizeH="0" baseline="0" noProof="0" dirty="0">
                          <a:ln>
                            <a:noFill/>
                          </a:ln>
                          <a:solidFill>
                            <a:srgbClr val="000000"/>
                          </a:solidFill>
                          <a:uLnTx/>
                          <a:uFillTx/>
                          <a:latin typeface="Adobe Clean Han Light" panose="020B0300000000000000" pitchFamily="34" charset="-128"/>
                          <a:ea typeface="Adobe Clean Han Light" panose="020B0300000000000000" pitchFamily="34" charset="-128"/>
                          <a:cs typeface="+mn-cs"/>
                        </a:rPr>
                        <a:t>お客様の業務機能に軽微なサービス低下があるが、業務機能を正常に続行できる解決策／回避策が存在する。 </a:t>
                      </a: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marL="195263" marR="184785" indent="-195263" algn="ctr">
                        <a:lnSpc>
                          <a:spcPct val="100000"/>
                        </a:lnSpc>
                        <a:spcBef>
                          <a:spcPts val="0"/>
                        </a:spcBef>
                        <a:tabLst>
                          <a:tab pos="911225" algn="l"/>
                        </a:tabLst>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営業日／   </a:t>
                      </a:r>
                    </a:p>
                    <a:p>
                      <a:pPr marL="0" marR="184785" indent="-194310" algn="ctr">
                        <a:lnSpc>
                          <a:spcPct val="100000"/>
                        </a:lnSpc>
                        <a:spcBef>
                          <a:spcPts val="0"/>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4 時間</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gridSpan="3" vMerge="1">
                  <a:txBody>
                    <a:bodyPr/>
                    <a:lstStyle/>
                    <a:p>
                      <a:pPr marL="0" marR="185420" indent="-193675" algn="l" rtl="0">
                        <a:lnSpc>
                          <a:spcPct val="100000"/>
                        </a:lnSpc>
                        <a:spcBef>
                          <a:spcPts val="645"/>
                        </a:spcBef>
                      </a:pPr>
                      <a:endParaRPr sz="900" spc="0">
                        <a:highlight>
                          <a:srgbClr val="FFFF00"/>
                        </a:highlight>
                        <a:latin typeface="AdobeClean-Light"/>
                        <a:cs typeface="AdobeClean-Light"/>
                      </a:endParaRPr>
                    </a:p>
                  </a:txBody>
                  <a:tcPr marL="0" marR="0" marT="0" marB="0" anchor="ctr">
                    <a:lnL w="3175" cap="flat" cmpd="sng" algn="ctr">
                      <a:solidFill>
                        <a:srgbClr val="B7B8B8"/>
                      </a:solidFill>
                      <a:prstDash val="solid"/>
                      <a:round/>
                      <a:headEnd type="none" w="med" len="med"/>
                      <a:tailEnd type="none" w="med" len="me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184785" indent="-194310" algn="l" rtl="0">
                        <a:lnSpc>
                          <a:spcPct val="100000"/>
                        </a:lnSpc>
                        <a:spcBef>
                          <a:spcPts val="645"/>
                        </a:spcBef>
                      </a:pPr>
                      <a:endParaRPr sz="900" spc="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326390" indent="-5715" algn="l" rtl="0">
                        <a:lnSpc>
                          <a:spcPct val="100000"/>
                        </a:lnSpc>
                        <a:spcBef>
                          <a:spcPts val="645"/>
                        </a:spcBef>
                      </a:pPr>
                      <a:endParaRPr sz="900" spc="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extLst>
                  <a:ext uri="{0D108BD9-81ED-4DB2-BD59-A6C34878D82A}">
                    <a16:rowId xmlns:a16="http://schemas.microsoft.com/office/drawing/2014/main" val="10003"/>
                  </a:ext>
                </a:extLst>
              </a:tr>
              <a:tr h="359998">
                <a:tc>
                  <a:txBody>
                    <a:bodyPr/>
                    <a:lstStyle/>
                    <a:p>
                      <a:pPr marL="50800">
                        <a:lnSpc>
                          <a:spcPct val="100000"/>
                        </a:lnSpc>
                        <a:spcBef>
                          <a:spcPts val="30"/>
                        </a:spcBef>
                      </a:pPr>
                      <a:r>
                        <a:rPr lang="ja-JP" altLang="en-US" sz="900" b="1" dirty="0">
                          <a:solidFill>
                            <a:srgbClr val="020302"/>
                          </a:solidFill>
                          <a:latin typeface="Adobe Clean Han Regular" panose="020B0500000000000000" pitchFamily="34" charset="-128"/>
                          <a:ea typeface="Adobe Clean Han Regular" panose="020B0500000000000000" pitchFamily="34" charset="-128"/>
                          <a:cs typeface="Adobe Clean"/>
                        </a:rPr>
                        <a:t>優先度 </a:t>
                      </a:r>
                      <a:r>
                        <a:rPr lang="en-US" sz="900" b="1" dirty="0">
                          <a:solidFill>
                            <a:srgbClr val="020302"/>
                          </a:solidFill>
                          <a:latin typeface="Adobe Clean Han Regular" panose="020B0500000000000000" pitchFamily="34" charset="-128"/>
                          <a:ea typeface="Adobe Clean Han Regular" panose="020B0500000000000000" pitchFamily="34" charset="-128"/>
                          <a:cs typeface="Adobe Clean"/>
                        </a:rPr>
                        <a:t>4</a:t>
                      </a:r>
                    </a:p>
                    <a:p>
                      <a:pPr marL="48895" marR="0" indent="0" defTabSz="914400" eaLnBrk="1" fontAlgn="auto" latinLnBrk="0" hangingPunct="1">
                        <a:lnSpc>
                          <a:spcPct val="100000"/>
                        </a:lnSpc>
                        <a:spcBef>
                          <a:spcPts val="300"/>
                        </a:spcBef>
                        <a:spcAft>
                          <a:spcPts val="0"/>
                        </a:spcAft>
                        <a:buClrTx/>
                        <a:buSzTx/>
                        <a:buFontTx/>
                        <a:buNone/>
                        <a:tabLst/>
                        <a:defRPr/>
                      </a:pPr>
                      <a:r>
                        <a:rPr lang="ja-JP" sz="900" b="0" i="0" dirty="0">
                          <a:solidFill>
                            <a:srgbClr val="000000"/>
                          </a:solidFill>
                          <a:latin typeface="Adobe Clean Han Light" panose="020B0300000000000000" pitchFamily="34" charset="-128"/>
                          <a:ea typeface="Adobe Clean Han Light" panose="020B0300000000000000" pitchFamily="34" charset="-128"/>
                        </a:rPr>
                        <a:t>現在の製品機能に関する一般的な質問または機能拡張のリクエスト。</a:t>
                      </a: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marL="195263" marR="184785" indent="-195263" algn="ctr">
                        <a:lnSpc>
                          <a:spcPct val="100000"/>
                        </a:lnSpc>
                        <a:spcBef>
                          <a:spcPts val="0"/>
                        </a:spcBef>
                        <a:tabLst>
                          <a:tab pos="911225" algn="l"/>
                        </a:tabLst>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  営業日／   </a:t>
                      </a:r>
                    </a:p>
                    <a:p>
                      <a:pPr marL="0" marR="184785" indent="-194310" algn="ctr">
                        <a:lnSpc>
                          <a:spcPct val="100000"/>
                        </a:lnSpc>
                        <a:spcBef>
                          <a:spcPts val="0"/>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1 日 </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gridSpan="3" vMerge="1">
                  <a:txBody>
                    <a:bodyPr/>
                    <a:lstStyle/>
                    <a:p>
                      <a:pPr marL="0" marR="223520" indent="-202565" algn="l" rtl="0">
                        <a:lnSpc>
                          <a:spcPct val="100000"/>
                        </a:lnSpc>
                        <a:spcBef>
                          <a:spcPts val="155"/>
                        </a:spcBef>
                      </a:pPr>
                      <a:endParaRPr sz="900" spc="0">
                        <a:highlight>
                          <a:srgbClr val="FFFF00"/>
                        </a:highlight>
                        <a:latin typeface="AdobeClean-Light"/>
                        <a:cs typeface="AdobeClean-Light"/>
                      </a:endParaRPr>
                    </a:p>
                  </a:txBody>
                  <a:tcPr marL="0" marR="0" marT="0" marB="0" anchor="ctr">
                    <a:lnL w="3175" cap="flat" cmpd="sng" algn="ctr">
                      <a:solidFill>
                        <a:srgbClr val="B7B8B8"/>
                      </a:solidFill>
                      <a:prstDash val="solid"/>
                      <a:round/>
                      <a:headEnd type="none" w="med" len="med"/>
                      <a:tailEnd type="none" w="med" len="me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223520" indent="-202565" algn="l" rtl="0">
                        <a:lnSpc>
                          <a:spcPct val="100000"/>
                        </a:lnSpc>
                        <a:spcBef>
                          <a:spcPts val="155"/>
                        </a:spcBef>
                      </a:pPr>
                      <a:endParaRPr sz="900" spc="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223520" indent="-202565" algn="l" rtl="0">
                        <a:lnSpc>
                          <a:spcPct val="100000"/>
                        </a:lnSpc>
                        <a:spcBef>
                          <a:spcPts val="155"/>
                        </a:spcBef>
                      </a:pPr>
                      <a:endParaRPr sz="900" spc="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extLst>
                  <a:ext uri="{0D108BD9-81ED-4DB2-BD59-A6C34878D82A}">
                    <a16:rowId xmlns:a16="http://schemas.microsoft.com/office/drawing/2014/main" val="10004"/>
                  </a:ext>
                </a:extLst>
              </a:tr>
            </a:tbl>
          </a:graphicData>
        </a:graphic>
      </p:graphicFrame>
      <p:sp>
        <p:nvSpPr>
          <p:cNvPr id="13" name="object 11">
            <a:extLst>
              <a:ext uri="{FF2B5EF4-FFF2-40B4-BE49-F238E27FC236}">
                <a16:creationId xmlns:a16="http://schemas.microsoft.com/office/drawing/2014/main" id="{30EDFB2E-B7BE-864D-B004-884C1838B536}"/>
              </a:ext>
            </a:extLst>
          </p:cNvPr>
          <p:cNvSpPr txBox="1">
            <a:spLocks/>
          </p:cNvSpPr>
          <p:nvPr/>
        </p:nvSpPr>
        <p:spPr>
          <a:xfrm>
            <a:off x="97788" y="9888626"/>
            <a:ext cx="3568776" cy="133370"/>
          </a:xfrm>
          <a:prstGeom prst="rect">
            <a:avLst/>
          </a:prstGeom>
        </p:spPr>
        <p:txBody>
          <a:bodyPr vert="horz" wrap="square" lIns="0" tIns="10160" rIns="0" bIns="0" rtlCol="0">
            <a:spAutoFit/>
          </a:bodyPr>
          <a:lstStyle>
            <a:defPPr>
              <a:defRPr lang="en-US"/>
            </a:defPPr>
            <a:lvl1pPr marL="0" algn="l" defTabSz="914400" rtl="0" eaLnBrk="1" latinLnBrk="0" hangingPunct="1">
              <a:defRPr sz="800" b="0" i="0" kern="1200">
                <a:solidFill>
                  <a:srgbClr val="6D6D6D"/>
                </a:solidFill>
                <a:latin typeface="Adobe Clean"/>
                <a:ea typeface="+mn-ea"/>
                <a:cs typeface="Adobe Cle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80"/>
              </a:spcBef>
            </a:pPr>
            <a:r>
              <a:rPr lang="ja-JP" dirty="0">
                <a:latin typeface="Adobe Clean Han Light" panose="020B0300000000000000" pitchFamily="34" charset="-128"/>
                <a:ea typeface="Adobe Clean Han Light" panose="020B0300000000000000" pitchFamily="34" charset="-128"/>
              </a:rPr>
              <a:t>©2022 Adobe.All Rights Reserved.Adobe Confidential.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rot="5400000">
            <a:off x="1339850" y="-1393467"/>
            <a:ext cx="5198897" cy="7971002"/>
            <a:chOff x="180403" y="415099"/>
            <a:chExt cx="3479165" cy="7679055"/>
          </a:xfrm>
        </p:grpSpPr>
        <p:sp>
          <p:nvSpPr>
            <p:cNvPr id="4" name="object 4"/>
            <p:cNvSpPr/>
            <p:nvPr/>
          </p:nvSpPr>
          <p:spPr>
            <a:xfrm>
              <a:off x="3628262" y="576453"/>
              <a:ext cx="0" cy="7486650"/>
            </a:xfrm>
            <a:custGeom>
              <a:avLst/>
              <a:gdLst/>
              <a:ahLst/>
              <a:cxnLst/>
              <a:rect l="l" t="t" r="r" b="b"/>
              <a:pathLst>
                <a:path h="7486650">
                  <a:moveTo>
                    <a:pt x="0" y="0"/>
                  </a:moveTo>
                  <a:lnTo>
                    <a:pt x="0" y="7486408"/>
                  </a:lnTo>
                </a:path>
              </a:pathLst>
            </a:custGeom>
            <a:ln w="61722">
              <a:solidFill>
                <a:srgbClr val="EAEAEB"/>
              </a:solidFill>
            </a:ln>
          </p:spPr>
          <p:txBody>
            <a:bodyPr wrap="square" lIns="0" tIns="0" rIns="0" bIns="0" rtlCol="0"/>
            <a:lstStyle/>
            <a:p>
              <a:endParaRPr>
                <a:latin typeface="Adobe Clean Han Regular" panose="020B0500000000000000" pitchFamily="34" charset="-128"/>
                <a:ea typeface="Adobe Clean Han Regular" panose="020B0500000000000000" pitchFamily="34" charset="-128"/>
              </a:endParaRPr>
            </a:p>
          </p:txBody>
        </p:sp>
        <p:sp>
          <p:nvSpPr>
            <p:cNvPr id="5" name="object 5"/>
            <p:cNvSpPr/>
            <p:nvPr/>
          </p:nvSpPr>
          <p:spPr>
            <a:xfrm>
              <a:off x="187070" y="421767"/>
              <a:ext cx="3409950" cy="7600950"/>
            </a:xfrm>
            <a:custGeom>
              <a:avLst/>
              <a:gdLst/>
              <a:ahLst/>
              <a:cxnLst/>
              <a:rect l="l" t="t" r="r" b="b"/>
              <a:pathLst>
                <a:path w="3409950" h="7600950">
                  <a:moveTo>
                    <a:pt x="0" y="7600569"/>
                  </a:moveTo>
                  <a:lnTo>
                    <a:pt x="3409492" y="7600569"/>
                  </a:lnTo>
                  <a:lnTo>
                    <a:pt x="3409492" y="0"/>
                  </a:lnTo>
                  <a:lnTo>
                    <a:pt x="0" y="0"/>
                  </a:lnTo>
                  <a:lnTo>
                    <a:pt x="0" y="7600569"/>
                  </a:lnTo>
                  <a:close/>
                </a:path>
              </a:pathLst>
            </a:custGeom>
            <a:ln w="12954">
              <a:solidFill>
                <a:srgbClr val="EBEBEB"/>
              </a:solidFill>
            </a:ln>
          </p:spPr>
          <p:txBody>
            <a:bodyPr wrap="square" lIns="0" tIns="0" rIns="0" bIns="0" rtlCol="0"/>
            <a:lstStyle/>
            <a:p>
              <a:endParaRPr>
                <a:latin typeface="Adobe Clean Han Regular" panose="020B0500000000000000" pitchFamily="34" charset="-128"/>
                <a:ea typeface="Adobe Clean Han Regular" panose="020B0500000000000000" pitchFamily="34" charset="-128"/>
              </a:endParaRPr>
            </a:p>
          </p:txBody>
        </p:sp>
      </p:grpSp>
      <p:sp>
        <p:nvSpPr>
          <p:cNvPr id="36" name="object 36"/>
          <p:cNvSpPr/>
          <p:nvPr/>
        </p:nvSpPr>
        <p:spPr>
          <a:xfrm>
            <a:off x="2215194" y="596295"/>
            <a:ext cx="355091" cy="355091"/>
          </a:xfrm>
          <a:prstGeom prst="rect">
            <a:avLst/>
          </a:prstGeom>
          <a:blipFill>
            <a:blip r:embed="rId3" cstate="print"/>
            <a:stretch>
              <a:fillRect/>
            </a:stretch>
          </a:blipFill>
        </p:spPr>
        <p:txBody>
          <a:bodyPr wrap="square" lIns="0" tIns="0" rIns="0" bIns="0" rtlCol="0"/>
          <a:lstStyle/>
          <a:p>
            <a:endParaRPr>
              <a:latin typeface="Adobe Clean Han Regular" panose="020B0500000000000000" pitchFamily="34" charset="-128"/>
              <a:ea typeface="Adobe Clean Han Regular" panose="020B0500000000000000" pitchFamily="34" charset="-128"/>
            </a:endParaRPr>
          </a:p>
        </p:txBody>
      </p:sp>
      <p:sp>
        <p:nvSpPr>
          <p:cNvPr id="39" name="object 39"/>
          <p:cNvSpPr txBox="1"/>
          <p:nvPr/>
        </p:nvSpPr>
        <p:spPr>
          <a:xfrm>
            <a:off x="371909" y="1607065"/>
            <a:ext cx="2148840" cy="921021"/>
          </a:xfrm>
          <a:prstGeom prst="rect">
            <a:avLst/>
          </a:prstGeom>
        </p:spPr>
        <p:txBody>
          <a:bodyPr vert="horz" wrap="square" lIns="0" tIns="35560" rIns="0" bIns="0" rtlCol="0">
            <a:spAutoFit/>
          </a:bodyPr>
          <a:lstStyle/>
          <a:p>
            <a:pPr marL="12700" marR="5080">
              <a:lnSpc>
                <a:spcPts val="1400"/>
              </a:lnSpc>
              <a:spcBef>
                <a:spcPts val="60"/>
              </a:spcBef>
            </a:pPr>
            <a:r>
              <a:rPr lang="ja-JP" sz="1000" dirty="0">
                <a:latin typeface="Adobe Clean Han Light" panose="020B0300000000000000" pitchFamily="34" charset="-128"/>
                <a:ea typeface="Adobe Clean Han Light" panose="020B0300000000000000" pitchFamily="34" charset="-128"/>
              </a:rPr>
              <a:t>担当アカウントサポートリードは、ケースの進捗を監視し、お客様のエスカレーションポイントおよびアドビサポートの社内担当としての役割を果たします。</a:t>
            </a:r>
          </a:p>
        </p:txBody>
      </p:sp>
      <p:sp>
        <p:nvSpPr>
          <p:cNvPr id="52" name="object 52"/>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latin typeface="Adobe Clean Han Regular" panose="020B0500000000000000" pitchFamily="34" charset="-128"/>
              <a:ea typeface="Adobe Clean Han Regular" panose="020B0500000000000000" pitchFamily="34" charset="-128"/>
            </a:endParaRPr>
          </a:p>
        </p:txBody>
      </p:sp>
      <p:sp>
        <p:nvSpPr>
          <p:cNvPr id="41" name="Rectangle 40">
            <a:extLst>
              <a:ext uri="{FF2B5EF4-FFF2-40B4-BE49-F238E27FC236}">
                <a16:creationId xmlns:a16="http://schemas.microsoft.com/office/drawing/2014/main" id="{6BF87FDD-9EA3-6946-897D-7CB38BCFBCA5}"/>
              </a:ext>
            </a:extLst>
          </p:cNvPr>
          <p:cNvSpPr>
            <a:spLocks/>
          </p:cNvSpPr>
          <p:nvPr/>
        </p:nvSpPr>
        <p:spPr>
          <a:xfrm>
            <a:off x="792529" y="1318056"/>
            <a:ext cx="2057982" cy="169277"/>
          </a:xfrm>
          <a:prstGeom prst="rect">
            <a:avLst/>
          </a:prstGeom>
        </p:spPr>
        <p:txBody>
          <a:bodyPr wrap="square" lIns="0" tIns="0" rIns="0" bIns="0">
            <a:spAutoFit/>
          </a:bodyPr>
          <a:lstStyle/>
          <a:p>
            <a:pPr>
              <a:spcBef>
                <a:spcPts val="600"/>
              </a:spcBef>
              <a:spcAft>
                <a:spcPts val="600"/>
              </a:spcAft>
            </a:pPr>
            <a:r>
              <a:rPr lang="ja-JP" sz="1100" b="1" dirty="0">
                <a:solidFill>
                  <a:srgbClr val="020302"/>
                </a:solidFill>
                <a:latin typeface="Adobe Clean Han Regular" panose="020B0500000000000000" pitchFamily="34" charset="-128"/>
                <a:ea typeface="Adobe Clean Han Regular" panose="020B0500000000000000" pitchFamily="34" charset="-128"/>
              </a:rPr>
              <a:t>アカウントサポートリード</a:t>
            </a:r>
          </a:p>
        </p:txBody>
      </p:sp>
      <p:sp>
        <p:nvSpPr>
          <p:cNvPr id="42" name="object 26">
            <a:extLst>
              <a:ext uri="{FF2B5EF4-FFF2-40B4-BE49-F238E27FC236}">
                <a16:creationId xmlns:a16="http://schemas.microsoft.com/office/drawing/2014/main" id="{44EDA522-BD84-1947-A820-5069D704753E}"/>
              </a:ext>
            </a:extLst>
          </p:cNvPr>
          <p:cNvSpPr/>
          <p:nvPr/>
        </p:nvSpPr>
        <p:spPr>
          <a:xfrm>
            <a:off x="430064" y="5732304"/>
            <a:ext cx="1745247"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latin typeface="Adobe Clean Han Regular" panose="020B0500000000000000" pitchFamily="34" charset="-128"/>
              <a:ea typeface="Adobe Clean Han Regular" panose="020B0500000000000000" pitchFamily="34" charset="-128"/>
            </a:endParaRPr>
          </a:p>
        </p:txBody>
      </p:sp>
      <p:sp>
        <p:nvSpPr>
          <p:cNvPr id="44" name="Rectangle 43">
            <a:extLst>
              <a:ext uri="{FF2B5EF4-FFF2-40B4-BE49-F238E27FC236}">
                <a16:creationId xmlns:a16="http://schemas.microsoft.com/office/drawing/2014/main" id="{147009FB-1B8D-6D4F-87DF-41B5DE49EFE5}"/>
              </a:ext>
            </a:extLst>
          </p:cNvPr>
          <p:cNvSpPr/>
          <p:nvPr/>
        </p:nvSpPr>
        <p:spPr>
          <a:xfrm>
            <a:off x="318713" y="5432541"/>
            <a:ext cx="1856598" cy="307777"/>
          </a:xfrm>
          <a:prstGeom prst="rect">
            <a:avLst/>
          </a:prstGeom>
        </p:spPr>
        <p:txBody>
          <a:bodyPr wrap="none">
            <a:spAutoFit/>
          </a:bodyPr>
          <a:lstStyle/>
          <a:p>
            <a:pPr marL="12700">
              <a:lnSpc>
                <a:spcPct val="100000"/>
              </a:lnSpc>
              <a:spcBef>
                <a:spcPts val="280"/>
              </a:spcBef>
            </a:pPr>
            <a:r>
              <a:rPr lang="ja-JP" sz="1400" b="1" dirty="0">
                <a:solidFill>
                  <a:srgbClr val="020302"/>
                </a:solidFill>
                <a:latin typeface="Adobe Clean Han Regular" panose="020B0500000000000000" pitchFamily="34" charset="-128"/>
                <a:ea typeface="Adobe Clean Han Regular" panose="020B0500000000000000" pitchFamily="34" charset="-128"/>
                <a:cs typeface="Adobe Clean"/>
              </a:rPr>
              <a:t>標準サポートの特長</a:t>
            </a:r>
          </a:p>
        </p:txBody>
      </p:sp>
      <p:sp>
        <p:nvSpPr>
          <p:cNvPr id="87" name="object 26">
            <a:extLst>
              <a:ext uri="{FF2B5EF4-FFF2-40B4-BE49-F238E27FC236}">
                <a16:creationId xmlns:a16="http://schemas.microsoft.com/office/drawing/2014/main" id="{ED3EAB14-8A43-9244-93BB-BE321FE4250C}"/>
              </a:ext>
            </a:extLst>
          </p:cNvPr>
          <p:cNvSpPr/>
          <p:nvPr/>
        </p:nvSpPr>
        <p:spPr>
          <a:xfrm>
            <a:off x="401995" y="736965"/>
            <a:ext cx="2011680" cy="0"/>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latin typeface="Adobe Clean Han Regular" panose="020B0500000000000000" pitchFamily="34" charset="-128"/>
              <a:ea typeface="Adobe Clean Han Regular" panose="020B0500000000000000" pitchFamily="34" charset="-128"/>
            </a:endParaRPr>
          </a:p>
        </p:txBody>
      </p:sp>
      <p:sp>
        <p:nvSpPr>
          <p:cNvPr id="88" name="Rectangle 87">
            <a:extLst>
              <a:ext uri="{FF2B5EF4-FFF2-40B4-BE49-F238E27FC236}">
                <a16:creationId xmlns:a16="http://schemas.microsoft.com/office/drawing/2014/main" id="{BDC8935C-27E9-A94B-ABF1-EFA84FB3D2BE}"/>
              </a:ext>
            </a:extLst>
          </p:cNvPr>
          <p:cNvSpPr/>
          <p:nvPr/>
        </p:nvSpPr>
        <p:spPr>
          <a:xfrm>
            <a:off x="318713" y="429188"/>
            <a:ext cx="2251572" cy="307777"/>
          </a:xfrm>
          <a:prstGeom prst="rect">
            <a:avLst/>
          </a:prstGeom>
        </p:spPr>
        <p:txBody>
          <a:bodyPr wrap="square">
            <a:spAutoFit/>
          </a:bodyPr>
          <a:lstStyle/>
          <a:p>
            <a:pPr marL="12700">
              <a:lnSpc>
                <a:spcPct val="100000"/>
              </a:lnSpc>
              <a:spcBef>
                <a:spcPts val="280"/>
              </a:spcBef>
            </a:pPr>
            <a:r>
              <a:rPr lang="ja-JP" sz="1400" b="1" dirty="0">
                <a:solidFill>
                  <a:srgbClr val="020302"/>
                </a:solidFill>
                <a:latin typeface="Adobe Clean Han Regular" panose="020B0500000000000000" pitchFamily="34" charset="-128"/>
                <a:ea typeface="Adobe Clean Han Regular" panose="020B0500000000000000" pitchFamily="34" charset="-128"/>
                <a:cs typeface="Adobe Clean"/>
              </a:rPr>
              <a:t>ビジネスサポートの特長</a:t>
            </a:r>
          </a:p>
        </p:txBody>
      </p:sp>
      <p:sp>
        <p:nvSpPr>
          <p:cNvPr id="94" name="object 39">
            <a:extLst>
              <a:ext uri="{FF2B5EF4-FFF2-40B4-BE49-F238E27FC236}">
                <a16:creationId xmlns:a16="http://schemas.microsoft.com/office/drawing/2014/main" id="{56FA5DB6-2107-7245-9FC4-96BFB9E344C1}"/>
              </a:ext>
            </a:extLst>
          </p:cNvPr>
          <p:cNvSpPr txBox="1"/>
          <p:nvPr/>
        </p:nvSpPr>
        <p:spPr>
          <a:xfrm>
            <a:off x="2793313" y="1593956"/>
            <a:ext cx="2148840" cy="651460"/>
          </a:xfrm>
          <a:prstGeom prst="rect">
            <a:avLst/>
          </a:prstGeom>
        </p:spPr>
        <p:txBody>
          <a:bodyPr vert="horz" wrap="square" lIns="0" tIns="35560" rIns="0" bIns="0" rtlCol="0">
            <a:spAutoFit/>
          </a:bodyPr>
          <a:lstStyle/>
          <a:p>
            <a:pPr marL="12700" marR="5080">
              <a:spcBef>
                <a:spcPts val="60"/>
              </a:spcBef>
            </a:pPr>
            <a:r>
              <a:rPr lang="ja-JP" sz="1000" dirty="0">
                <a:latin typeface="Adobe Clean Han Light" panose="020B0300000000000000" pitchFamily="34" charset="-128"/>
                <a:ea typeface="Adobe Clean Han Light" panose="020B0300000000000000" pitchFamily="34" charset="-128"/>
                <a:cs typeface="AdobeClean-Light"/>
              </a:rPr>
              <a:t>提出されたケースについて、より上級のサポートリソースに迅速に繋がるための優先的なルーティングが提供されます。 </a:t>
            </a:r>
          </a:p>
        </p:txBody>
      </p:sp>
      <p:sp>
        <p:nvSpPr>
          <p:cNvPr id="95" name="Rectangle 94">
            <a:extLst>
              <a:ext uri="{FF2B5EF4-FFF2-40B4-BE49-F238E27FC236}">
                <a16:creationId xmlns:a16="http://schemas.microsoft.com/office/drawing/2014/main" id="{06E9F521-1218-D44D-8A7A-CA9808D1171B}"/>
              </a:ext>
            </a:extLst>
          </p:cNvPr>
          <p:cNvSpPr>
            <a:spLocks/>
          </p:cNvSpPr>
          <p:nvPr/>
        </p:nvSpPr>
        <p:spPr>
          <a:xfrm>
            <a:off x="3218164" y="1320426"/>
            <a:ext cx="2271260" cy="169277"/>
          </a:xfrm>
          <a:prstGeom prst="rect">
            <a:avLst/>
          </a:prstGeom>
        </p:spPr>
        <p:txBody>
          <a:bodyPr wrap="square" lIns="0" tIns="0" rIns="0" bIns="0">
            <a:spAutoFit/>
          </a:bodyPr>
          <a:lstStyle/>
          <a:p>
            <a:pPr>
              <a:spcBef>
                <a:spcPts val="600"/>
              </a:spcBef>
              <a:spcAft>
                <a:spcPts val="600"/>
              </a:spcAft>
            </a:pPr>
            <a:r>
              <a:rPr lang="ja-JP" sz="1100" b="1" dirty="0">
                <a:solidFill>
                  <a:srgbClr val="020302"/>
                </a:solidFill>
                <a:latin typeface="Adobe Clean Han Regular" panose="020B0500000000000000" pitchFamily="34" charset="-128"/>
                <a:ea typeface="Adobe Clean Han Regular" panose="020B0500000000000000" pitchFamily="34" charset="-128"/>
              </a:rPr>
              <a:t>優先的なケースルーティング</a:t>
            </a:r>
          </a:p>
        </p:txBody>
      </p:sp>
      <p:sp>
        <p:nvSpPr>
          <p:cNvPr id="96" name="object 39">
            <a:extLst>
              <a:ext uri="{FF2B5EF4-FFF2-40B4-BE49-F238E27FC236}">
                <a16:creationId xmlns:a16="http://schemas.microsoft.com/office/drawing/2014/main" id="{61C3FC5E-C90C-3046-9504-57A1CE7913F9}"/>
              </a:ext>
            </a:extLst>
          </p:cNvPr>
          <p:cNvSpPr txBox="1"/>
          <p:nvPr/>
        </p:nvSpPr>
        <p:spPr>
          <a:xfrm>
            <a:off x="5346216" y="1596236"/>
            <a:ext cx="2148840" cy="805349"/>
          </a:xfrm>
          <a:prstGeom prst="rect">
            <a:avLst/>
          </a:prstGeom>
        </p:spPr>
        <p:txBody>
          <a:bodyPr vert="horz" wrap="square" lIns="0" tIns="35560" rIns="0" bIns="0" rtlCol="0">
            <a:spAutoFit/>
          </a:bodyPr>
          <a:lstStyle/>
          <a:p>
            <a:pPr marL="12700">
              <a:lnSpc>
                <a:spcPct val="100000"/>
              </a:lnSpc>
              <a:spcBef>
                <a:spcPts val="60"/>
              </a:spcBef>
            </a:pPr>
            <a:r>
              <a:rPr lang="ja-JP" sz="1000">
                <a:latin typeface="Adobe Clean Han Light" panose="020B0300000000000000" pitchFamily="34" charset="-128"/>
                <a:ea typeface="Adobe Clean Han Light" panose="020B0300000000000000" pitchFamily="34" charset="-128"/>
              </a:rPr>
              <a:t>アドビ内の専任連絡窓口が、エスカレーション支援や定期的なアップデートを提供し、お客様の最も重要なオープン中のサポートリクエストに優先的に対応します。</a:t>
            </a:r>
          </a:p>
        </p:txBody>
      </p:sp>
      <p:sp>
        <p:nvSpPr>
          <p:cNvPr id="97" name="Rectangle 96">
            <a:extLst>
              <a:ext uri="{FF2B5EF4-FFF2-40B4-BE49-F238E27FC236}">
                <a16:creationId xmlns:a16="http://schemas.microsoft.com/office/drawing/2014/main" id="{1F390430-3ED2-1F47-8897-19279095D4E1}"/>
              </a:ext>
            </a:extLst>
          </p:cNvPr>
          <p:cNvSpPr>
            <a:spLocks/>
          </p:cNvSpPr>
          <p:nvPr/>
        </p:nvSpPr>
        <p:spPr>
          <a:xfrm>
            <a:off x="5801129" y="1318056"/>
            <a:ext cx="1608472" cy="169277"/>
          </a:xfrm>
          <a:prstGeom prst="rect">
            <a:avLst/>
          </a:prstGeom>
        </p:spPr>
        <p:txBody>
          <a:bodyPr wrap="square" lIns="0" tIns="0" rIns="0" bIns="0">
            <a:spAutoFit/>
          </a:bodyPr>
          <a:lstStyle/>
          <a:p>
            <a:pPr>
              <a:spcBef>
                <a:spcPts val="600"/>
              </a:spcBef>
              <a:spcAft>
                <a:spcPts val="600"/>
              </a:spcAft>
            </a:pPr>
            <a:r>
              <a:rPr lang="ja-JP" sz="1100" b="1" dirty="0">
                <a:solidFill>
                  <a:srgbClr val="020302"/>
                </a:solidFill>
                <a:latin typeface="Adobe Clean Han Regular" panose="020B0500000000000000" pitchFamily="34" charset="-128"/>
                <a:ea typeface="Adobe Clean Han Regular" panose="020B0500000000000000" pitchFamily="34" charset="-128"/>
              </a:rPr>
              <a:t>エスカレーション管理</a:t>
            </a:r>
          </a:p>
        </p:txBody>
      </p:sp>
      <p:sp>
        <p:nvSpPr>
          <p:cNvPr id="6" name="TextBox 5">
            <a:extLst>
              <a:ext uri="{FF2B5EF4-FFF2-40B4-BE49-F238E27FC236}">
                <a16:creationId xmlns:a16="http://schemas.microsoft.com/office/drawing/2014/main" id="{3A360C4F-3C10-B641-8B6D-C8AF4943F81E}"/>
              </a:ext>
            </a:extLst>
          </p:cNvPr>
          <p:cNvSpPr txBox="1"/>
          <p:nvPr/>
        </p:nvSpPr>
        <p:spPr>
          <a:xfrm>
            <a:off x="3183539" y="3615388"/>
            <a:ext cx="2250745" cy="276999"/>
          </a:xfrm>
          <a:prstGeom prst="rect">
            <a:avLst/>
          </a:prstGeom>
          <a:noFill/>
        </p:spPr>
        <p:txBody>
          <a:bodyPr wrap="square" rtlCol="0">
            <a:spAutoFit/>
          </a:bodyPr>
          <a:lstStyle/>
          <a:p>
            <a:r>
              <a:rPr lang="ja-JP" sz="1200" b="1">
                <a:latin typeface="Adobe Clean Han Regular" panose="020B0500000000000000" pitchFamily="34" charset="-128"/>
                <a:ea typeface="Adobe Clean Han Regular" panose="020B0500000000000000" pitchFamily="34" charset="-128"/>
              </a:rPr>
              <a:t>迅速な問題の優先度設定</a:t>
            </a:r>
          </a:p>
        </p:txBody>
      </p:sp>
      <p:sp>
        <p:nvSpPr>
          <p:cNvPr id="86" name="object 39">
            <a:extLst>
              <a:ext uri="{FF2B5EF4-FFF2-40B4-BE49-F238E27FC236}">
                <a16:creationId xmlns:a16="http://schemas.microsoft.com/office/drawing/2014/main" id="{3003AB67-9A7C-614D-8006-83CEA36B6A65}"/>
              </a:ext>
            </a:extLst>
          </p:cNvPr>
          <p:cNvSpPr txBox="1"/>
          <p:nvPr/>
        </p:nvSpPr>
        <p:spPr>
          <a:xfrm>
            <a:off x="2850511" y="3943707"/>
            <a:ext cx="2148840" cy="497572"/>
          </a:xfrm>
          <a:prstGeom prst="rect">
            <a:avLst/>
          </a:prstGeom>
        </p:spPr>
        <p:txBody>
          <a:bodyPr vert="horz" wrap="square" lIns="0" tIns="35560" rIns="0" bIns="0" rtlCol="0">
            <a:spAutoFit/>
          </a:bodyPr>
          <a:lstStyle/>
          <a:p>
            <a:pPr lvl="0">
              <a:spcBef>
                <a:spcPts val="60"/>
              </a:spcBef>
              <a:defRPr/>
            </a:pPr>
            <a:r>
              <a:rPr lang="ja-JP" sz="1000" dirty="0">
                <a:latin typeface="Adobe Clean Han Light" panose="020B0300000000000000" pitchFamily="34" charset="-128"/>
                <a:ea typeface="Adobe Clean Han Light" panose="020B0300000000000000" pitchFamily="34" charset="-128"/>
                <a:cs typeface="Adobe Clean Light"/>
              </a:rPr>
              <a:t>エンジニアリングとの連携が促進されてサポートケースの優先度が高くなります。</a:t>
            </a:r>
          </a:p>
        </p:txBody>
      </p:sp>
      <p:sp>
        <p:nvSpPr>
          <p:cNvPr id="90" name="object 38">
            <a:extLst>
              <a:ext uri="{FF2B5EF4-FFF2-40B4-BE49-F238E27FC236}">
                <a16:creationId xmlns:a16="http://schemas.microsoft.com/office/drawing/2014/main" id="{365702EE-FA18-9544-B462-9958849596A3}"/>
              </a:ext>
            </a:extLst>
          </p:cNvPr>
          <p:cNvSpPr/>
          <p:nvPr/>
        </p:nvSpPr>
        <p:spPr>
          <a:xfrm rot="5400000" flipH="1">
            <a:off x="3833255" y="151975"/>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latin typeface="Adobe Clean Han Regular" panose="020B0500000000000000" pitchFamily="34" charset="-128"/>
              <a:ea typeface="Adobe Clean Han Regular" panose="020B0500000000000000" pitchFamily="34" charset="-128"/>
            </a:endParaRPr>
          </a:p>
        </p:txBody>
      </p:sp>
      <p:sp>
        <p:nvSpPr>
          <p:cNvPr id="43" name="object 38">
            <a:extLst>
              <a:ext uri="{FF2B5EF4-FFF2-40B4-BE49-F238E27FC236}">
                <a16:creationId xmlns:a16="http://schemas.microsoft.com/office/drawing/2014/main" id="{BEBE4631-BCA4-DC4F-9CD3-21AEE25FC99A}"/>
              </a:ext>
            </a:extLst>
          </p:cNvPr>
          <p:cNvSpPr/>
          <p:nvPr/>
        </p:nvSpPr>
        <p:spPr>
          <a:xfrm rot="5400000" flipH="1">
            <a:off x="3863232" y="5080580"/>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latin typeface="Adobe Clean Han Regular" panose="020B0500000000000000" pitchFamily="34" charset="-128"/>
              <a:ea typeface="Adobe Clean Han Regular" panose="020B0500000000000000" pitchFamily="34" charset="-128"/>
            </a:endParaRPr>
          </a:p>
        </p:txBody>
      </p:sp>
      <p:sp>
        <p:nvSpPr>
          <p:cNvPr id="45" name="Rectangle 44">
            <a:extLst>
              <a:ext uri="{FF2B5EF4-FFF2-40B4-BE49-F238E27FC236}">
                <a16:creationId xmlns:a16="http://schemas.microsoft.com/office/drawing/2014/main" id="{01E87837-5EB4-B843-BD72-4B2D6080F2ED}"/>
              </a:ext>
            </a:extLst>
          </p:cNvPr>
          <p:cNvSpPr>
            <a:spLocks/>
          </p:cNvSpPr>
          <p:nvPr/>
        </p:nvSpPr>
        <p:spPr>
          <a:xfrm>
            <a:off x="869249" y="6397356"/>
            <a:ext cx="1805322" cy="184666"/>
          </a:xfrm>
          <a:prstGeom prst="rect">
            <a:avLst/>
          </a:prstGeom>
        </p:spPr>
        <p:txBody>
          <a:bodyPr wrap="square" lIns="0" tIns="0" rIns="0" bIns="0">
            <a:spAutoFit/>
          </a:bodyPr>
          <a:lstStyle/>
          <a:p>
            <a:pPr>
              <a:spcBef>
                <a:spcPts val="600"/>
              </a:spcBef>
              <a:spcAft>
                <a:spcPts val="600"/>
              </a:spcAft>
            </a:pPr>
            <a:r>
              <a:rPr lang="ja-JP" sz="1200" b="1" dirty="0">
                <a:latin typeface="Adobe Clean Han Regular" panose="020B0500000000000000" pitchFamily="34" charset="-128"/>
                <a:ea typeface="Adobe Clean Han Regular" panose="020B0500000000000000" pitchFamily="34" charset="-128"/>
                <a:cs typeface="Open Sans" pitchFamily="34" charset="0"/>
              </a:rPr>
              <a:t>コミュニティフォーラム</a:t>
            </a:r>
          </a:p>
        </p:txBody>
      </p:sp>
      <p:sp>
        <p:nvSpPr>
          <p:cNvPr id="46" name="object 39">
            <a:extLst>
              <a:ext uri="{FF2B5EF4-FFF2-40B4-BE49-F238E27FC236}">
                <a16:creationId xmlns:a16="http://schemas.microsoft.com/office/drawing/2014/main" id="{407F59CA-FC0A-8543-BF2A-BE6D7F554057}"/>
              </a:ext>
            </a:extLst>
          </p:cNvPr>
          <p:cNvSpPr txBox="1"/>
          <p:nvPr/>
        </p:nvSpPr>
        <p:spPr>
          <a:xfrm>
            <a:off x="441718" y="6654361"/>
            <a:ext cx="2148840" cy="1113125"/>
          </a:xfrm>
          <a:prstGeom prst="rect">
            <a:avLst/>
          </a:prstGeom>
        </p:spPr>
        <p:txBody>
          <a:bodyPr vert="horz" wrap="square" lIns="0" tIns="35560" rIns="0" bIns="0" rtlCol="0">
            <a:spAutoFit/>
          </a:bodyPr>
          <a:lstStyle/>
          <a:p>
            <a:r>
              <a:rPr lang="ja-JP" sz="1000" dirty="0">
                <a:solidFill>
                  <a:srgbClr val="000000"/>
                </a:solidFill>
                <a:latin typeface="Adobe Clean Han Light" panose="020B0300000000000000" pitchFamily="34" charset="-128"/>
                <a:ea typeface="Adobe Clean Han Light" panose="020B0300000000000000" pitchFamily="34" charset="-128"/>
              </a:rPr>
              <a:t>テクニカルソリューション、製品ドキュメント、FAQ などの増大するデータベースにオンラインで継続的にアクセスできます。また、アドビコミュニティで他のお客様と繋がり、ベストプラクティスや学習した内容を共有できます。</a:t>
            </a:r>
          </a:p>
        </p:txBody>
      </p:sp>
      <p:sp>
        <p:nvSpPr>
          <p:cNvPr id="47" name="Rectangle 46">
            <a:extLst>
              <a:ext uri="{FF2B5EF4-FFF2-40B4-BE49-F238E27FC236}">
                <a16:creationId xmlns:a16="http://schemas.microsoft.com/office/drawing/2014/main" id="{5376A096-B710-404A-B60D-9EE95FED4BF0}"/>
              </a:ext>
            </a:extLst>
          </p:cNvPr>
          <p:cNvSpPr>
            <a:spLocks/>
          </p:cNvSpPr>
          <p:nvPr/>
        </p:nvSpPr>
        <p:spPr>
          <a:xfrm>
            <a:off x="3375964" y="6410538"/>
            <a:ext cx="1745671" cy="184666"/>
          </a:xfrm>
          <a:prstGeom prst="rect">
            <a:avLst/>
          </a:prstGeom>
        </p:spPr>
        <p:txBody>
          <a:bodyPr wrap="none" lIns="0" tIns="0" rIns="0" bIns="0">
            <a:spAutoFit/>
          </a:bodyPr>
          <a:lstStyle/>
          <a:p>
            <a:pPr>
              <a:spcBef>
                <a:spcPts val="600"/>
              </a:spcBef>
              <a:spcAft>
                <a:spcPts val="600"/>
              </a:spcAft>
            </a:pPr>
            <a:r>
              <a:rPr lang="ja-JP" sz="1200" b="1" dirty="0">
                <a:latin typeface="Adobe Clean Han Regular" panose="020B0500000000000000" pitchFamily="34" charset="-128"/>
                <a:ea typeface="Adobe Clean Han Regular" panose="020B0500000000000000" pitchFamily="34" charset="-128"/>
                <a:cs typeface="Open Sans" pitchFamily="34" charset="0"/>
              </a:rPr>
              <a:t>セルフサービスポータル</a:t>
            </a:r>
          </a:p>
        </p:txBody>
      </p:sp>
      <p:sp>
        <p:nvSpPr>
          <p:cNvPr id="48" name="object 39">
            <a:extLst>
              <a:ext uri="{FF2B5EF4-FFF2-40B4-BE49-F238E27FC236}">
                <a16:creationId xmlns:a16="http://schemas.microsoft.com/office/drawing/2014/main" id="{F10CB5FB-EB8C-104E-BCDA-6A33E111FFBC}"/>
              </a:ext>
            </a:extLst>
          </p:cNvPr>
          <p:cNvSpPr txBox="1"/>
          <p:nvPr/>
        </p:nvSpPr>
        <p:spPr>
          <a:xfrm>
            <a:off x="2930461" y="6644232"/>
            <a:ext cx="2148840" cy="1113125"/>
          </a:xfrm>
          <a:prstGeom prst="rect">
            <a:avLst/>
          </a:prstGeom>
        </p:spPr>
        <p:txBody>
          <a:bodyPr vert="horz" wrap="square" lIns="0" tIns="35560" rIns="0" bIns="0" rtlCol="0">
            <a:spAutoFit/>
          </a:bodyPr>
          <a:lstStyle/>
          <a:p>
            <a:r>
              <a:rPr lang="ja-JP" sz="1000" dirty="0">
                <a:solidFill>
                  <a:srgbClr val="000000"/>
                </a:solidFill>
                <a:latin typeface="Adobe Clean Han Light" panose="020B0300000000000000" pitchFamily="34" charset="-128"/>
                <a:ea typeface="Adobe Clean Han Light" panose="020B0300000000000000" pitchFamily="34" charset="-128"/>
              </a:rPr>
              <a:t>オンラインのセルフサービスサポートポータルにオンデマンドでアクセスして、ケースのステータスを確認したり、その他のリソース（ニュースとアラート、ナレッジベース、注目すべきヒントなど）を参照したりできます。</a:t>
            </a:r>
          </a:p>
        </p:txBody>
      </p:sp>
      <p:sp>
        <p:nvSpPr>
          <p:cNvPr id="49" name="object 46">
            <a:extLst>
              <a:ext uri="{FF2B5EF4-FFF2-40B4-BE49-F238E27FC236}">
                <a16:creationId xmlns:a16="http://schemas.microsoft.com/office/drawing/2014/main" id="{4B992E10-194A-084C-B2D5-1BE41C6F6CD6}"/>
              </a:ext>
            </a:extLst>
          </p:cNvPr>
          <p:cNvSpPr txBox="1"/>
          <p:nvPr/>
        </p:nvSpPr>
        <p:spPr>
          <a:xfrm>
            <a:off x="5419204" y="6619685"/>
            <a:ext cx="2148840" cy="948978"/>
          </a:xfrm>
          <a:prstGeom prst="rect">
            <a:avLst/>
          </a:prstGeom>
        </p:spPr>
        <p:txBody>
          <a:bodyPr vert="horz" wrap="square" lIns="0" tIns="12700" rIns="0" bIns="0" rtlCol="0">
            <a:spAutoFit/>
          </a:bodyPr>
          <a:lstStyle/>
          <a:p>
            <a:pPr marL="33020" marR="159385">
              <a:lnSpc>
                <a:spcPct val="100000"/>
              </a:lnSpc>
              <a:spcBef>
                <a:spcPts val="100"/>
              </a:spcBef>
              <a:tabLst>
                <a:tab pos="1786889" algn="l"/>
              </a:tabLst>
            </a:pPr>
            <a:r>
              <a:rPr lang="ja-JP" sz="1000">
                <a:solidFill>
                  <a:srgbClr val="020302"/>
                </a:solidFill>
                <a:latin typeface="Adobe Clean Han Light" panose="020B0300000000000000" pitchFamily="34" charset="-128"/>
                <a:ea typeface="Adobe Clean Han Light" panose="020B0300000000000000" pitchFamily="34" charset="-128"/>
                <a:cs typeface="AdobeClean-Light"/>
              </a:rPr>
              <a:t>承認済みユーザー（管理者）は、アドビサポートとのチャットセッションを開始して、回答やケース申請による支援を受けることができます。</a:t>
            </a:r>
          </a:p>
          <a:p>
            <a:pPr marL="33020" marR="159385">
              <a:lnSpc>
                <a:spcPct val="100000"/>
              </a:lnSpc>
              <a:spcBef>
                <a:spcPts val="100"/>
              </a:spcBef>
              <a:tabLst>
                <a:tab pos="1786889" algn="l"/>
              </a:tabLst>
            </a:pPr>
            <a:r>
              <a:rPr lang="ja-JP" sz="1000" i="1">
                <a:solidFill>
                  <a:srgbClr val="7A7A7A"/>
                </a:solidFill>
                <a:latin typeface="Adobe Clean Han Light" panose="020B0300000000000000" pitchFamily="34" charset="-128"/>
                <a:ea typeface="Adobe Clean Han Light" panose="020B0300000000000000" pitchFamily="34" charset="-128"/>
                <a:cs typeface="AdobeClean-LightIt"/>
              </a:rPr>
              <a:t>現地時間に準じます</a:t>
            </a:r>
          </a:p>
        </p:txBody>
      </p:sp>
      <p:sp>
        <p:nvSpPr>
          <p:cNvPr id="50" name="Rectangle 49">
            <a:extLst>
              <a:ext uri="{FF2B5EF4-FFF2-40B4-BE49-F238E27FC236}">
                <a16:creationId xmlns:a16="http://schemas.microsoft.com/office/drawing/2014/main" id="{13CF8017-46AE-C04F-8415-29133BE5B7BF}"/>
              </a:ext>
            </a:extLst>
          </p:cNvPr>
          <p:cNvSpPr>
            <a:spLocks/>
          </p:cNvSpPr>
          <p:nvPr/>
        </p:nvSpPr>
        <p:spPr>
          <a:xfrm>
            <a:off x="5940223" y="6353422"/>
            <a:ext cx="1269578" cy="184666"/>
          </a:xfrm>
          <a:prstGeom prst="rect">
            <a:avLst/>
          </a:prstGeom>
        </p:spPr>
        <p:txBody>
          <a:bodyPr wrap="none" lIns="0" tIns="0" rIns="0" bIns="0">
            <a:spAutoFit/>
          </a:bodyPr>
          <a:lstStyle/>
          <a:p>
            <a:pPr>
              <a:spcBef>
                <a:spcPts val="600"/>
              </a:spcBef>
              <a:spcAft>
                <a:spcPts val="600"/>
              </a:spcAft>
            </a:pPr>
            <a:r>
              <a:rPr lang="ja-JP" sz="1200" b="1" dirty="0">
                <a:latin typeface="Adobe Clean Han Regular" panose="020B0500000000000000" pitchFamily="34" charset="-128"/>
                <a:ea typeface="Adobe Clean Han Regular" panose="020B0500000000000000" pitchFamily="34" charset="-128"/>
                <a:cs typeface="Open Sans" pitchFamily="34" charset="0"/>
              </a:rPr>
              <a:t>チャットサポート</a:t>
            </a:r>
          </a:p>
        </p:txBody>
      </p:sp>
      <p:sp>
        <p:nvSpPr>
          <p:cNvPr id="51" name="Rectangle 50">
            <a:extLst>
              <a:ext uri="{FF2B5EF4-FFF2-40B4-BE49-F238E27FC236}">
                <a16:creationId xmlns:a16="http://schemas.microsoft.com/office/drawing/2014/main" id="{F7EA7F82-FD5A-1440-96EE-C08915F16D9E}"/>
              </a:ext>
            </a:extLst>
          </p:cNvPr>
          <p:cNvSpPr>
            <a:spLocks/>
          </p:cNvSpPr>
          <p:nvPr/>
        </p:nvSpPr>
        <p:spPr>
          <a:xfrm>
            <a:off x="2253559" y="8275043"/>
            <a:ext cx="963405" cy="184666"/>
          </a:xfrm>
          <a:prstGeom prst="rect">
            <a:avLst/>
          </a:prstGeom>
        </p:spPr>
        <p:txBody>
          <a:bodyPr wrap="none" lIns="0" tIns="0" rIns="0" bIns="0">
            <a:spAutoFit/>
          </a:bodyPr>
          <a:lstStyle/>
          <a:p>
            <a:pPr>
              <a:spcBef>
                <a:spcPts val="600"/>
              </a:spcBef>
              <a:spcAft>
                <a:spcPts val="600"/>
              </a:spcAft>
            </a:pPr>
            <a:r>
              <a:rPr lang="ja-JP" sz="1200" b="1">
                <a:latin typeface="Adobe Clean Han Regular" panose="020B0500000000000000" pitchFamily="34" charset="-128"/>
                <a:ea typeface="Adobe Clean Han Regular" panose="020B0500000000000000" pitchFamily="34" charset="-128"/>
                <a:cs typeface="Open Sans" pitchFamily="34" charset="0"/>
              </a:rPr>
              <a:t>電話サポート</a:t>
            </a:r>
          </a:p>
        </p:txBody>
      </p:sp>
      <p:sp>
        <p:nvSpPr>
          <p:cNvPr id="53" name="object 39">
            <a:extLst>
              <a:ext uri="{FF2B5EF4-FFF2-40B4-BE49-F238E27FC236}">
                <a16:creationId xmlns:a16="http://schemas.microsoft.com/office/drawing/2014/main" id="{AECDB25D-EF0F-3345-81AB-77397D56CA87}"/>
              </a:ext>
            </a:extLst>
          </p:cNvPr>
          <p:cNvSpPr txBox="1"/>
          <p:nvPr/>
        </p:nvSpPr>
        <p:spPr>
          <a:xfrm>
            <a:off x="1930373" y="8569418"/>
            <a:ext cx="1955827" cy="805349"/>
          </a:xfrm>
          <a:prstGeom prst="rect">
            <a:avLst/>
          </a:prstGeom>
        </p:spPr>
        <p:txBody>
          <a:bodyPr vert="horz" wrap="square" lIns="0" tIns="35560" rIns="0" bIns="0" rtlCol="0">
            <a:spAutoFit/>
          </a:bodyPr>
          <a:lstStyle/>
          <a:p>
            <a:r>
              <a:rPr lang="ja-JP" sz="1000">
                <a:solidFill>
                  <a:srgbClr val="020302"/>
                </a:solidFill>
                <a:latin typeface="Adobe Clean Han Light" panose="020B0300000000000000" pitchFamily="34" charset="-128"/>
                <a:ea typeface="Adobe Clean Han Light" panose="020B0300000000000000" pitchFamily="34" charset="-128"/>
              </a:rPr>
              <a:t>承認済みユーザー（管理者）</a:t>
            </a:r>
            <a:r>
              <a:rPr lang="ja-JP" sz="1000">
                <a:latin typeface="Adobe Clean Han Light" panose="020B0300000000000000" pitchFamily="34" charset="-128"/>
                <a:ea typeface="Adobe Clean Han Light" panose="020B0300000000000000" pitchFamily="34" charset="-128"/>
              </a:rPr>
              <a:t>は、アドビサポートに電話して、</a:t>
            </a:r>
            <a:r>
              <a:rPr lang="ja-JP" sz="1000">
                <a:solidFill>
                  <a:srgbClr val="020302"/>
                </a:solidFill>
                <a:latin typeface="Adobe Clean Han Light" panose="020B0300000000000000" pitchFamily="34" charset="-128"/>
                <a:ea typeface="Adobe Clean Han Light" panose="020B0300000000000000" pitchFamily="34" charset="-128"/>
                <a:cs typeface="AdobeClean-Light"/>
              </a:rPr>
              <a:t>回答やケース申請による支援を受けることができます。</a:t>
            </a:r>
          </a:p>
          <a:p>
            <a:r>
              <a:rPr lang="ja-JP" sz="1000" i="1">
                <a:solidFill>
                  <a:srgbClr val="7A7A7A"/>
                </a:solidFill>
                <a:latin typeface="Adobe Clean Han Light" panose="020B0300000000000000" pitchFamily="34" charset="-128"/>
                <a:ea typeface="Adobe Clean Han Light" panose="020B0300000000000000" pitchFamily="34" charset="-128"/>
                <a:cs typeface="AdobeClean-LightIt"/>
              </a:rPr>
              <a:t>現地時間に準じます</a:t>
            </a:r>
          </a:p>
        </p:txBody>
      </p:sp>
      <p:sp>
        <p:nvSpPr>
          <p:cNvPr id="54" name="Rectangle 53">
            <a:extLst>
              <a:ext uri="{FF2B5EF4-FFF2-40B4-BE49-F238E27FC236}">
                <a16:creationId xmlns:a16="http://schemas.microsoft.com/office/drawing/2014/main" id="{147A0CC5-9478-2A4C-8E36-9690D8413CAC}"/>
              </a:ext>
            </a:extLst>
          </p:cNvPr>
          <p:cNvSpPr>
            <a:spLocks/>
          </p:cNvSpPr>
          <p:nvPr/>
        </p:nvSpPr>
        <p:spPr>
          <a:xfrm>
            <a:off x="4704154" y="8269897"/>
            <a:ext cx="1165704" cy="184666"/>
          </a:xfrm>
          <a:prstGeom prst="rect">
            <a:avLst/>
          </a:prstGeom>
        </p:spPr>
        <p:txBody>
          <a:bodyPr wrap="none" lIns="0" tIns="0" rIns="0" bIns="0">
            <a:spAutoFit/>
          </a:bodyPr>
          <a:lstStyle/>
          <a:p>
            <a:pPr>
              <a:spcBef>
                <a:spcPts val="600"/>
              </a:spcBef>
              <a:spcAft>
                <a:spcPts val="600"/>
              </a:spcAft>
            </a:pPr>
            <a:r>
              <a:rPr lang="ja-JP" sz="1200" b="1" dirty="0">
                <a:latin typeface="Adobe Clean Han Regular" panose="020B0500000000000000" pitchFamily="34" charset="-128"/>
                <a:ea typeface="Adobe Clean Han Regular" panose="020B0500000000000000" pitchFamily="34" charset="-128"/>
                <a:cs typeface="Open Sans" pitchFamily="34" charset="0"/>
              </a:rPr>
              <a:t>Web ケース申請</a:t>
            </a:r>
          </a:p>
        </p:txBody>
      </p:sp>
      <p:sp>
        <p:nvSpPr>
          <p:cNvPr id="55" name="Rectangle 54">
            <a:extLst>
              <a:ext uri="{FF2B5EF4-FFF2-40B4-BE49-F238E27FC236}">
                <a16:creationId xmlns:a16="http://schemas.microsoft.com/office/drawing/2014/main" id="{459945CA-3AB6-CA4B-ABBC-E376700A84AF}"/>
              </a:ext>
            </a:extLst>
          </p:cNvPr>
          <p:cNvSpPr/>
          <p:nvPr/>
        </p:nvSpPr>
        <p:spPr>
          <a:xfrm>
            <a:off x="4206461" y="8522198"/>
            <a:ext cx="2148840" cy="1015663"/>
          </a:xfrm>
          <a:prstGeom prst="rect">
            <a:avLst/>
          </a:prstGeom>
        </p:spPr>
        <p:txBody>
          <a:bodyPr wrap="square" lIns="91440" tIns="45720" rIns="91440" bIns="45720" anchor="t">
            <a:spAutoFit/>
          </a:bodyPr>
          <a:lstStyle/>
          <a:p>
            <a:r>
              <a:rPr lang="ja-JP" sz="1000">
                <a:solidFill>
                  <a:srgbClr val="020302"/>
                </a:solidFill>
                <a:latin typeface="Adobe Clean Han Light" panose="020B0300000000000000" pitchFamily="34" charset="-128"/>
                <a:ea typeface="Adobe Clean Han Light" panose="020B0300000000000000" pitchFamily="34" charset="-128"/>
              </a:rPr>
              <a:t>承認済みユーザー（管理者）</a:t>
            </a:r>
            <a:r>
              <a:rPr lang="ja-JP" sz="1000">
                <a:latin typeface="Adobe Clean Han Light" panose="020B0300000000000000" pitchFamily="34" charset="-128"/>
                <a:ea typeface="Adobe Clean Han Light" panose="020B0300000000000000" pitchFamily="34" charset="-128"/>
              </a:rPr>
              <a:t>は、サポートの問題に対して、いつでも無制限の web ケースを申請して、アドビのテクニカルサポートチームによるレビューを受けることができます。</a:t>
            </a:r>
          </a:p>
        </p:txBody>
      </p:sp>
      <p:pic>
        <p:nvPicPr>
          <p:cNvPr id="57" name="Picture 56">
            <a:extLst>
              <a:ext uri="{FF2B5EF4-FFF2-40B4-BE49-F238E27FC236}">
                <a16:creationId xmlns:a16="http://schemas.microsoft.com/office/drawing/2014/main" id="{56518687-A902-4544-8A13-C1A466DD7385}"/>
              </a:ext>
              <a:ext uri="{C183D7F6-B498-43B3-948B-1728B52AA6E4}">
                <adec:decorative xmlns:adec="http://schemas.microsoft.com/office/drawing/2017/decorative" val="1"/>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4260614" y="8216462"/>
            <a:ext cx="365760" cy="365760"/>
          </a:xfrm>
          <a:prstGeom prst="rect">
            <a:avLst/>
          </a:prstGeom>
        </p:spPr>
      </p:pic>
      <p:pic>
        <p:nvPicPr>
          <p:cNvPr id="59" name="Picture 58">
            <a:extLst>
              <a:ext uri="{FF2B5EF4-FFF2-40B4-BE49-F238E27FC236}">
                <a16:creationId xmlns:a16="http://schemas.microsoft.com/office/drawing/2014/main" id="{2C382B21-69F4-C346-8314-F2A905BDE04D}"/>
              </a:ext>
              <a:ext uri="{C183D7F6-B498-43B3-948B-1728B52AA6E4}">
                <adec:decorative xmlns:adec="http://schemas.microsoft.com/office/drawing/2017/decorative" val="1"/>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1866620" y="8152943"/>
            <a:ext cx="365760" cy="365760"/>
          </a:xfrm>
          <a:prstGeom prst="rect">
            <a:avLst/>
          </a:prstGeom>
        </p:spPr>
      </p:pic>
      <p:pic>
        <p:nvPicPr>
          <p:cNvPr id="60" name="Picture 59">
            <a:extLst>
              <a:ext uri="{FF2B5EF4-FFF2-40B4-BE49-F238E27FC236}">
                <a16:creationId xmlns:a16="http://schemas.microsoft.com/office/drawing/2014/main" id="{375C5FC6-7C9E-E742-A3F2-1DC5039780E3}"/>
              </a:ext>
              <a:ext uri="{C183D7F6-B498-43B3-948B-1728B52AA6E4}">
                <adec:decorative xmlns:adec="http://schemas.microsoft.com/office/drawing/2017/decorative" val="1"/>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5489424" y="6248400"/>
            <a:ext cx="365760" cy="365760"/>
          </a:xfrm>
          <a:prstGeom prst="rect">
            <a:avLst/>
          </a:prstGeom>
        </p:spPr>
      </p:pic>
      <p:pic>
        <p:nvPicPr>
          <p:cNvPr id="61" name="Picture 60">
            <a:extLst>
              <a:ext uri="{FF2B5EF4-FFF2-40B4-BE49-F238E27FC236}">
                <a16:creationId xmlns:a16="http://schemas.microsoft.com/office/drawing/2014/main" id="{DF56F057-839B-AD41-94B9-BD93E93694CA}"/>
              </a:ext>
              <a:ext uri="{C183D7F6-B498-43B3-948B-1728B52AA6E4}">
                <adec:decorative xmlns:adec="http://schemas.microsoft.com/office/drawing/2017/decorative" val="1"/>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438430" y="6304369"/>
            <a:ext cx="365760" cy="365760"/>
          </a:xfrm>
          <a:prstGeom prst="rect">
            <a:avLst/>
          </a:prstGeom>
        </p:spPr>
      </p:pic>
      <p:pic>
        <p:nvPicPr>
          <p:cNvPr id="63" name="Picture 62">
            <a:extLst>
              <a:ext uri="{FF2B5EF4-FFF2-40B4-BE49-F238E27FC236}">
                <a16:creationId xmlns:a16="http://schemas.microsoft.com/office/drawing/2014/main" id="{858A730E-D49C-FA45-9E5A-12A648BAB81D}"/>
              </a:ext>
              <a:ext uri="{C183D7F6-B498-43B3-948B-1728B52AA6E4}">
                <adec:decorative xmlns:adec="http://schemas.microsoft.com/office/drawing/2017/decorative" val="1"/>
              </a:ext>
            </a:extLst>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2926191" y="6304369"/>
            <a:ext cx="365760" cy="365760"/>
          </a:xfrm>
          <a:prstGeom prst="rect">
            <a:avLst/>
          </a:prstGeom>
        </p:spPr>
      </p:pic>
      <p:pic>
        <p:nvPicPr>
          <p:cNvPr id="67" name="Picture 66">
            <a:extLst>
              <a:ext uri="{FF2B5EF4-FFF2-40B4-BE49-F238E27FC236}">
                <a16:creationId xmlns:a16="http://schemas.microsoft.com/office/drawing/2014/main" id="{5C1EA0ED-472A-C94B-A3C5-BB19ED19BF1E}"/>
              </a:ext>
              <a:ext uri="{C183D7F6-B498-43B3-948B-1728B52AA6E4}">
                <adec:decorative xmlns:adec="http://schemas.microsoft.com/office/drawing/2017/decorative" val="1"/>
              </a:ext>
            </a:extLst>
          </p:cNvPr>
          <p:cNvPicPr>
            <a:picLocks noChangeAspect="1"/>
          </p:cNvPicPr>
          <p:nvPr/>
        </p:nvPicPr>
        <p:blipFill>
          <a:blip r:embed="rId10" cstate="print">
            <a:duotone>
              <a:prstClr val="black"/>
              <a:schemeClr val="tx1">
                <a:tint val="45000"/>
                <a:satMod val="400000"/>
              </a:schemeClr>
            </a:duotone>
            <a:extLst>
              <a:ext uri="{28A0092B-C50C-407E-A947-70E740481C1C}">
                <a14:useLocalDpi xmlns:a14="http://schemas.microsoft.com/office/drawing/2010/main"/>
              </a:ext>
            </a:extLst>
          </a:blip>
          <a:stretch>
            <a:fillRect/>
          </a:stretch>
        </p:blipFill>
        <p:spPr>
          <a:xfrm>
            <a:off x="5363790" y="1182392"/>
            <a:ext cx="365760" cy="365760"/>
          </a:xfrm>
          <a:prstGeom prst="rect">
            <a:avLst/>
          </a:prstGeom>
          <a:ln>
            <a:noFill/>
          </a:ln>
        </p:spPr>
      </p:pic>
      <p:pic>
        <p:nvPicPr>
          <p:cNvPr id="68" name="Picture 67">
            <a:extLst>
              <a:ext uri="{FF2B5EF4-FFF2-40B4-BE49-F238E27FC236}">
                <a16:creationId xmlns:a16="http://schemas.microsoft.com/office/drawing/2014/main" id="{BB620EF8-4FD2-FE40-947D-76A0A08C9DE4}"/>
              </a:ext>
              <a:ext uri="{C183D7F6-B498-43B3-948B-1728B52AA6E4}">
                <adec:decorative xmlns:adec="http://schemas.microsoft.com/office/drawing/2017/decorative" val="1"/>
              </a:ext>
            </a:extLst>
          </p:cNvPr>
          <p:cNvPicPr>
            <a:picLocks noChangeAspect="1"/>
          </p:cNvPicPr>
          <p:nvPr/>
        </p:nvPicPr>
        <p:blipFill>
          <a:blip r:embed="rId11" cstate="print">
            <a:duotone>
              <a:prstClr val="black"/>
              <a:schemeClr val="tx1">
                <a:tint val="45000"/>
                <a:satMod val="400000"/>
              </a:schemeClr>
            </a:duotone>
            <a:extLst>
              <a:ext uri="{28A0092B-C50C-407E-A947-70E740481C1C}">
                <a14:useLocalDpi xmlns:a14="http://schemas.microsoft.com/office/drawing/2010/main"/>
              </a:ext>
            </a:extLst>
          </a:blip>
          <a:stretch>
            <a:fillRect/>
          </a:stretch>
        </p:blipFill>
        <p:spPr>
          <a:xfrm>
            <a:off x="2790541" y="1214068"/>
            <a:ext cx="365760" cy="365760"/>
          </a:xfrm>
          <a:prstGeom prst="rect">
            <a:avLst/>
          </a:prstGeom>
          <a:ln>
            <a:noFill/>
          </a:ln>
        </p:spPr>
      </p:pic>
      <p:pic>
        <p:nvPicPr>
          <p:cNvPr id="70" name="Picture 69">
            <a:extLst>
              <a:ext uri="{FF2B5EF4-FFF2-40B4-BE49-F238E27FC236}">
                <a16:creationId xmlns:a16="http://schemas.microsoft.com/office/drawing/2014/main" id="{F9B7F835-3BCB-4043-9C74-877C70A35C9F}"/>
              </a:ext>
              <a:ext uri="{C183D7F6-B498-43B3-948B-1728B52AA6E4}">
                <adec:decorative xmlns:adec="http://schemas.microsoft.com/office/drawing/2017/decorative" val="1"/>
              </a:ext>
            </a:extLst>
          </p:cNvPr>
          <p:cNvPicPr>
            <a:picLocks noChangeAspect="1"/>
          </p:cNvPicPr>
          <p:nvPr/>
        </p:nvPicPr>
        <p:blipFill>
          <a:blip r:embed="rId12" cstate="print">
            <a:duotone>
              <a:prstClr val="black"/>
              <a:schemeClr val="tx1">
                <a:tint val="45000"/>
                <a:satMod val="400000"/>
              </a:schemeClr>
            </a:duotone>
            <a:extLst>
              <a:ext uri="{28A0092B-C50C-407E-A947-70E740481C1C}">
                <a14:useLocalDpi xmlns:a14="http://schemas.microsoft.com/office/drawing/2010/main"/>
              </a:ext>
            </a:extLst>
          </a:blip>
          <a:stretch>
            <a:fillRect/>
          </a:stretch>
        </p:blipFill>
        <p:spPr>
          <a:xfrm>
            <a:off x="2850511" y="3577947"/>
            <a:ext cx="365760" cy="365760"/>
          </a:xfrm>
          <a:prstGeom prst="rect">
            <a:avLst/>
          </a:prstGeom>
          <a:ln>
            <a:noFill/>
          </a:ln>
        </p:spPr>
      </p:pic>
      <p:pic>
        <p:nvPicPr>
          <p:cNvPr id="73" name="Picture 72">
            <a:extLst>
              <a:ext uri="{FF2B5EF4-FFF2-40B4-BE49-F238E27FC236}">
                <a16:creationId xmlns:a16="http://schemas.microsoft.com/office/drawing/2014/main" id="{88681EA4-5E47-8149-AA5B-D1A040A10942}"/>
              </a:ext>
              <a:ext uri="{C183D7F6-B498-43B3-948B-1728B52AA6E4}">
                <adec:decorative xmlns:adec="http://schemas.microsoft.com/office/drawing/2017/decorative" val="1"/>
              </a:ext>
            </a:extLst>
          </p:cNvPr>
          <p:cNvPicPr>
            <a:picLocks noChangeAspect="1"/>
          </p:cNvPicPr>
          <p:nvPr/>
        </p:nvPicPr>
        <p:blipFill>
          <a:blip r:embed="rId13"/>
          <a:stretch>
            <a:fillRect/>
          </a:stretch>
        </p:blipFill>
        <p:spPr>
          <a:xfrm>
            <a:off x="364906" y="1214068"/>
            <a:ext cx="365760" cy="365760"/>
          </a:xfrm>
          <a:prstGeom prst="rect">
            <a:avLst/>
          </a:prstGeom>
        </p:spPr>
      </p:pic>
      <p:sp>
        <p:nvSpPr>
          <p:cNvPr id="56" name="object 11">
            <a:extLst>
              <a:ext uri="{FF2B5EF4-FFF2-40B4-BE49-F238E27FC236}">
                <a16:creationId xmlns:a16="http://schemas.microsoft.com/office/drawing/2014/main" id="{BED97B6A-F822-1148-9BC9-28714CACD837}"/>
              </a:ext>
            </a:extLst>
          </p:cNvPr>
          <p:cNvSpPr txBox="1">
            <a:spLocks/>
          </p:cNvSpPr>
          <p:nvPr/>
        </p:nvSpPr>
        <p:spPr>
          <a:xfrm>
            <a:off x="97788" y="9888626"/>
            <a:ext cx="3331212" cy="133370"/>
          </a:xfrm>
          <a:prstGeom prst="rect">
            <a:avLst/>
          </a:prstGeom>
        </p:spPr>
        <p:txBody>
          <a:bodyPr vert="horz" wrap="square" lIns="0" tIns="10160" rIns="0" bIns="0" rtlCol="0">
            <a:spAutoFit/>
          </a:bodyPr>
          <a:lstStyle>
            <a:defPPr>
              <a:defRPr lang="en-US"/>
            </a:defPPr>
            <a:lvl1pPr marL="0" algn="l" defTabSz="914400" rtl="0" eaLnBrk="1" latinLnBrk="0" hangingPunct="1">
              <a:defRPr sz="800" b="0" i="0" kern="1200">
                <a:solidFill>
                  <a:srgbClr val="6D6D6D"/>
                </a:solidFill>
                <a:latin typeface="Adobe Clean"/>
                <a:ea typeface="+mn-ea"/>
                <a:cs typeface="Adobe Cle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80"/>
              </a:spcBef>
            </a:pPr>
            <a:r>
              <a:rPr lang="ja-JP" dirty="0">
                <a:latin typeface="Adobe Clean Han Regular" panose="020B0500000000000000" pitchFamily="34" charset="-128"/>
                <a:ea typeface="Adobe Clean Han Regular" panose="020B0500000000000000" pitchFamily="34" charset="-128"/>
              </a:rPr>
              <a:t>©2022 Adobe.All Rights Reserved.Adobe Confidential.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489" y="9667609"/>
            <a:ext cx="7355205" cy="332105"/>
          </a:xfrm>
          <a:prstGeom prst="rect">
            <a:avLst/>
          </a:prstGeom>
        </p:spPr>
        <p:txBody>
          <a:bodyPr vert="horz" wrap="square" lIns="0" tIns="0" rIns="0" bIns="0" rtlCol="0">
            <a:spAutoFit/>
          </a:bodyPr>
          <a:lstStyle/>
          <a:p>
            <a:pPr algn="r">
              <a:lnSpc>
                <a:spcPts val="585"/>
              </a:lnSpc>
            </a:pPr>
            <a:r>
              <a:rPr lang="ja-JP" sz="500">
                <a:solidFill>
                  <a:srgbClr val="6C6C6C"/>
                </a:solidFill>
                <a:latin typeface="Adobe Clean Han Regular" panose="020B0500000000000000" pitchFamily="34" charset="-128"/>
                <a:ea typeface="Adobe Clean Han Regular" panose="020B0500000000000000" pitchFamily="34" charset="-128"/>
                <a:cs typeface="Adobe Clean"/>
              </a:rPr>
              <a:t>©2020 Adobe.All Rights Reserved.Adobe Confidential.</a:t>
            </a:r>
          </a:p>
          <a:p>
            <a:pPr>
              <a:lnSpc>
                <a:spcPct val="100000"/>
              </a:lnSpc>
              <a:spcBef>
                <a:spcPts val="25"/>
              </a:spcBef>
            </a:pPr>
            <a:endParaRPr sz="800">
              <a:latin typeface="Adobe Clean Han Regular" panose="020B0500000000000000" pitchFamily="34" charset="-128"/>
              <a:ea typeface="Adobe Clean Han Regular" panose="020B0500000000000000" pitchFamily="34" charset="-128"/>
              <a:cs typeface="Adobe Clean"/>
            </a:endParaRPr>
          </a:p>
          <a:p>
            <a:pPr>
              <a:lnSpc>
                <a:spcPct val="100000"/>
              </a:lnSpc>
              <a:spcBef>
                <a:spcPts val="5"/>
              </a:spcBef>
            </a:pPr>
            <a:r>
              <a:rPr lang="ja-JP" sz="800">
                <a:solidFill>
                  <a:srgbClr val="6D6D6D"/>
                </a:solidFill>
                <a:latin typeface="Adobe Clean Han Regular" panose="020B0500000000000000" pitchFamily="34" charset="-128"/>
                <a:ea typeface="Adobe Clean Han Regular" panose="020B0500000000000000" pitchFamily="34" charset="-128"/>
                <a:cs typeface="Adobe Clean"/>
              </a:rPr>
              <a:t>©2020 Adobe.All Rights Reserved.Adobe Confidential.</a:t>
            </a:r>
          </a:p>
        </p:txBody>
      </p:sp>
      <p:sp>
        <p:nvSpPr>
          <p:cNvPr id="3" name="object 3"/>
          <p:cNvSpPr/>
          <p:nvPr/>
        </p:nvSpPr>
        <p:spPr>
          <a:xfrm>
            <a:off x="0" y="9214091"/>
            <a:ext cx="7772400" cy="843915"/>
          </a:xfrm>
          <a:custGeom>
            <a:avLst/>
            <a:gdLst/>
            <a:ahLst/>
            <a:cxnLst/>
            <a:rect l="l" t="t" r="r" b="b"/>
            <a:pathLst>
              <a:path w="7772400" h="843915">
                <a:moveTo>
                  <a:pt x="7772260" y="0"/>
                </a:moveTo>
                <a:lnTo>
                  <a:pt x="0" y="0"/>
                </a:lnTo>
                <a:lnTo>
                  <a:pt x="0" y="843826"/>
                </a:lnTo>
                <a:lnTo>
                  <a:pt x="7772260" y="843826"/>
                </a:lnTo>
                <a:lnTo>
                  <a:pt x="7772260" y="0"/>
                </a:lnTo>
                <a:close/>
              </a:path>
            </a:pathLst>
          </a:custGeom>
          <a:solidFill>
            <a:srgbClr val="EAEAEB"/>
          </a:solidFill>
        </p:spPr>
        <p:txBody>
          <a:bodyPr wrap="square" lIns="0" tIns="0" rIns="0" bIns="0" rtlCol="0"/>
          <a:lstStyle/>
          <a:p>
            <a:endParaRPr>
              <a:latin typeface="Adobe Clean Han Regular" panose="020B0500000000000000" pitchFamily="34" charset="-128"/>
              <a:ea typeface="Adobe Clean Han Regular" panose="020B0500000000000000" pitchFamily="34" charset="-128"/>
            </a:endParaRPr>
          </a:p>
        </p:txBody>
      </p:sp>
      <p:sp>
        <p:nvSpPr>
          <p:cNvPr id="23" name="object 23"/>
          <p:cNvSpPr txBox="1"/>
          <p:nvPr/>
        </p:nvSpPr>
        <p:spPr>
          <a:xfrm>
            <a:off x="194237" y="545148"/>
            <a:ext cx="3476626" cy="332783"/>
          </a:xfrm>
          <a:prstGeom prst="rect">
            <a:avLst/>
          </a:prstGeom>
        </p:spPr>
        <p:txBody>
          <a:bodyPr vert="horz" wrap="square" lIns="0" tIns="116205" rIns="0" bIns="0" rtlCol="0">
            <a:spAutoFit/>
          </a:bodyPr>
          <a:lstStyle/>
          <a:p>
            <a:pPr>
              <a:lnSpc>
                <a:spcPct val="100000"/>
              </a:lnSpc>
              <a:spcBef>
                <a:spcPts val="915"/>
              </a:spcBef>
            </a:pPr>
            <a:r>
              <a:rPr lang="ja-JP" sz="1400" b="1">
                <a:solidFill>
                  <a:srgbClr val="020302"/>
                </a:solidFill>
                <a:latin typeface="Adobe Clean Han Regular" panose="020B0500000000000000" pitchFamily="34" charset="-128"/>
                <a:ea typeface="Adobe Clean Han Regular" panose="020B0500000000000000" pitchFamily="34" charset="-128"/>
                <a:cs typeface="Adobe Clean"/>
              </a:rPr>
              <a:t>リソース</a:t>
            </a:r>
          </a:p>
        </p:txBody>
      </p:sp>
      <p:sp>
        <p:nvSpPr>
          <p:cNvPr id="24" name="object 24"/>
          <p:cNvSpPr txBox="1"/>
          <p:nvPr/>
        </p:nvSpPr>
        <p:spPr>
          <a:xfrm>
            <a:off x="6754821" y="9283729"/>
            <a:ext cx="930275" cy="758541"/>
          </a:xfrm>
          <a:prstGeom prst="rect">
            <a:avLst/>
          </a:prstGeom>
        </p:spPr>
        <p:txBody>
          <a:bodyPr vert="horz" wrap="square" lIns="0" tIns="12065" rIns="0" bIns="0" rtlCol="0">
            <a:spAutoFit/>
          </a:bodyPr>
          <a:lstStyle/>
          <a:p>
            <a:pPr marL="12700">
              <a:lnSpc>
                <a:spcPts val="930"/>
              </a:lnSpc>
              <a:spcBef>
                <a:spcPts val="95"/>
              </a:spcBef>
            </a:pPr>
            <a:r>
              <a:rPr lang="ja-JP" sz="800">
                <a:solidFill>
                  <a:srgbClr val="777879"/>
                </a:solidFill>
                <a:latin typeface="Adobe Clean Han Regular" panose="020B0500000000000000" pitchFamily="34" charset="-128"/>
                <a:ea typeface="Adobe Clean Han Regular" panose="020B0500000000000000" pitchFamily="34" charset="-128"/>
                <a:cs typeface="Adobe Clean"/>
              </a:rPr>
              <a:t>Adobe</a:t>
            </a:r>
          </a:p>
          <a:p>
            <a:pPr marL="12700">
              <a:lnSpc>
                <a:spcPts val="915"/>
              </a:lnSpc>
            </a:pPr>
            <a:r>
              <a:rPr lang="ja-JP" sz="800">
                <a:solidFill>
                  <a:srgbClr val="777879"/>
                </a:solidFill>
                <a:latin typeface="Adobe Clean Han Regular" panose="020B0500000000000000" pitchFamily="34" charset="-128"/>
                <a:ea typeface="Adobe Clean Han Regular" panose="020B0500000000000000" pitchFamily="34" charset="-128"/>
                <a:cs typeface="Adobe Clean"/>
              </a:rPr>
              <a:t>345 Park Avenue</a:t>
            </a:r>
          </a:p>
          <a:p>
            <a:pPr marL="12700">
              <a:lnSpc>
                <a:spcPts val="944"/>
              </a:lnSpc>
            </a:pPr>
            <a:r>
              <a:rPr lang="ja-JP" sz="800">
                <a:solidFill>
                  <a:srgbClr val="777879"/>
                </a:solidFill>
                <a:latin typeface="Adobe Clean Han Regular" panose="020B0500000000000000" pitchFamily="34" charset="-128"/>
                <a:ea typeface="Adobe Clean Han Regular" panose="020B0500000000000000" pitchFamily="34" charset="-128"/>
                <a:cs typeface="Adobe Clean"/>
              </a:rPr>
              <a:t>San Jose, CA95110-2704</a:t>
            </a:r>
          </a:p>
          <a:p>
            <a:pPr marL="12700">
              <a:lnSpc>
                <a:spcPct val="100000"/>
              </a:lnSpc>
              <a:spcBef>
                <a:spcPts val="45"/>
              </a:spcBef>
            </a:pPr>
            <a:r>
              <a:rPr lang="ja-JP" sz="800">
                <a:solidFill>
                  <a:srgbClr val="777879"/>
                </a:solidFill>
                <a:latin typeface="Adobe Clean Han Regular" panose="020B0500000000000000" pitchFamily="34" charset="-128"/>
                <a:ea typeface="Adobe Clean Han Regular" panose="020B0500000000000000" pitchFamily="34" charset="-128"/>
                <a:cs typeface="Adobe Clean"/>
              </a:rPr>
              <a:t>USA</a:t>
            </a:r>
          </a:p>
          <a:p>
            <a:pPr marL="12700">
              <a:lnSpc>
                <a:spcPct val="100000"/>
              </a:lnSpc>
              <a:spcBef>
                <a:spcPts val="265"/>
              </a:spcBef>
            </a:pPr>
            <a:r>
              <a:rPr lang="ja-JP" sz="800" u="sng">
                <a:solidFill>
                  <a:srgbClr val="5F5F5F"/>
                </a:solidFill>
                <a:uFill>
                  <a:solidFill>
                    <a:srgbClr val="0000FF"/>
                  </a:solidFill>
                </a:uFill>
                <a:latin typeface="Adobe Clean Han Regular" panose="020B0500000000000000" pitchFamily="34" charset="-128"/>
                <a:ea typeface="Adobe Clean Han Regular" panose="020B0500000000000000" pitchFamily="34" charset="-128"/>
                <a:cs typeface="Adobe Clean"/>
                <a:hlinkClick r:id="rId3"/>
              </a:rPr>
              <a:t>www.adobe.com</a:t>
            </a:r>
          </a:p>
        </p:txBody>
      </p:sp>
      <p:sp>
        <p:nvSpPr>
          <p:cNvPr id="53" name="object 53"/>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latin typeface="Adobe Clean Han Regular" panose="020B0500000000000000" pitchFamily="34" charset="-128"/>
              <a:ea typeface="Adobe Clean Han Regular" panose="020B0500000000000000" pitchFamily="34" charset="-128"/>
            </a:endParaRPr>
          </a:p>
        </p:txBody>
      </p:sp>
      <p:sp>
        <p:nvSpPr>
          <p:cNvPr id="54" name="object 54"/>
          <p:cNvSpPr/>
          <p:nvPr/>
        </p:nvSpPr>
        <p:spPr>
          <a:xfrm>
            <a:off x="6192012" y="9304781"/>
            <a:ext cx="475615" cy="419734"/>
          </a:xfrm>
          <a:custGeom>
            <a:avLst/>
            <a:gdLst/>
            <a:ahLst/>
            <a:cxnLst/>
            <a:rect l="l" t="t" r="r" b="b"/>
            <a:pathLst>
              <a:path w="475615" h="419734">
                <a:moveTo>
                  <a:pt x="176491" y="0"/>
                </a:moveTo>
                <a:lnTo>
                  <a:pt x="0" y="0"/>
                </a:lnTo>
                <a:lnTo>
                  <a:pt x="0" y="419011"/>
                </a:lnTo>
                <a:lnTo>
                  <a:pt x="176491" y="0"/>
                </a:lnTo>
                <a:close/>
              </a:path>
              <a:path w="475615" h="419734">
                <a:moveTo>
                  <a:pt x="351586" y="419341"/>
                </a:moveTo>
                <a:lnTo>
                  <a:pt x="238963" y="153162"/>
                </a:lnTo>
                <a:lnTo>
                  <a:pt x="161544" y="334543"/>
                </a:lnTo>
                <a:lnTo>
                  <a:pt x="244068" y="334543"/>
                </a:lnTo>
                <a:lnTo>
                  <a:pt x="277660" y="419341"/>
                </a:lnTo>
                <a:lnTo>
                  <a:pt x="351586" y="419341"/>
                </a:lnTo>
                <a:close/>
              </a:path>
              <a:path w="475615" h="419734">
                <a:moveTo>
                  <a:pt x="475043" y="0"/>
                </a:moveTo>
                <a:lnTo>
                  <a:pt x="301752" y="0"/>
                </a:lnTo>
                <a:lnTo>
                  <a:pt x="475043" y="414185"/>
                </a:lnTo>
                <a:lnTo>
                  <a:pt x="475043" y="0"/>
                </a:lnTo>
                <a:close/>
              </a:path>
            </a:pathLst>
          </a:custGeom>
          <a:solidFill>
            <a:srgbClr val="F80F00"/>
          </a:solidFill>
        </p:spPr>
        <p:txBody>
          <a:bodyPr wrap="square" lIns="0" tIns="0" rIns="0" bIns="0" rtlCol="0"/>
          <a:lstStyle/>
          <a:p>
            <a:endParaRPr>
              <a:latin typeface="Adobe Clean Han Regular" panose="020B0500000000000000" pitchFamily="34" charset="-128"/>
              <a:ea typeface="Adobe Clean Han Regular" panose="020B0500000000000000" pitchFamily="34" charset="-128"/>
            </a:endParaRPr>
          </a:p>
        </p:txBody>
      </p:sp>
      <p:sp>
        <p:nvSpPr>
          <p:cNvPr id="55" name="object 55"/>
          <p:cNvSpPr/>
          <p:nvPr/>
        </p:nvSpPr>
        <p:spPr>
          <a:xfrm>
            <a:off x="6192011" y="9797795"/>
            <a:ext cx="477011" cy="160019"/>
          </a:xfrm>
          <a:prstGeom prst="rect">
            <a:avLst/>
          </a:prstGeom>
          <a:blipFill>
            <a:blip r:embed="rId5" cstate="print"/>
            <a:stretch>
              <a:fillRect/>
            </a:stretch>
          </a:blipFill>
        </p:spPr>
        <p:txBody>
          <a:bodyPr wrap="square" lIns="0" tIns="0" rIns="0" bIns="0" rtlCol="0"/>
          <a:lstStyle/>
          <a:p>
            <a:endParaRPr>
              <a:latin typeface="Adobe Clean Han Regular" panose="020B0500000000000000" pitchFamily="34" charset="-128"/>
              <a:ea typeface="Adobe Clean Han Regular" panose="020B0500000000000000" pitchFamily="34" charset="-128"/>
            </a:endParaRPr>
          </a:p>
        </p:txBody>
      </p:sp>
      <p:sp>
        <p:nvSpPr>
          <p:cNvPr id="56" name="object 56"/>
          <p:cNvSpPr txBox="1"/>
          <p:nvPr/>
        </p:nvSpPr>
        <p:spPr>
          <a:xfrm>
            <a:off x="75947" y="9296400"/>
            <a:ext cx="5029453" cy="717504"/>
          </a:xfrm>
          <a:prstGeom prst="rect">
            <a:avLst/>
          </a:prstGeom>
        </p:spPr>
        <p:txBody>
          <a:bodyPr vert="horz" wrap="square" lIns="0" tIns="29845" rIns="0" bIns="0" rtlCol="0">
            <a:spAutoFit/>
          </a:bodyPr>
          <a:lstStyle/>
          <a:p>
            <a:pPr marL="12700" marR="5080" indent="-635">
              <a:lnSpc>
                <a:spcPts val="1200"/>
              </a:lnSpc>
              <a:spcBef>
                <a:spcPts val="235"/>
              </a:spcBef>
            </a:pPr>
            <a:r>
              <a:rPr lang="ja-JP" sz="1100" i="1" dirty="0">
                <a:solidFill>
                  <a:srgbClr val="777879"/>
                </a:solidFill>
                <a:latin typeface="Adobe Clean Han Regular" panose="020B0500000000000000" pitchFamily="34" charset="-128"/>
                <a:ea typeface="Adobe Clean Han Regular" panose="020B0500000000000000" pitchFamily="34" charset="-128"/>
                <a:cs typeface="AdobeClean-LightIt"/>
              </a:rPr>
              <a:t>アドビサポートのサービスやお客様に最適なレベルについて詳しくは、専任アカウントマネージャー（NAM）またはカスタマーサクセスマネージャー（CSM）にお問い合わせください。</a:t>
            </a:r>
          </a:p>
          <a:p>
            <a:pPr marL="34290">
              <a:lnSpc>
                <a:spcPct val="100000"/>
              </a:lnSpc>
              <a:spcBef>
                <a:spcPts val="795"/>
              </a:spcBef>
            </a:pPr>
            <a:r>
              <a:rPr lang="ja-JP" sz="800" dirty="0">
                <a:solidFill>
                  <a:srgbClr val="6D6D6D"/>
                </a:solidFill>
                <a:latin typeface="Adobe Clean Han Regular" panose="020B0500000000000000" pitchFamily="34" charset="-128"/>
                <a:ea typeface="Adobe Clean Han Regular" panose="020B0500000000000000" pitchFamily="34" charset="-128"/>
                <a:cs typeface="Adobe Clean"/>
              </a:rPr>
              <a:t>©2022 Adobe.All Rights Reserved.Adobe Confidential.</a:t>
            </a:r>
          </a:p>
        </p:txBody>
      </p:sp>
      <p:sp>
        <p:nvSpPr>
          <p:cNvPr id="64" name="object 23">
            <a:extLst>
              <a:ext uri="{FF2B5EF4-FFF2-40B4-BE49-F238E27FC236}">
                <a16:creationId xmlns:a16="http://schemas.microsoft.com/office/drawing/2014/main" id="{41467BDC-3D83-D844-B922-CD07E94E5AAB}"/>
              </a:ext>
            </a:extLst>
          </p:cNvPr>
          <p:cNvSpPr txBox="1"/>
          <p:nvPr/>
        </p:nvSpPr>
        <p:spPr>
          <a:xfrm>
            <a:off x="171129" y="5057379"/>
            <a:ext cx="6476646" cy="602088"/>
          </a:xfrm>
          <a:prstGeom prst="rect">
            <a:avLst/>
          </a:prstGeom>
        </p:spPr>
        <p:txBody>
          <a:bodyPr vert="horz" wrap="square" lIns="0" tIns="116205" rIns="0" bIns="0" rtlCol="0">
            <a:spAutoFit/>
          </a:bodyPr>
          <a:lstStyle/>
          <a:p>
            <a:pPr lvl="0">
              <a:spcBef>
                <a:spcPts val="915"/>
              </a:spcBef>
            </a:pPr>
            <a:r>
              <a:rPr lang="ja-JP" sz="1400" b="1" dirty="0">
                <a:solidFill>
                  <a:srgbClr val="020302"/>
                </a:solidFill>
                <a:latin typeface="Adobe Clean Han Regular" panose="020B0500000000000000" pitchFamily="34" charset="-128"/>
                <a:ea typeface="Adobe Clean Han Regular" panose="020B0500000000000000" pitchFamily="34" charset="-128"/>
                <a:cs typeface="Adobe Clean"/>
              </a:rPr>
              <a:t>地域の営業時間と言語サポート</a:t>
            </a:r>
          </a:p>
          <a:p>
            <a:pPr lvl="0">
              <a:spcBef>
                <a:spcPts val="915"/>
              </a:spcBef>
            </a:pPr>
            <a:r>
              <a:rPr lang="ja-JP" sz="1000" dirty="0">
                <a:solidFill>
                  <a:srgbClr val="1F1F1F"/>
                </a:solidFill>
                <a:latin typeface="Adobe Clean Han Light" panose="020B0300000000000000" pitchFamily="34" charset="-128"/>
                <a:ea typeface="Adobe Clean Han Light" panose="020B0300000000000000" pitchFamily="34" charset="-128"/>
              </a:rPr>
              <a:t>アドビの現地営業時間は、お客様の請求先の地域に準じます。</a:t>
            </a:r>
          </a:p>
        </p:txBody>
      </p:sp>
      <p:graphicFrame>
        <p:nvGraphicFramePr>
          <p:cNvPr id="25" name="Table 6">
            <a:extLst>
              <a:ext uri="{FF2B5EF4-FFF2-40B4-BE49-F238E27FC236}">
                <a16:creationId xmlns:a16="http://schemas.microsoft.com/office/drawing/2014/main" id="{3A91F5B0-3974-A14D-A146-FB590F2AAD18}"/>
              </a:ext>
            </a:extLst>
          </p:cNvPr>
          <p:cNvGraphicFramePr>
            <a:graphicFrameLocks noGrp="1"/>
          </p:cNvGraphicFramePr>
          <p:nvPr>
            <p:extLst>
              <p:ext uri="{D42A27DB-BD31-4B8C-83A1-F6EECF244321}">
                <p14:modId xmlns:p14="http://schemas.microsoft.com/office/powerpoint/2010/main" val="2647919433"/>
              </p:ext>
            </p:extLst>
          </p:nvPr>
        </p:nvGraphicFramePr>
        <p:xfrm>
          <a:off x="171128" y="5907213"/>
          <a:ext cx="7391400" cy="133604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364693614"/>
                    </a:ext>
                  </a:extLst>
                </a:gridCol>
                <a:gridCol w="1847850">
                  <a:extLst>
                    <a:ext uri="{9D8B030D-6E8A-4147-A177-3AD203B41FA5}">
                      <a16:colId xmlns:a16="http://schemas.microsoft.com/office/drawing/2014/main" val="1545335406"/>
                    </a:ext>
                  </a:extLst>
                </a:gridCol>
                <a:gridCol w="1847850">
                  <a:extLst>
                    <a:ext uri="{9D8B030D-6E8A-4147-A177-3AD203B41FA5}">
                      <a16:colId xmlns:a16="http://schemas.microsoft.com/office/drawing/2014/main" val="4165218250"/>
                    </a:ext>
                  </a:extLst>
                </a:gridCol>
                <a:gridCol w="1847850">
                  <a:extLst>
                    <a:ext uri="{9D8B030D-6E8A-4147-A177-3AD203B41FA5}">
                      <a16:colId xmlns:a16="http://schemas.microsoft.com/office/drawing/2014/main" val="215044337"/>
                    </a:ext>
                  </a:extLst>
                </a:gridCol>
              </a:tblGrid>
              <a:tr h="370840">
                <a:tc>
                  <a:txBody>
                    <a:bodyPr/>
                    <a:lstStyle/>
                    <a:p>
                      <a:pPr algn="ctr"/>
                      <a:r>
                        <a:rPr lang="ja-JP" sz="1100" dirty="0">
                          <a:solidFill>
                            <a:schemeClr val="tx1"/>
                          </a:solidFill>
                          <a:latin typeface="Adobe Clean Han Regular" panose="020B0500000000000000" pitchFamily="34" charset="-128"/>
                          <a:ea typeface="Adobe Clean Han Regular" panose="020B0500000000000000" pitchFamily="34" charset="-128"/>
                        </a:rPr>
                        <a:t>アメリカ</a:t>
                      </a:r>
                      <a:r>
                        <a:rPr lang="ja-JP" sz="1100" baseline="30000" dirty="0">
                          <a:solidFill>
                            <a:schemeClr val="tx1"/>
                          </a:solidFill>
                          <a:latin typeface="Adobe Clean Han Regular" panose="020B0500000000000000" pitchFamily="34" charset="-128"/>
                          <a:ea typeface="Adobe Clean Han Regular" panose="020B0500000000000000" pitchFamily="34" charset="-128"/>
                        </a:rPr>
                        <a:t>1</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dirty="0">
                          <a:solidFill>
                            <a:schemeClr val="tx1"/>
                          </a:solidFill>
                          <a:latin typeface="Adobe Clean Han Regular" panose="020B0500000000000000" pitchFamily="34" charset="-128"/>
                          <a:ea typeface="Adobe Clean Han Regular" panose="020B0500000000000000" pitchFamily="34" charset="-128"/>
                        </a:rPr>
                        <a:t>ヨーロッパ、中東、</a:t>
                      </a:r>
                      <a:br>
                        <a:rPr lang="en-US" altLang="ja-JP" sz="1100" dirty="0">
                          <a:solidFill>
                            <a:schemeClr val="tx1"/>
                          </a:solidFill>
                          <a:latin typeface="Adobe Clean Han Regular" panose="020B0500000000000000" pitchFamily="34" charset="-128"/>
                          <a:ea typeface="Adobe Clean Han Regular" panose="020B0500000000000000" pitchFamily="34" charset="-128"/>
                        </a:rPr>
                      </a:br>
                      <a:r>
                        <a:rPr lang="ja-JP" sz="1100" dirty="0">
                          <a:solidFill>
                            <a:schemeClr val="tx1"/>
                          </a:solidFill>
                          <a:latin typeface="Adobe Clean Han Regular" panose="020B0500000000000000" pitchFamily="34" charset="-128"/>
                          <a:ea typeface="Adobe Clean Han Regular" panose="020B0500000000000000" pitchFamily="34" charset="-128"/>
                        </a:rPr>
                        <a:t>アフリカ</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a:solidFill>
                            <a:schemeClr val="tx1"/>
                          </a:solidFill>
                          <a:latin typeface="Adobe Clean Han Regular" panose="020B0500000000000000" pitchFamily="34" charset="-128"/>
                          <a:ea typeface="Adobe Clean Han Regular" panose="020B0500000000000000" pitchFamily="34" charset="-128"/>
                        </a:rPr>
                        <a:t>アジア太平洋</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a:solidFill>
                            <a:schemeClr val="tx1"/>
                          </a:solidFill>
                          <a:latin typeface="Adobe Clean Han Regular" panose="020B0500000000000000" pitchFamily="34" charset="-128"/>
                          <a:ea typeface="Adobe Clean Han Regular" panose="020B0500000000000000" pitchFamily="34" charset="-128"/>
                        </a:rPr>
                        <a:t>日本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algn="ctr"/>
                      <a:r>
                        <a:rPr lang="ja-JP" sz="1100" dirty="0">
                          <a:solidFill>
                            <a:schemeClr val="tx1"/>
                          </a:solidFill>
                          <a:latin typeface="Adobe Clean Han Regular" panose="020B0500000000000000" pitchFamily="34" charset="-128"/>
                          <a:ea typeface="Adobe Clean Han Regular" panose="020B0500000000000000" pitchFamily="34" charset="-128"/>
                        </a:rPr>
                        <a:t>24 時間年中無休</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dirty="0">
                          <a:solidFill>
                            <a:schemeClr val="tx1"/>
                          </a:solidFill>
                          <a:latin typeface="Adobe Clean Han Regular" panose="020B0500000000000000" pitchFamily="34" charset="-128"/>
                          <a:ea typeface="Adobe Clean Han Regular" panose="020B0500000000000000" pitchFamily="34" charset="-128"/>
                        </a:rPr>
                        <a:t>午前 9:00 ～午後 5:00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dirty="0">
                          <a:solidFill>
                            <a:schemeClr val="tx1"/>
                          </a:solidFill>
                          <a:latin typeface="Adobe Clean Han Regular" panose="020B0500000000000000" pitchFamily="34" charset="-128"/>
                          <a:ea typeface="Adobe Clean Han Regular" panose="020B0500000000000000" pitchFamily="34" charset="-128"/>
                        </a:rPr>
                        <a:t>午前 9:00 ～午後 5:00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dirty="0">
                          <a:solidFill>
                            <a:schemeClr val="tx1"/>
                          </a:solidFill>
                          <a:latin typeface="Adobe Clean Han Regular" panose="020B0500000000000000" pitchFamily="34" charset="-128"/>
                          <a:ea typeface="Adobe Clean Han Regular" panose="020B0500000000000000" pitchFamily="34" charset="-128"/>
                        </a:rPr>
                        <a:t>午前 9:00 ～午後 5:30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574796478"/>
                  </a:ext>
                </a:extLst>
              </a:tr>
              <a:tr h="0">
                <a:tc grid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solidFill>
                          <a:schemeClr val="tx1"/>
                        </a:solidFill>
                        <a:latin typeface="Adobe Clean Han Regular" panose="020B0500000000000000" pitchFamily="34" charset="-128"/>
                        <a:ea typeface="Adobe Clean Han Regular" panose="020B0500000000000000" pitchFamily="34" charset="-128"/>
                      </a:endParaRPr>
                    </a:p>
                    <a:p>
                      <a:pPr marL="0" marR="0" lvl="0" indent="0" algn="ctr" defTabSz="914400" eaLnBrk="1" fontAlgn="auto" latinLnBrk="0" hangingPunct="1">
                        <a:lnSpc>
                          <a:spcPct val="100000"/>
                        </a:lnSpc>
                        <a:spcBef>
                          <a:spcPts val="0"/>
                        </a:spcBef>
                        <a:spcAft>
                          <a:spcPts val="0"/>
                        </a:spcAft>
                        <a:buClrTx/>
                        <a:buSzTx/>
                        <a:buFontTx/>
                        <a:buNone/>
                        <a:tabLst/>
                        <a:defRPr/>
                      </a:pPr>
                      <a:r>
                        <a:rPr lang="ja-JP" sz="1100" baseline="30000" dirty="0">
                          <a:solidFill>
                            <a:schemeClr val="tx1"/>
                          </a:solidFill>
                          <a:latin typeface="Adobe Clean Han Regular" panose="020B0500000000000000" pitchFamily="34" charset="-128"/>
                          <a:ea typeface="Adobe Clean Han Regular" panose="020B0500000000000000" pitchFamily="34" charset="-128"/>
                        </a:rPr>
                        <a:t>1</a:t>
                      </a:r>
                      <a:r>
                        <a:rPr lang="ja-JP" sz="1100" dirty="0">
                          <a:solidFill>
                            <a:schemeClr val="tx1"/>
                          </a:solidFill>
                          <a:latin typeface="Adobe Clean Han Regular" panose="020B0500000000000000" pitchFamily="34" charset="-128"/>
                          <a:ea typeface="Adobe Clean Han Regular" panose="020B0500000000000000" pitchFamily="34" charset="-128"/>
                        </a:rPr>
                        <a:t>アメリカでのサポートで対応している言語は、英語のみです。</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0" cap="none" spc="0" normalizeH="0" baseline="30000" noProof="0" dirty="0">
                        <a:ln>
                          <a:noFill/>
                        </a:ln>
                        <a:solidFill>
                          <a:prstClr val="black"/>
                        </a:solidFill>
                        <a:effectLst/>
                        <a:uLnTx/>
                        <a:uFillTx/>
                        <a:latin typeface="Adobe Clean Han Regular" panose="020B0500000000000000" pitchFamily="34" charset="-128"/>
                        <a:ea typeface="Adobe Clean Han Regular" panose="020B0500000000000000" pitchFamily="34" charset="-128"/>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6762220"/>
                  </a:ext>
                </a:extLst>
              </a:tr>
            </a:tbl>
          </a:graphicData>
        </a:graphic>
      </p:graphicFrame>
      <p:sp>
        <p:nvSpPr>
          <p:cNvPr id="50" name="object 30">
            <a:extLst>
              <a:ext uri="{FF2B5EF4-FFF2-40B4-BE49-F238E27FC236}">
                <a16:creationId xmlns:a16="http://schemas.microsoft.com/office/drawing/2014/main" id="{043050D0-21FC-0C42-8484-7FE7C0DB771F}"/>
              </a:ext>
            </a:extLst>
          </p:cNvPr>
          <p:cNvSpPr/>
          <p:nvPr/>
        </p:nvSpPr>
        <p:spPr>
          <a:xfrm>
            <a:off x="171128" y="7483367"/>
            <a:ext cx="7391400" cy="1610360"/>
          </a:xfrm>
          <a:custGeom>
            <a:avLst/>
            <a:gdLst/>
            <a:ahLst/>
            <a:cxnLst/>
            <a:rect l="l" t="t" r="r" b="b"/>
            <a:pathLst>
              <a:path w="7391400" h="1610359">
                <a:moveTo>
                  <a:pt x="7391400" y="0"/>
                </a:moveTo>
                <a:lnTo>
                  <a:pt x="0" y="0"/>
                </a:lnTo>
                <a:lnTo>
                  <a:pt x="0" y="1610361"/>
                </a:lnTo>
                <a:lnTo>
                  <a:pt x="7391400" y="1610361"/>
                </a:lnTo>
                <a:lnTo>
                  <a:pt x="7391400" y="0"/>
                </a:lnTo>
                <a:close/>
              </a:path>
            </a:pathLst>
          </a:custGeom>
          <a:solidFill>
            <a:srgbClr val="575757"/>
          </a:solidFill>
        </p:spPr>
        <p:txBody>
          <a:bodyPr wrap="square" lIns="0" tIns="0" rIns="0" bIns="0" rtlCol="0"/>
          <a:lstStyle/>
          <a:p>
            <a:endParaRPr>
              <a:latin typeface="Adobe Clean Han Regular" panose="020B0500000000000000" pitchFamily="34" charset="-128"/>
              <a:ea typeface="Adobe Clean Han Regular" panose="020B0500000000000000" pitchFamily="34" charset="-128"/>
            </a:endParaRPr>
          </a:p>
        </p:txBody>
      </p:sp>
      <p:pic>
        <p:nvPicPr>
          <p:cNvPr id="83" name="object 56">
            <a:extLst>
              <a:ext uri="{FF2B5EF4-FFF2-40B4-BE49-F238E27FC236}">
                <a16:creationId xmlns:a16="http://schemas.microsoft.com/office/drawing/2014/main" id="{488FF0A5-3931-B14A-A256-9BD5C4AB39DA}"/>
              </a:ext>
            </a:extLst>
          </p:cNvPr>
          <p:cNvPicPr/>
          <p:nvPr/>
        </p:nvPicPr>
        <p:blipFill>
          <a:blip r:embed="rId6" cstate="print"/>
          <a:stretch>
            <a:fillRect/>
          </a:stretch>
        </p:blipFill>
        <p:spPr>
          <a:xfrm>
            <a:off x="177091" y="7483366"/>
            <a:ext cx="2212084" cy="1595099"/>
          </a:xfrm>
          <a:prstGeom prst="rect">
            <a:avLst/>
          </a:prstGeom>
        </p:spPr>
      </p:pic>
      <p:sp>
        <p:nvSpPr>
          <p:cNvPr id="84" name="object 64">
            <a:extLst>
              <a:ext uri="{FF2B5EF4-FFF2-40B4-BE49-F238E27FC236}">
                <a16:creationId xmlns:a16="http://schemas.microsoft.com/office/drawing/2014/main" id="{21E0A3A6-11B9-E44E-A4F0-18AED6E614AE}"/>
              </a:ext>
            </a:extLst>
          </p:cNvPr>
          <p:cNvSpPr txBox="1"/>
          <p:nvPr/>
        </p:nvSpPr>
        <p:spPr>
          <a:xfrm>
            <a:off x="2590800" y="8528519"/>
            <a:ext cx="1371600" cy="203261"/>
          </a:xfrm>
          <a:prstGeom prst="rect">
            <a:avLst/>
          </a:prstGeom>
        </p:spPr>
        <p:txBody>
          <a:bodyPr vert="horz" wrap="square" lIns="0" tIns="23495" rIns="0" bIns="0" rtlCol="0">
            <a:spAutoFit/>
          </a:bodyPr>
          <a:lstStyle/>
          <a:p>
            <a:pPr marL="139065" marR="5080" indent="-139065" algn="ctr">
              <a:lnSpc>
                <a:spcPts val="1390"/>
              </a:lnSpc>
              <a:spcBef>
                <a:spcPts val="185"/>
              </a:spcBef>
            </a:pPr>
            <a:r>
              <a:rPr lang="ja-JP" sz="1200" b="1" dirty="0">
                <a:solidFill>
                  <a:srgbClr val="FFFFFF"/>
                </a:solidFill>
                <a:latin typeface="Adobe Clean Han Regular" panose="020B0500000000000000" pitchFamily="34" charset="-128"/>
                <a:ea typeface="Adobe Clean Han Regular" panose="020B0500000000000000" pitchFamily="34" charset="-128"/>
                <a:cs typeface="Adobe Clean"/>
              </a:rPr>
              <a:t>卓越した専門知識</a:t>
            </a:r>
          </a:p>
        </p:txBody>
      </p:sp>
      <p:sp>
        <p:nvSpPr>
          <p:cNvPr id="85" name="object 64">
            <a:extLst>
              <a:ext uri="{FF2B5EF4-FFF2-40B4-BE49-F238E27FC236}">
                <a16:creationId xmlns:a16="http://schemas.microsoft.com/office/drawing/2014/main" id="{3921F04C-B61B-A948-947F-C33BBFF39A32}"/>
              </a:ext>
            </a:extLst>
          </p:cNvPr>
          <p:cNvSpPr txBox="1"/>
          <p:nvPr/>
        </p:nvSpPr>
        <p:spPr>
          <a:xfrm>
            <a:off x="4495800" y="8541244"/>
            <a:ext cx="1143000" cy="203261"/>
          </a:xfrm>
          <a:prstGeom prst="rect">
            <a:avLst/>
          </a:prstGeom>
        </p:spPr>
        <p:txBody>
          <a:bodyPr vert="horz" wrap="square" lIns="0" tIns="23495" rIns="0" bIns="0" rtlCol="0">
            <a:spAutoFit/>
          </a:bodyPr>
          <a:lstStyle/>
          <a:p>
            <a:pPr marL="139065" marR="5080" indent="-139065" algn="ctr">
              <a:lnSpc>
                <a:spcPts val="1390"/>
              </a:lnSpc>
              <a:spcBef>
                <a:spcPts val="185"/>
              </a:spcBef>
            </a:pPr>
            <a:r>
              <a:rPr lang="ja-JP" sz="1200" b="1" dirty="0">
                <a:solidFill>
                  <a:srgbClr val="FFFFFF"/>
                </a:solidFill>
                <a:latin typeface="Adobe Clean Han Regular" panose="020B0500000000000000" pitchFamily="34" charset="-128"/>
                <a:ea typeface="Adobe Clean Han Regular" panose="020B0500000000000000" pitchFamily="34" charset="-128"/>
                <a:cs typeface="Adobe Clean"/>
              </a:rPr>
              <a:t>迅速なサポート</a:t>
            </a:r>
          </a:p>
        </p:txBody>
      </p:sp>
      <p:sp>
        <p:nvSpPr>
          <p:cNvPr id="86" name="object 32">
            <a:extLst>
              <a:ext uri="{FF2B5EF4-FFF2-40B4-BE49-F238E27FC236}">
                <a16:creationId xmlns:a16="http://schemas.microsoft.com/office/drawing/2014/main" id="{73055FA1-8180-F44A-A86E-2B1D4C7C6B5E}"/>
              </a:ext>
            </a:extLst>
          </p:cNvPr>
          <p:cNvSpPr txBox="1"/>
          <p:nvPr/>
        </p:nvSpPr>
        <p:spPr>
          <a:xfrm>
            <a:off x="6400800" y="8543943"/>
            <a:ext cx="942648" cy="382797"/>
          </a:xfrm>
          <a:prstGeom prst="rect">
            <a:avLst/>
          </a:prstGeom>
        </p:spPr>
        <p:txBody>
          <a:bodyPr vert="horz" wrap="square" lIns="0" tIns="23495" rIns="0" bIns="0" rtlCol="0">
            <a:spAutoFit/>
          </a:bodyPr>
          <a:lstStyle/>
          <a:p>
            <a:pPr marL="50800" marR="5080" indent="-51435" algn="ctr">
              <a:lnSpc>
                <a:spcPts val="1390"/>
              </a:lnSpc>
              <a:spcBef>
                <a:spcPts val="185"/>
              </a:spcBef>
            </a:pPr>
            <a:r>
              <a:rPr lang="ja-JP" sz="1200" b="1" dirty="0">
                <a:solidFill>
                  <a:srgbClr val="FFFFFF"/>
                </a:solidFill>
                <a:latin typeface="Adobe Clean Han Regular" panose="020B0500000000000000" pitchFamily="34" charset="-128"/>
                <a:ea typeface="Adobe Clean Han Regular" panose="020B0500000000000000" pitchFamily="34" charset="-128"/>
                <a:cs typeface="Adobe Clean"/>
              </a:rPr>
              <a:t>戦略的</a:t>
            </a:r>
            <a:br>
              <a:rPr lang="ja-JP" sz="1200" b="1" dirty="0">
                <a:solidFill>
                  <a:srgbClr val="FFFFFF"/>
                </a:solidFill>
                <a:latin typeface="Adobe Clean Han Regular" panose="020B0500000000000000" pitchFamily="34" charset="-128"/>
                <a:ea typeface="Adobe Clean Han Regular" panose="020B0500000000000000" pitchFamily="34" charset="-128"/>
                <a:cs typeface="Adobe Clean"/>
              </a:rPr>
            </a:br>
            <a:r>
              <a:rPr lang="ja-JP" sz="1200" b="1" dirty="0">
                <a:solidFill>
                  <a:srgbClr val="FFFFFF"/>
                </a:solidFill>
                <a:latin typeface="Adobe Clean Han Regular" panose="020B0500000000000000" pitchFamily="34" charset="-128"/>
                <a:ea typeface="Adobe Clean Han Regular" panose="020B0500000000000000" pitchFamily="34" charset="-128"/>
                <a:cs typeface="Adobe Clean"/>
              </a:rPr>
              <a:t>アドバイス</a:t>
            </a:r>
          </a:p>
        </p:txBody>
      </p:sp>
      <p:pic>
        <p:nvPicPr>
          <p:cNvPr id="8" name="Graphic 7" descr="Target outline">
            <a:extLst>
              <a:ext uri="{FF2B5EF4-FFF2-40B4-BE49-F238E27FC236}">
                <a16:creationId xmlns:a16="http://schemas.microsoft.com/office/drawing/2014/main" id="{1EAA263E-04A7-0D46-952E-EA3033B451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605069" y="7754465"/>
            <a:ext cx="548640" cy="548640"/>
          </a:xfrm>
          <a:prstGeom prst="rect">
            <a:avLst/>
          </a:prstGeom>
        </p:spPr>
      </p:pic>
      <p:pic>
        <p:nvPicPr>
          <p:cNvPr id="10" name="Graphic 9" descr="Rocket outline">
            <a:extLst>
              <a:ext uri="{FF2B5EF4-FFF2-40B4-BE49-F238E27FC236}">
                <a16:creationId xmlns:a16="http://schemas.microsoft.com/office/drawing/2014/main" id="{A068EBC3-B418-4E4A-A520-101CA4B39F2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812464" y="7751776"/>
            <a:ext cx="548640" cy="548640"/>
          </a:xfrm>
          <a:prstGeom prst="rect">
            <a:avLst/>
          </a:prstGeom>
        </p:spPr>
      </p:pic>
      <p:pic>
        <p:nvPicPr>
          <p:cNvPr id="12" name="Graphic 11" descr="Medal outline">
            <a:extLst>
              <a:ext uri="{FF2B5EF4-FFF2-40B4-BE49-F238E27FC236}">
                <a16:creationId xmlns:a16="http://schemas.microsoft.com/office/drawing/2014/main" id="{C7BEFC2D-0CA6-0448-B9FA-6E1581CA6D3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971998" y="7751776"/>
            <a:ext cx="548640" cy="548640"/>
          </a:xfrm>
          <a:prstGeom prst="rect">
            <a:avLst/>
          </a:prstGeom>
        </p:spPr>
      </p:pic>
      <p:graphicFrame>
        <p:nvGraphicFramePr>
          <p:cNvPr id="21" name="Table 6">
            <a:extLst>
              <a:ext uri="{FF2B5EF4-FFF2-40B4-BE49-F238E27FC236}">
                <a16:creationId xmlns:a16="http://schemas.microsoft.com/office/drawing/2014/main" id="{776EB197-58B6-794D-94F8-90888006EC22}"/>
              </a:ext>
            </a:extLst>
          </p:cNvPr>
          <p:cNvGraphicFramePr>
            <a:graphicFrameLocks noGrp="1"/>
          </p:cNvGraphicFramePr>
          <p:nvPr>
            <p:extLst>
              <p:ext uri="{D42A27DB-BD31-4B8C-83A1-F6EECF244321}">
                <p14:modId xmlns:p14="http://schemas.microsoft.com/office/powerpoint/2010/main" val="3317275014"/>
              </p:ext>
            </p:extLst>
          </p:nvPr>
        </p:nvGraphicFramePr>
        <p:xfrm>
          <a:off x="194237" y="1272353"/>
          <a:ext cx="7368291" cy="2778760"/>
        </p:xfrm>
        <a:graphic>
          <a:graphicData uri="http://schemas.openxmlformats.org/drawingml/2006/table">
            <a:tbl>
              <a:tblPr firstRow="1" bandRow="1">
                <a:tableStyleId>{5C22544A-7EE6-4342-B048-85BDC9FD1C3A}</a:tableStyleId>
              </a:tblPr>
              <a:tblGrid>
                <a:gridCol w="3615763">
                  <a:extLst>
                    <a:ext uri="{9D8B030D-6E8A-4147-A177-3AD203B41FA5}">
                      <a16:colId xmlns:a16="http://schemas.microsoft.com/office/drawing/2014/main" val="2364693614"/>
                    </a:ext>
                  </a:extLst>
                </a:gridCol>
                <a:gridCol w="3752528">
                  <a:extLst>
                    <a:ext uri="{9D8B030D-6E8A-4147-A177-3AD203B41FA5}">
                      <a16:colId xmlns:a16="http://schemas.microsoft.com/office/drawing/2014/main" val="1545335406"/>
                    </a:ext>
                  </a:extLst>
                </a:gridCol>
              </a:tblGrid>
              <a:tr h="370840">
                <a:tc>
                  <a:txBody>
                    <a:bodyPr/>
                    <a:lstStyle/>
                    <a:p>
                      <a:pPr marL="0" lvl="0" indent="57150">
                        <a:buNone/>
                      </a:pPr>
                      <a:r>
                        <a:rPr lang="ja-JP" sz="1200" b="0" strike="noStrike" dirty="0">
                          <a:solidFill>
                            <a:srgbClr val="5F5F5F"/>
                          </a:solidFill>
                          <a:latin typeface="Adobe Clean Han Regular" panose="020B0500000000000000" pitchFamily="34" charset="-128"/>
                          <a:ea typeface="Adobe Clean Han Regular" panose="020B0500000000000000" pitchFamily="34" charset="-128"/>
                          <a:cs typeface="+mn-cs"/>
                          <a:hlinkClick r:id="rId13"/>
                        </a:rPr>
                        <a:t>エンタープライズ版のラーニングとサポート</a:t>
                      </a:r>
                    </a:p>
                  </a:txBody>
                  <a:tcPr marL="47625" marR="47625"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eaLnBrk="1" fontAlgn="auto" latinLnBrk="0" hangingPunct="1">
                        <a:lnSpc>
                          <a:spcPct val="100000"/>
                        </a:lnSpc>
                        <a:spcBef>
                          <a:spcPts val="0"/>
                        </a:spcBef>
                        <a:spcAft>
                          <a:spcPts val="0"/>
                        </a:spcAft>
                        <a:buClrTx/>
                        <a:buSzTx/>
                        <a:buFontTx/>
                        <a:buNone/>
                      </a:pPr>
                      <a:r>
                        <a:rPr lang="ja-JP" sz="1000" b="0" strike="noStrike" dirty="0">
                          <a:solidFill>
                            <a:schemeClr val="tx1"/>
                          </a:solidFill>
                          <a:latin typeface="Adobe Clean Han Light" panose="020B0300000000000000" pitchFamily="34" charset="-128"/>
                          <a:ea typeface="Adobe Clean Han Light" panose="020B0300000000000000" pitchFamily="34" charset="-128"/>
                          <a:cs typeface="+mn-cs"/>
                        </a:rPr>
                        <a:t>エンタープライズ版のラーニングとサポートは、アドビのお客様が、選択された Adobe Creative Cloud および Document 製品に対するセルフサービスのチュートリアル、製品ドキュメント、講師によるトレーニング、コミュニティおよびサポートを見つけることができる場所です。</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200" strike="noStrike" dirty="0">
                          <a:solidFill>
                            <a:srgbClr val="5F5F5F"/>
                          </a:solidFill>
                          <a:latin typeface="Adobe Clean Han Regular" panose="020B0500000000000000" pitchFamily="34" charset="-128"/>
                          <a:ea typeface="Adobe Clean Han Regular" panose="020B0500000000000000" pitchFamily="34" charset="-128"/>
                          <a:cs typeface="+mn-cs"/>
                          <a:hlinkClick r:id="rId14">
                            <a:extLst>
                              <a:ext uri="{A12FA001-AC4F-418D-AE19-62706E023703}">
                                <ahyp:hlinkClr xmlns:ahyp="http://schemas.microsoft.com/office/drawing/2018/hyperlinkcolor" val="tx"/>
                              </a:ext>
                            </a:extLst>
                          </a:hlinkClick>
                        </a:rPr>
                        <a:t>アドビサポートコミュニティ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000" strike="noStrike" dirty="0">
                          <a:solidFill>
                            <a:schemeClr val="tx1"/>
                          </a:solidFill>
                          <a:latin typeface="Adobe Clean Han Light" panose="020B0300000000000000" pitchFamily="34" charset="-128"/>
                          <a:ea typeface="Adobe Clean Han Light" panose="020B0300000000000000" pitchFamily="34" charset="-128"/>
                          <a:cs typeface="+mn-cs"/>
                        </a:rPr>
                        <a:t>アドビサポートコミュニティは、質問をしたり、回答を見つけたり、エキスパートから学んだり、お客様の知識を共有したりする場所です。</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12752217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200">
                          <a:solidFill>
                            <a:srgbClr val="5F5F5F"/>
                          </a:solidFill>
                          <a:latin typeface="Adobe Clean Han Regular" panose="020B0500000000000000" pitchFamily="34" charset="-128"/>
                          <a:ea typeface="Adobe Clean Han Regular" panose="020B0500000000000000" pitchFamily="34" charset="-128"/>
                          <a:cs typeface="+mn-cs"/>
                          <a:hlinkClick r:id="rId15">
                            <a:extLst>
                              <a:ext uri="{A12FA001-AC4F-418D-AE19-62706E023703}">
                                <ahyp:hlinkClr xmlns:ahyp="http://schemas.microsoft.com/office/drawing/2018/hyperlinkcolor" val="tx"/>
                              </a:ext>
                            </a:extLst>
                          </a:hlinkClick>
                        </a:rPr>
                        <a:t>本番環境の問題とシステム障害</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000" dirty="0">
                          <a:solidFill>
                            <a:schemeClr val="tx1"/>
                          </a:solidFill>
                          <a:latin typeface="Adobe Clean Han Light" panose="020B0300000000000000" pitchFamily="34" charset="-128"/>
                          <a:ea typeface="Adobe Clean Han Light" panose="020B0300000000000000" pitchFamily="34" charset="-128"/>
                          <a:cs typeface="+mn-cs"/>
                        </a:rPr>
                        <a:t>status.adobe.com では、マルチテナント環境にデプロイされたすべてのアドビ製品およびサービスのシステムステータス情報が表示されます。お客様は、アドビが製品イベントを作成、更新、解決した際に電子メール通知を受け取るようサブスクリプション設定を選択できます。イベントには、定期的なメンテナンスや、様々な重大度レベルの問題が含まれています。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69623348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200">
                          <a:solidFill>
                            <a:srgbClr val="5F5F5F"/>
                          </a:solidFill>
                          <a:latin typeface="Adobe Clean Han Regular" panose="020B0500000000000000" pitchFamily="34" charset="-128"/>
                          <a:ea typeface="Adobe Clean Han Regular" panose="020B0500000000000000" pitchFamily="34" charset="-128"/>
                          <a:cs typeface="+mn-cs"/>
                          <a:hlinkClick r:id="rId16">
                            <a:extLst>
                              <a:ext uri="{A12FA001-AC4F-418D-AE19-62706E023703}">
                                <ahyp:hlinkClr xmlns:ahyp="http://schemas.microsoft.com/office/drawing/2018/hyperlinkcolor" val="tx"/>
                              </a:ext>
                            </a:extLst>
                          </a:hlinkClick>
                        </a:rPr>
                        <a:t>利用条件</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ja-JP" sz="1000" dirty="0">
                          <a:solidFill>
                            <a:schemeClr val="tx1"/>
                          </a:solidFill>
                          <a:latin typeface="Adobe Clean Han Light" panose="020B0300000000000000" pitchFamily="34" charset="-128"/>
                          <a:ea typeface="Adobe Clean Han Light" panose="020B0300000000000000" pitchFamily="34" charset="-128"/>
                          <a:cs typeface="+mn-cs"/>
                        </a:rPr>
                        <a:t>提供するサポートサービスについて詳しく説明されています。</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3862379"/>
                  </a:ext>
                </a:extLst>
              </a:tr>
            </a:tbl>
          </a:graphicData>
        </a:graphic>
      </p:graphicFrame>
      <p:sp>
        <p:nvSpPr>
          <p:cNvPr id="22" name="object 26">
            <a:extLst>
              <a:ext uri="{FF2B5EF4-FFF2-40B4-BE49-F238E27FC236}">
                <a16:creationId xmlns:a16="http://schemas.microsoft.com/office/drawing/2014/main" id="{DD730664-994E-4A4A-9E5F-6FA0DCE7A544}"/>
              </a:ext>
            </a:extLst>
          </p:cNvPr>
          <p:cNvSpPr/>
          <p:nvPr/>
        </p:nvSpPr>
        <p:spPr>
          <a:xfrm flipV="1">
            <a:off x="197403" y="859202"/>
            <a:ext cx="777240"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latin typeface="Adobe Clean Han Regular" panose="020B0500000000000000" pitchFamily="34" charset="-128"/>
              <a:ea typeface="Adobe Clean Han Regular" panose="020B0500000000000000" pitchFamily="34" charset="-128"/>
            </a:endParaRPr>
          </a:p>
        </p:txBody>
      </p:sp>
    </p:spTree>
    <p:extLst>
      <p:ext uri="{BB962C8B-B14F-4D97-AF65-F5344CB8AC3E}">
        <p14:creationId xmlns:p14="http://schemas.microsoft.com/office/powerpoint/2010/main" val="1050037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F5F5F"/>
      </a:hlink>
      <a:folHlink>
        <a:srgbClr val="800080"/>
      </a:folHlink>
    </a:clrScheme>
    <a:fontScheme name="Office">
      <a:majorFont>
        <a:latin typeface="Calibri"/>
        <a:ea typeface="MS Mincho"/>
        <a:cs typeface=""/>
      </a:majorFont>
      <a:minorFont>
        <a:latin typeface="Calibri"/>
        <a:ea typeface="MS Mincho"/>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MS Mincho"/>
        <a:cs typeface=""/>
      </a:majorFont>
      <a:minorFont>
        <a:latin typeface="Calibri" panose="020F0502020204030204"/>
        <a:ea typeface="MS Mincho"/>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423269C2B3A1A408FE719AA0C68584E" ma:contentTypeVersion="12" ma:contentTypeDescription="Create a new document." ma:contentTypeScope="" ma:versionID="bb0e62b6784238cdabe687d3bb80e52e">
  <xsd:schema xmlns:xsd="http://www.w3.org/2001/XMLSchema" xmlns:xs="http://www.w3.org/2001/XMLSchema" xmlns:p="http://schemas.microsoft.com/office/2006/metadata/properties" xmlns:ns2="01e63850-2818-4a9f-a0cd-2d4201ad5cd5" xmlns:ns3="281057cd-4f7e-4aa3-94a7-05201549cd15" targetNamespace="http://schemas.microsoft.com/office/2006/metadata/properties" ma:root="true" ma:fieldsID="8056aed6c30138b1a2c5f47f967a193a" ns2:_="" ns3:_="">
    <xsd:import namespace="01e63850-2818-4a9f-a0cd-2d4201ad5cd5"/>
    <xsd:import namespace="281057cd-4f7e-4aa3-94a7-05201549cd1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1e63850-2818-4a9f-a0cd-2d4201ad5cd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81057cd-4f7e-4aa3-94a7-05201549cd15"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4D96EB5-5D0B-4E9E-8068-E6D7C70133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1e63850-2818-4a9f-a0cd-2d4201ad5cd5"/>
    <ds:schemaRef ds:uri="281057cd-4f7e-4aa3-94a7-05201549cd1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5AE3B0B-E909-400C-B0B3-909FB50E07DE}">
  <ds:schemaRefs>
    <ds:schemaRef ds:uri="http://schemas.microsoft.com/sharepoint/v3/contenttype/forms"/>
  </ds:schemaRefs>
</ds:datastoreItem>
</file>

<file path=customXml/itemProps3.xml><?xml version="1.0" encoding="utf-8"?>
<ds:datastoreItem xmlns:ds="http://schemas.openxmlformats.org/officeDocument/2006/customXml" ds:itemID="{10FC3CAF-E6F1-40E3-87D4-6B781C97D6B4}">
  <ds:schemaRefs>
    <ds:schemaRef ds:uri="01e63850-2818-4a9f-a0cd-2d4201ad5cd5"/>
    <ds:schemaRef ds:uri="http://www.w3.org/XML/1998/namespace"/>
    <ds:schemaRef ds:uri="http://purl.org/dc/terms/"/>
    <ds:schemaRef ds:uri="http://purl.org/dc/elements/1.1/"/>
    <ds:schemaRef ds:uri="http://schemas.openxmlformats.org/package/2006/metadata/core-properties"/>
    <ds:schemaRef ds:uri="http://schemas.microsoft.com/office/2006/metadata/properties"/>
    <ds:schemaRef ds:uri="http://schemas.microsoft.com/office/2006/documentManagement/types"/>
    <ds:schemaRef ds:uri="http://purl.org/dc/dcmitype/"/>
    <ds:schemaRef ds:uri="http://schemas.microsoft.com/office/infopath/2007/PartnerControls"/>
    <ds:schemaRef ds:uri="281057cd-4f7e-4aa3-94a7-05201549cd15"/>
  </ds:schemaRefs>
</ds:datastoreItem>
</file>

<file path=docProps/app.xml><?xml version="1.0" encoding="utf-8"?>
<Properties xmlns="http://schemas.openxmlformats.org/officeDocument/2006/extended-properties" xmlns:vt="http://schemas.openxmlformats.org/officeDocument/2006/docPropsVTypes">
  <Template/>
  <TotalTime>35595</TotalTime>
  <Words>2893</Words>
  <Application>Microsoft Office PowerPoint</Application>
  <PresentationFormat>Custom</PresentationFormat>
  <Paragraphs>122</Paragraphs>
  <Slides>3</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Adobe Clean Han Light</vt:lpstr>
      <vt:lpstr>Adobe Clean Han Regular</vt:lpstr>
      <vt:lpstr>Adobe Clean</vt:lpstr>
      <vt:lpstr>Arial</vt:lpstr>
      <vt:lpstr>Calibri</vt:lpstr>
      <vt:lpstr>Wingdings</vt:lpstr>
      <vt:lpstr>Office Theme</vt:lpstr>
      <vt:lpstr>アドビサポートのプラン</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Hanh Hoang</cp:lastModifiedBy>
  <cp:revision>159</cp:revision>
  <dcterms:created xsi:type="dcterms:W3CDTF">2020-11-03T06:32:09Z</dcterms:created>
  <dcterms:modified xsi:type="dcterms:W3CDTF">2022-03-24T09:07:41Z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2020-07-21T00:00:00Z</vt:filetime>
  </property>
  <property fmtid="{D5CDD505-2E9C-101B-9397-08002B2CF9AE}" pid="3" name="Creator">
    <vt:lpwstr>Adobe InDesign 15.0 (Windows)</vt:lpwstr>
  </property>
  <property fmtid="{D5CDD505-2E9C-101B-9397-08002B2CF9AE}" pid="4" name="LastSaved">
    <vt:filetime>2020-11-03T00:00:00Z</vt:filetime>
  </property>
  <property fmtid="{D5CDD505-2E9C-101B-9397-08002B2CF9AE}" pid="5" name="ContentTypeId">
    <vt:lpwstr>0x0101009423269C2B3A1A408FE719AA0C68584E</vt:lpwstr>
  </property>
</Properties>
</file>