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62"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706"/>
  </p:normalViewPr>
  <p:slideViewPr>
    <p:cSldViewPr snapToGrid="0">
      <p:cViewPr>
        <p:scale>
          <a:sx n="70" d="100"/>
          <a:sy n="70" d="100"/>
        </p:scale>
        <p:origin x="3312" y="2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ker" userId="da2b0875-9916-4d44-89d9-e651631ef4de" providerId="ADAL" clId="{15FC2388-40E0-524B-A732-5DC6014C06C9}"/>
    <pc:docChg chg="modSld">
      <pc:chgData name="David Baker" userId="da2b0875-9916-4d44-89d9-e651631ef4de" providerId="ADAL" clId="{15FC2388-40E0-524B-A732-5DC6014C06C9}" dt="2022-03-03T22:33:24.090" v="55" actId="20577"/>
      <pc:docMkLst>
        <pc:docMk/>
      </pc:docMkLst>
      <pc:sldChg chg="modSp mod">
        <pc:chgData name="David Baker" userId="da2b0875-9916-4d44-89d9-e651631ef4de" providerId="ADAL" clId="{15FC2388-40E0-524B-A732-5DC6014C06C9}" dt="2022-03-03T22:33:16.092" v="49" actId="20577"/>
        <pc:sldMkLst>
          <pc:docMk/>
          <pc:sldMk cId="0" sldId="256"/>
        </pc:sldMkLst>
        <pc:graphicFrameChg chg="modGraphic">
          <ac:chgData name="David Baker" userId="da2b0875-9916-4d44-89d9-e651631ef4de" providerId="ADAL" clId="{15FC2388-40E0-524B-A732-5DC6014C06C9}" dt="2022-03-03T22:33:16.092" v="49" actId="20577"/>
          <ac:graphicFrameMkLst>
            <pc:docMk/>
            <pc:sldMk cId="0" sldId="256"/>
            <ac:graphicFrameMk id="13" creationId="{8FC06D05-42C7-D14C-86E4-0F01711669B9}"/>
          </ac:graphicFrameMkLst>
        </pc:graphicFrameChg>
      </pc:sldChg>
      <pc:sldChg chg="modSp mod">
        <pc:chgData name="David Baker" userId="da2b0875-9916-4d44-89d9-e651631ef4de" providerId="ADAL" clId="{15FC2388-40E0-524B-A732-5DC6014C06C9}" dt="2022-03-03T22:33:24.090" v="55" actId="20577"/>
        <pc:sldMkLst>
          <pc:docMk/>
          <pc:sldMk cId="3982262141" sldId="262"/>
        </pc:sldMkLst>
        <pc:spChg chg="mod">
          <ac:chgData name="David Baker" userId="da2b0875-9916-4d44-89d9-e651631ef4de" providerId="ADAL" clId="{15FC2388-40E0-524B-A732-5DC6014C06C9}" dt="2022-03-03T22:33:24.090" v="55" actId="20577"/>
          <ac:spMkLst>
            <pc:docMk/>
            <pc:sldMk cId="3982262141" sldId="262"/>
            <ac:spMk id="63" creationId="{D526F789-D18E-C84B-9754-133D64A670FD}"/>
          </ac:spMkLst>
        </pc:spChg>
      </pc:sldChg>
    </pc:docChg>
  </pc:docChgLst>
  <pc:docChgLst>
    <pc:chgData name="Jaclyn Zalesky" userId="9c0b24b4-6ad7-45a7-a9a0-5ba404afed22" providerId="ADAL" clId="{D5ADAA79-0557-4642-B5FA-AC79C44AE176}"/>
    <pc:docChg chg="undo custSel modSld">
      <pc:chgData name="Jaclyn Zalesky" userId="9c0b24b4-6ad7-45a7-a9a0-5ba404afed22" providerId="ADAL" clId="{D5ADAA79-0557-4642-B5FA-AC79C44AE176}" dt="2022-01-27T18:21:15.742" v="133" actId="1038"/>
      <pc:docMkLst>
        <pc:docMk/>
      </pc:docMkLst>
      <pc:sldChg chg="addSp delSp modSp mod">
        <pc:chgData name="Jaclyn Zalesky" userId="9c0b24b4-6ad7-45a7-a9a0-5ba404afed22" providerId="ADAL" clId="{D5ADAA79-0557-4642-B5FA-AC79C44AE176}" dt="2022-01-27T18:19:59.003" v="42"/>
        <pc:sldMkLst>
          <pc:docMk/>
          <pc:sldMk cId="0" sldId="256"/>
        </pc:sldMkLst>
        <pc:spChg chg="mod">
          <ac:chgData name="Jaclyn Zalesky" userId="9c0b24b4-6ad7-45a7-a9a0-5ba404afed22" providerId="ADAL" clId="{D5ADAA79-0557-4642-B5FA-AC79C44AE176}" dt="2022-01-27T17:50:11.372" v="12" actId="20577"/>
          <ac:spMkLst>
            <pc:docMk/>
            <pc:sldMk cId="0" sldId="256"/>
            <ac:spMk id="3" creationId="{00000000-0000-0000-0000-000000000000}"/>
          </ac:spMkLst>
        </pc:spChg>
        <pc:spChg chg="del mod">
          <ac:chgData name="Jaclyn Zalesky" userId="9c0b24b4-6ad7-45a7-a9a0-5ba404afed22" providerId="ADAL" clId="{D5ADAA79-0557-4642-B5FA-AC79C44AE176}" dt="2022-01-27T17:52:02.067" v="14" actId="478"/>
          <ac:spMkLst>
            <pc:docMk/>
            <pc:sldMk cId="0" sldId="256"/>
            <ac:spMk id="10" creationId="{00000000-0000-0000-0000-000000000000}"/>
          </ac:spMkLst>
        </pc:spChg>
        <pc:spChg chg="add mod">
          <ac:chgData name="Jaclyn Zalesky" userId="9c0b24b4-6ad7-45a7-a9a0-5ba404afed22" providerId="ADAL" clId="{D5ADAA79-0557-4642-B5FA-AC79C44AE176}" dt="2022-01-27T18:19:59.003" v="42"/>
          <ac:spMkLst>
            <pc:docMk/>
            <pc:sldMk cId="0" sldId="256"/>
            <ac:spMk id="14" creationId="{5E7ED587-2B97-AB4D-BB21-ADAE19133C33}"/>
          </ac:spMkLst>
        </pc:spChg>
      </pc:sldChg>
      <pc:sldChg chg="modSp mod">
        <pc:chgData name="Jaclyn Zalesky" userId="9c0b24b4-6ad7-45a7-a9a0-5ba404afed22" providerId="ADAL" clId="{D5ADAA79-0557-4642-B5FA-AC79C44AE176}" dt="2022-01-27T17:47:49.574" v="2" actId="20577"/>
        <pc:sldMkLst>
          <pc:docMk/>
          <pc:sldMk cId="1050037809" sldId="261"/>
        </pc:sldMkLst>
        <pc:spChg chg="mod">
          <ac:chgData name="Jaclyn Zalesky" userId="9c0b24b4-6ad7-45a7-a9a0-5ba404afed22" providerId="ADAL" clId="{D5ADAA79-0557-4642-B5FA-AC79C44AE176}" dt="2022-01-27T17:47:49.574" v="2" actId="20577"/>
          <ac:spMkLst>
            <pc:docMk/>
            <pc:sldMk cId="1050037809" sldId="261"/>
            <ac:spMk id="56" creationId="{00000000-0000-0000-0000-000000000000}"/>
          </ac:spMkLst>
        </pc:spChg>
      </pc:sldChg>
      <pc:sldChg chg="addSp modSp mod">
        <pc:chgData name="Jaclyn Zalesky" userId="9c0b24b4-6ad7-45a7-a9a0-5ba404afed22" providerId="ADAL" clId="{D5ADAA79-0557-4642-B5FA-AC79C44AE176}" dt="2022-01-27T18:21:15.742" v="133" actId="1038"/>
        <pc:sldMkLst>
          <pc:docMk/>
          <pc:sldMk cId="3982262141" sldId="262"/>
        </pc:sldMkLst>
        <pc:spChg chg="mod">
          <ac:chgData name="Jaclyn Zalesky" userId="9c0b24b4-6ad7-45a7-a9a0-5ba404afed22" providerId="ADAL" clId="{D5ADAA79-0557-4642-B5FA-AC79C44AE176}" dt="2022-01-27T18:13:42.481" v="19" actId="1076"/>
          <ac:spMkLst>
            <pc:docMk/>
            <pc:sldMk cId="3982262141" sldId="262"/>
            <ac:spMk id="7" creationId="{1ACD77FF-F72D-C54F-95B0-D62602AA4F8A}"/>
          </ac:spMkLst>
        </pc:spChg>
        <pc:spChg chg="mod">
          <ac:chgData name="Jaclyn Zalesky" userId="9c0b24b4-6ad7-45a7-a9a0-5ba404afed22" providerId="ADAL" clId="{D5ADAA79-0557-4642-B5FA-AC79C44AE176}" dt="2022-01-27T18:13:27.568" v="18" actId="1076"/>
          <ac:spMkLst>
            <pc:docMk/>
            <pc:sldMk cId="3982262141" sldId="262"/>
            <ac:spMk id="50" creationId="{00000000-0000-0000-0000-000000000000}"/>
          </ac:spMkLst>
        </pc:spChg>
        <pc:spChg chg="mod">
          <ac:chgData name="Jaclyn Zalesky" userId="9c0b24b4-6ad7-45a7-a9a0-5ba404afed22" providerId="ADAL" clId="{D5ADAA79-0557-4642-B5FA-AC79C44AE176}" dt="2022-01-27T18:21:15.742" v="133" actId="1038"/>
          <ac:spMkLst>
            <pc:docMk/>
            <pc:sldMk cId="3982262141" sldId="262"/>
            <ac:spMk id="57" creationId="{D566414E-7DA2-4245-A2E6-DF844FF2718B}"/>
          </ac:spMkLst>
        </pc:spChg>
        <pc:spChg chg="mod">
          <ac:chgData name="Jaclyn Zalesky" userId="9c0b24b4-6ad7-45a7-a9a0-5ba404afed22" providerId="ADAL" clId="{D5ADAA79-0557-4642-B5FA-AC79C44AE176}" dt="2022-01-27T18:14:54.068" v="23" actId="1076"/>
          <ac:spMkLst>
            <pc:docMk/>
            <pc:sldMk cId="3982262141" sldId="262"/>
            <ac:spMk id="65" creationId="{47BFF82B-8C6C-7C46-9A32-55175C6848BA}"/>
          </ac:spMkLst>
        </pc:spChg>
        <pc:spChg chg="add mod">
          <ac:chgData name="Jaclyn Zalesky" userId="9c0b24b4-6ad7-45a7-a9a0-5ba404afed22" providerId="ADAL" clId="{D5ADAA79-0557-4642-B5FA-AC79C44AE176}" dt="2022-01-27T18:19:56.019" v="41" actId="1076"/>
          <ac:spMkLst>
            <pc:docMk/>
            <pc:sldMk cId="3982262141" sldId="262"/>
            <ac:spMk id="66" creationId="{306C48C9-9BEF-6D49-8BEC-9FE5234E29B5}"/>
          </ac:spMkLst>
        </pc:spChg>
        <pc:spChg chg="mod">
          <ac:chgData name="Jaclyn Zalesky" userId="9c0b24b4-6ad7-45a7-a9a0-5ba404afed22" providerId="ADAL" clId="{D5ADAA79-0557-4642-B5FA-AC79C44AE176}" dt="2022-01-27T18:15:07.596" v="24" actId="1076"/>
          <ac:spMkLst>
            <pc:docMk/>
            <pc:sldMk cId="3982262141" sldId="262"/>
            <ac:spMk id="67" creationId="{F7B74491-47AE-0749-8067-C02FAB280B99}"/>
          </ac:spMkLst>
        </pc:spChg>
        <pc:spChg chg="mod">
          <ac:chgData name="Jaclyn Zalesky" userId="9c0b24b4-6ad7-45a7-a9a0-5ba404afed22" providerId="ADAL" clId="{D5ADAA79-0557-4642-B5FA-AC79C44AE176}" dt="2022-01-27T18:21:04.507" v="122" actId="1076"/>
          <ac:spMkLst>
            <pc:docMk/>
            <pc:sldMk cId="3982262141" sldId="262"/>
            <ac:spMk id="68" creationId="{FA78ED87-3CE7-0D4C-A10A-4C1F9B9412A9}"/>
          </ac:spMkLst>
        </pc:spChg>
        <pc:spChg chg="mod">
          <ac:chgData name="Jaclyn Zalesky" userId="9c0b24b4-6ad7-45a7-a9a0-5ba404afed22" providerId="ADAL" clId="{D5ADAA79-0557-4642-B5FA-AC79C44AE176}" dt="2022-01-27T18:20:39.078" v="46" actId="1076"/>
          <ac:spMkLst>
            <pc:docMk/>
            <pc:sldMk cId="3982262141" sldId="262"/>
            <ac:spMk id="85" creationId="{65AE09C6-A61A-3E40-8AC3-623498243A8D}"/>
          </ac:spMkLst>
        </pc:spChg>
        <pc:spChg chg="mod">
          <ac:chgData name="Jaclyn Zalesky" userId="9c0b24b4-6ad7-45a7-a9a0-5ba404afed22" providerId="ADAL" clId="{D5ADAA79-0557-4642-B5FA-AC79C44AE176}" dt="2022-01-27T18:13:54.417" v="20" actId="14100"/>
          <ac:spMkLst>
            <pc:docMk/>
            <pc:sldMk cId="3982262141" sldId="262"/>
            <ac:spMk id="90" creationId="{3EFB7C17-49F7-864E-8C3C-6AFB80AC2C28}"/>
          </ac:spMkLst>
        </pc:spChg>
        <pc:spChg chg="mod">
          <ac:chgData name="Jaclyn Zalesky" userId="9c0b24b4-6ad7-45a7-a9a0-5ba404afed22" providerId="ADAL" clId="{D5ADAA79-0557-4642-B5FA-AC79C44AE176}" dt="2022-01-27T18:18:05.487" v="39" actId="20577"/>
          <ac:spMkLst>
            <pc:docMk/>
            <pc:sldMk cId="3982262141" sldId="262"/>
            <ac:spMk id="94" creationId="{5A230E3C-C7E4-8A40-9D54-B9EEBDB71491}"/>
          </ac:spMkLst>
        </pc:spChg>
        <pc:spChg chg="mod">
          <ac:chgData name="Jaclyn Zalesky" userId="9c0b24b4-6ad7-45a7-a9a0-5ba404afed22" providerId="ADAL" clId="{D5ADAA79-0557-4642-B5FA-AC79C44AE176}" dt="2022-01-27T18:20:37.133" v="45" actId="1076"/>
          <ac:spMkLst>
            <pc:docMk/>
            <pc:sldMk cId="3982262141" sldId="262"/>
            <ac:spMk id="105" creationId="{5AA85501-6371-4A40-8AB8-EE86B517A4F6}"/>
          </ac:spMkLst>
        </pc:spChg>
        <pc:spChg chg="mod">
          <ac:chgData name="Jaclyn Zalesky" userId="9c0b24b4-6ad7-45a7-a9a0-5ba404afed22" providerId="ADAL" clId="{D5ADAA79-0557-4642-B5FA-AC79C44AE176}" dt="2022-01-27T18:20:37.133" v="45" actId="1076"/>
          <ac:spMkLst>
            <pc:docMk/>
            <pc:sldMk cId="3982262141" sldId="262"/>
            <ac:spMk id="106" creationId="{0D7F8D64-A7A3-C34E-8179-50FED93D0EA0}"/>
          </ac:spMkLst>
        </pc:spChg>
        <pc:spChg chg="mod">
          <ac:chgData name="Jaclyn Zalesky" userId="9c0b24b4-6ad7-45a7-a9a0-5ba404afed22" providerId="ADAL" clId="{D5ADAA79-0557-4642-B5FA-AC79C44AE176}" dt="2022-01-27T18:20:37.133" v="45" actId="1076"/>
          <ac:spMkLst>
            <pc:docMk/>
            <pc:sldMk cId="3982262141" sldId="262"/>
            <ac:spMk id="108" creationId="{85A3B1DF-46F8-7246-ABAB-15CA06085817}"/>
          </ac:spMkLst>
        </pc:spChg>
        <pc:spChg chg="mod">
          <ac:chgData name="Jaclyn Zalesky" userId="9c0b24b4-6ad7-45a7-a9a0-5ba404afed22" providerId="ADAL" clId="{D5ADAA79-0557-4642-B5FA-AC79C44AE176}" dt="2022-01-27T18:20:37.133" v="45" actId="1076"/>
          <ac:spMkLst>
            <pc:docMk/>
            <pc:sldMk cId="3982262141" sldId="262"/>
            <ac:spMk id="109" creationId="{37622635-9321-D54C-B309-ECD5C2D5A7FA}"/>
          </ac:spMkLst>
        </pc:spChg>
        <pc:spChg chg="mod">
          <ac:chgData name="Jaclyn Zalesky" userId="9c0b24b4-6ad7-45a7-a9a0-5ba404afed22" providerId="ADAL" clId="{D5ADAA79-0557-4642-B5FA-AC79C44AE176}" dt="2022-01-27T18:17:27.334" v="27" actId="1076"/>
          <ac:spMkLst>
            <pc:docMk/>
            <pc:sldMk cId="3982262141" sldId="262"/>
            <ac:spMk id="114" creationId="{EEFEA1C3-48AD-4846-9FC6-A41AF0F04136}"/>
          </ac:spMkLst>
        </pc:spChg>
        <pc:spChg chg="mod">
          <ac:chgData name="Jaclyn Zalesky" userId="9c0b24b4-6ad7-45a7-a9a0-5ba404afed22" providerId="ADAL" clId="{D5ADAA79-0557-4642-B5FA-AC79C44AE176}" dt="2022-01-27T18:13:18.714" v="17" actId="1076"/>
          <ac:spMkLst>
            <pc:docMk/>
            <pc:sldMk cId="3982262141" sldId="262"/>
            <ac:spMk id="127" creationId="{2D46BD00-ADA1-B24E-AC81-D24FB8C2A123}"/>
          </ac:spMkLst>
        </pc:spChg>
        <pc:spChg chg="mod">
          <ac:chgData name="Jaclyn Zalesky" userId="9c0b24b4-6ad7-45a7-a9a0-5ba404afed22" providerId="ADAL" clId="{D5ADAA79-0557-4642-B5FA-AC79C44AE176}" dt="2022-01-27T18:14:24.815" v="22" actId="1076"/>
          <ac:spMkLst>
            <pc:docMk/>
            <pc:sldMk cId="3982262141" sldId="262"/>
            <ac:spMk id="128" creationId="{8DD55DE8-A8C7-6C4B-8C5C-691F892832F2}"/>
          </ac:spMkLst>
        </pc:spChg>
        <pc:spChg chg="mod">
          <ac:chgData name="Jaclyn Zalesky" userId="9c0b24b4-6ad7-45a7-a9a0-5ba404afed22" providerId="ADAL" clId="{D5ADAA79-0557-4642-B5FA-AC79C44AE176}" dt="2022-01-27T18:15:34.029" v="26" actId="1076"/>
          <ac:spMkLst>
            <pc:docMk/>
            <pc:sldMk cId="3982262141" sldId="262"/>
            <ac:spMk id="129" creationId="{7F944E93-A144-994E-AF43-7969A6997F47}"/>
          </ac:spMkLst>
        </pc:spChg>
        <pc:spChg chg="mod">
          <ac:chgData name="Jaclyn Zalesky" userId="9c0b24b4-6ad7-45a7-a9a0-5ba404afed22" providerId="ADAL" clId="{D5ADAA79-0557-4642-B5FA-AC79C44AE176}" dt="2022-01-27T18:14:24.815" v="22" actId="1076"/>
          <ac:spMkLst>
            <pc:docMk/>
            <pc:sldMk cId="3982262141" sldId="262"/>
            <ac:spMk id="132" creationId="{91477FBF-79B7-9741-861B-0072DC469597}"/>
          </ac:spMkLst>
        </pc:spChg>
        <pc:grpChg chg="mod">
          <ac:chgData name="Jaclyn Zalesky" userId="9c0b24b4-6ad7-45a7-a9a0-5ba404afed22" providerId="ADAL" clId="{D5ADAA79-0557-4642-B5FA-AC79C44AE176}" dt="2022-01-27T18:20:23.501" v="44" actId="14100"/>
          <ac:grpSpMkLst>
            <pc:docMk/>
            <pc:sldMk cId="3982262141" sldId="262"/>
            <ac:grpSpMk id="82" creationId="{B42896B0-A3B1-CA41-9D50-FE7EC14DEFC9}"/>
          </ac:grpSpMkLst>
        </pc:grpChg>
        <pc:picChg chg="mod">
          <ac:chgData name="Jaclyn Zalesky" userId="9c0b24b4-6ad7-45a7-a9a0-5ba404afed22" providerId="ADAL" clId="{D5ADAA79-0557-4642-B5FA-AC79C44AE176}" dt="2022-01-27T18:20:37.133" v="45" actId="1076"/>
          <ac:picMkLst>
            <pc:docMk/>
            <pc:sldMk cId="3982262141" sldId="262"/>
            <ac:picMk id="72" creationId="{3278EC68-CACE-CF45-B078-1311AB6B8236}"/>
          </ac:picMkLst>
        </pc:picChg>
        <pc:picChg chg="mod">
          <ac:chgData name="Jaclyn Zalesky" userId="9c0b24b4-6ad7-45a7-a9a0-5ba404afed22" providerId="ADAL" clId="{D5ADAA79-0557-4642-B5FA-AC79C44AE176}" dt="2022-01-27T18:20:37.133" v="45" actId="1076"/>
          <ac:picMkLst>
            <pc:docMk/>
            <pc:sldMk cId="3982262141" sldId="262"/>
            <ac:picMk id="74" creationId="{952ABC6B-36BF-8C48-8D6B-E74BC8B97472}"/>
          </ac:picMkLst>
        </pc:picChg>
        <pc:picChg chg="mod">
          <ac:chgData name="Jaclyn Zalesky" userId="9c0b24b4-6ad7-45a7-a9a0-5ba404afed22" providerId="ADAL" clId="{D5ADAA79-0557-4642-B5FA-AC79C44AE176}" dt="2022-01-27T18:13:18.714" v="17" actId="1076"/>
          <ac:picMkLst>
            <pc:docMk/>
            <pc:sldMk cId="3982262141" sldId="262"/>
            <ac:picMk id="124" creationId="{C737B2E3-881A-904D-914B-21D3F3949A46}"/>
          </ac:picMkLst>
        </pc:picChg>
        <pc:picChg chg="mod">
          <ac:chgData name="Jaclyn Zalesky" userId="9c0b24b4-6ad7-45a7-a9a0-5ba404afed22" providerId="ADAL" clId="{D5ADAA79-0557-4642-B5FA-AC79C44AE176}" dt="2022-01-27T18:13:27.568" v="18" actId="1076"/>
          <ac:picMkLst>
            <pc:docMk/>
            <pc:sldMk cId="3982262141" sldId="262"/>
            <ac:picMk id="125" creationId="{C81F9181-7792-7B48-84FA-4E2BE9F724AC}"/>
          </ac:picMkLst>
        </pc:picChg>
        <pc:picChg chg="mod">
          <ac:chgData name="Jaclyn Zalesky" userId="9c0b24b4-6ad7-45a7-a9a0-5ba404afed22" providerId="ADAL" clId="{D5ADAA79-0557-4642-B5FA-AC79C44AE176}" dt="2022-01-27T18:14:24.815" v="22" actId="1076"/>
          <ac:picMkLst>
            <pc:docMk/>
            <pc:sldMk cId="3982262141" sldId="262"/>
            <ac:picMk id="126" creationId="{F0301E24-FFB2-1A4C-893A-780C69C10F6C}"/>
          </ac:picMkLst>
        </pc:picChg>
        <pc:picChg chg="mod">
          <ac:chgData name="Jaclyn Zalesky" userId="9c0b24b4-6ad7-45a7-a9a0-5ba404afed22" providerId="ADAL" clId="{D5ADAA79-0557-4642-B5FA-AC79C44AE176}" dt="2022-01-27T18:14:05.563" v="21" actId="1076"/>
          <ac:picMkLst>
            <pc:docMk/>
            <pc:sldMk cId="3982262141" sldId="262"/>
            <ac:picMk id="134" creationId="{38D32AD5-D833-4044-B699-24082367F682}"/>
          </ac:picMkLst>
        </pc:picChg>
      </pc:sldChg>
    </pc:docChg>
  </pc:docChgLst>
  <pc:docChgLst>
    <pc:chgData name="Jaclyn Zalesky" userId="S::zalesky@adobe.com::9c0b24b4-6ad7-45a7-a9a0-5ba404afed22" providerId="AD" clId="Web-{C425CE26-59BB-E42C-68AA-84C16DB67B9F}"/>
    <pc:docChg chg="">
      <pc:chgData name="Jaclyn Zalesky" userId="S::zalesky@adobe.com::9c0b24b4-6ad7-45a7-a9a0-5ba404afed22" providerId="AD" clId="Web-{C425CE26-59BB-E42C-68AA-84C16DB67B9F}" dt="2022-03-01T18:32:49.142" v="0"/>
      <pc:docMkLst>
        <pc:docMk/>
      </pc:docMkLst>
      <pc:sldChg chg="delCm">
        <pc:chgData name="Jaclyn Zalesky" userId="S::zalesky@adobe.com::9c0b24b4-6ad7-45a7-a9a0-5ba404afed22" providerId="AD" clId="Web-{C425CE26-59BB-E42C-68AA-84C16DB67B9F}" dt="2022-03-01T18:32:49.142" v="0"/>
        <pc:sldMkLst>
          <pc:docMk/>
          <pc:sldMk cId="1050037809" sldId="261"/>
        </pc:sldMkLst>
      </pc:sldChg>
    </pc:docChg>
  </pc:docChgLst>
  <pc:docChgLst>
    <pc:chgData name="Jaclyn Zalesky" userId="S::zalesky@adobe.com::9c0b24b4-6ad7-45a7-a9a0-5ba404afed22" providerId="AD" clId="Web-{F6AC3206-149C-D38F-AB3A-EA684C0E9EC7}"/>
    <pc:docChg chg="mod modSld">
      <pc:chgData name="Jaclyn Zalesky" userId="S::zalesky@adobe.com::9c0b24b4-6ad7-45a7-a9a0-5ba404afed22" providerId="AD" clId="Web-{F6AC3206-149C-D38F-AB3A-EA684C0E9EC7}" dt="2022-02-10T15:57:46.131" v="47"/>
      <pc:docMkLst>
        <pc:docMk/>
      </pc:docMkLst>
      <pc:sldChg chg="modSp modCm">
        <pc:chgData name="Jaclyn Zalesky" userId="S::zalesky@adobe.com::9c0b24b4-6ad7-45a7-a9a0-5ba404afed22" providerId="AD" clId="Web-{F6AC3206-149C-D38F-AB3A-EA684C0E9EC7}" dt="2022-02-10T15:57:46.131" v="47"/>
        <pc:sldMkLst>
          <pc:docMk/>
          <pc:sldMk cId="1050037809" sldId="261"/>
        </pc:sldMkLst>
        <pc:graphicFrameChg chg="mod modGraphic">
          <ac:chgData name="Jaclyn Zalesky" userId="S::zalesky@adobe.com::9c0b24b4-6ad7-45a7-a9a0-5ba404afed22" providerId="AD" clId="Web-{F6AC3206-149C-D38F-AB3A-EA684C0E9EC7}" dt="2022-02-10T15:57:40.443" v="45"/>
          <ac:graphicFrameMkLst>
            <pc:docMk/>
            <pc:sldMk cId="1050037809" sldId="261"/>
            <ac:graphicFrameMk id="22" creationId="{EE29B956-6FD1-224B-B642-376634CB164D}"/>
          </ac:graphicFrameMkLst>
        </pc:graphicFrameChg>
      </pc:sldChg>
    </pc:docChg>
  </pc:docChgLst>
  <pc:docChgLst>
    <pc:chgData name="David Baker" userId="S::davbaker@adobe.com::da2b0875-9916-4d44-89d9-e651631ef4de" providerId="AD" clId="Web-{F5354F4D-DB15-A8BC-D7BD-1244B840E560}"/>
    <pc:docChg chg="mod">
      <pc:chgData name="David Baker" userId="S::davbaker@adobe.com::da2b0875-9916-4d44-89d9-e651631ef4de" providerId="AD" clId="Web-{F5354F4D-DB15-A8BC-D7BD-1244B840E560}" dt="2022-02-09T19:20:34.744" v="1"/>
      <pc:docMkLst>
        <pc:docMk/>
      </pc:docMkLst>
      <pc:sldChg chg="addCm">
        <pc:chgData name="David Baker" userId="S::davbaker@adobe.com::da2b0875-9916-4d44-89d9-e651631ef4de" providerId="AD" clId="Web-{F5354F4D-DB15-A8BC-D7BD-1244B840E560}" dt="2022-02-09T19:20:34.744"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3/24/2022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184979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helpx.adobe.com/jp/enterprise.html" TargetMode="External"/><Relationship Id="rId3" Type="http://schemas.openxmlformats.org/officeDocument/2006/relationships/hyperlink" Target="http://www.adobe.com/" TargetMode="External"/><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3.xml"/><Relationship Id="rId16" Type="http://schemas.openxmlformats.org/officeDocument/2006/relationships/hyperlink" Target="https://helpx.adobe.com/jp/support/programs/support-policies-terms-conditions.html" TargetMode="External"/><Relationship Id="rId1" Type="http://schemas.openxmlformats.org/officeDocument/2006/relationships/slideLayout" Target="../slideLayouts/slideLayout5.xml"/><Relationship Id="rId6" Type="http://schemas.openxmlformats.org/officeDocument/2006/relationships/image" Target="../media/image22.jp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hyperlink" Target="https://status.adobe.com/" TargetMode="External"/><Relationship Id="rId10" Type="http://schemas.openxmlformats.org/officeDocument/2006/relationships/image" Target="../media/image26.svg"/><Relationship Id="rId4" Type="http://schemas.openxmlformats.org/officeDocument/2006/relationships/image" Target="../media/image20.jpg"/><Relationship Id="rId9" Type="http://schemas.openxmlformats.org/officeDocument/2006/relationships/image" Target="../media/image25.png"/><Relationship Id="rId14" Type="http://schemas.openxmlformats.org/officeDocument/2006/relationships/hyperlink" Target="https://community.adobe.com/t5/jp/ct-p/jp?profile.language=j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ja-JP" sz="2300">
                <a:latin typeface="Adobe Clean Han Regular" panose="020B0500000000000000" pitchFamily="34" charset="-128"/>
                <a:ea typeface="Adobe Clean Han Regular" panose="020B0500000000000000" pitchFamily="34" charset="-128"/>
              </a:rPr>
              <a:t>アドビサポートのプラン</a:t>
            </a:r>
          </a:p>
        </p:txBody>
      </p:sp>
      <p:sp>
        <p:nvSpPr>
          <p:cNvPr id="3" name="object 3"/>
          <p:cNvSpPr txBox="1"/>
          <p:nvPr/>
        </p:nvSpPr>
        <p:spPr>
          <a:xfrm>
            <a:off x="159523" y="560755"/>
            <a:ext cx="6889348" cy="1466427"/>
          </a:xfrm>
          <a:prstGeom prst="rect">
            <a:avLst/>
          </a:prstGeom>
        </p:spPr>
        <p:txBody>
          <a:bodyPr vert="horz" wrap="square" lIns="0" tIns="24765" rIns="0" bIns="0" rtlCol="0" anchor="t">
            <a:spAutoFit/>
          </a:bodyPr>
          <a:lstStyle/>
          <a:p>
            <a:pPr marL="12700">
              <a:lnSpc>
                <a:spcPct val="100000"/>
              </a:lnSpc>
              <a:spcBef>
                <a:spcPts val="195"/>
              </a:spcBef>
            </a:pPr>
            <a:r>
              <a:rPr lang="ja-JP" sz="1100" dirty="0">
                <a:solidFill>
                  <a:srgbClr val="FFFFFF"/>
                </a:solidFill>
                <a:latin typeface="Adobe Clean Han Light" panose="020B0300000000000000" pitchFamily="34" charset="-128"/>
                <a:ea typeface="Adobe Clean Han Light" panose="020B0300000000000000" pitchFamily="34" charset="-128"/>
                <a:cs typeface="AdobeClean-Light"/>
              </a:rPr>
              <a:t>標準 | ビジネス | エンタープライズ | </a:t>
            </a:r>
            <a:r>
              <a:rPr lang="ja-JP" sz="1100" b="1" dirty="0">
                <a:solidFill>
                  <a:srgbClr val="FFFFFF"/>
                </a:solidFill>
                <a:latin typeface="Adobe Clean Han Regular" panose="020B0500000000000000" pitchFamily="34" charset="-128"/>
                <a:ea typeface="Adobe Clean Han Regular" panose="020B0500000000000000" pitchFamily="34" charset="-128"/>
                <a:cs typeface="Arial"/>
              </a:rPr>
              <a:t>エリート</a:t>
            </a:r>
          </a:p>
          <a:p>
            <a:pPr marL="12700" marR="1076325">
              <a:spcBef>
                <a:spcPts val="235"/>
              </a:spcBef>
            </a:pPr>
            <a:r>
              <a:rPr lang="ja-JP" sz="90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アドビエンタープライズサブスクリプションに含まれています。エリートサポートプランでは、さらに充実したリソースを利用可能です。エリートサポートのお客様には、アドビサポートチーム内の専任の技術相談窓口として、専任サポートエンジニアとテクニカルアカウントマネージャーが対応します。お客様を支援するために、最高水準のプロアクティブサポートおよびリアクティブサポートを提供します。お客様がお使いの Creative Cloud および Document Cloud ソリューションに関する豊富な知識と経験を持つアドビサポートチームが、お客様のニーズがどれほど複雑であっても、投資効果を最大化し、問題の発生を未然に防ぐために、常にお客様に寄り添います。アドビ製品に関する詳細なテクニカルドキュメントや最新のリリースノートは、いつでも参照可能です。 </a:t>
            </a:r>
          </a:p>
        </p:txBody>
      </p:sp>
      <p:sp>
        <p:nvSpPr>
          <p:cNvPr id="4" name="object 4"/>
          <p:cNvSpPr txBox="1"/>
          <p:nvPr/>
        </p:nvSpPr>
        <p:spPr>
          <a:xfrm>
            <a:off x="209607" y="7133081"/>
            <a:ext cx="4297079" cy="228268"/>
          </a:xfrm>
          <a:prstGeom prst="rect">
            <a:avLst/>
          </a:prstGeom>
        </p:spPr>
        <p:txBody>
          <a:bodyPr vert="horz" wrap="square" lIns="0" tIns="12700" rIns="0" bIns="0" rtlCol="0">
            <a:spAutoFit/>
          </a:bodyPr>
          <a:lstStyle/>
          <a:p>
            <a:pPr marL="12700">
              <a:lnSpc>
                <a:spcPct val="100000"/>
              </a:lnSpc>
              <a:spcBef>
                <a:spcPts val="100"/>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pic>
        <p:nvPicPr>
          <p:cNvPr id="8" name="object 8"/>
          <p:cNvPicPr/>
          <p:nvPr/>
        </p:nvPicPr>
        <p:blipFill>
          <a:blip r:embed="rId3" cstate="print"/>
          <a:stretch>
            <a:fillRect/>
          </a:stretch>
        </p:blipFill>
        <p:spPr>
          <a:xfrm>
            <a:off x="67056" y="108204"/>
            <a:ext cx="289557" cy="395475"/>
          </a:xfrm>
          <a:prstGeom prst="rect">
            <a:avLst/>
          </a:prstGeom>
        </p:spPr>
      </p:pic>
      <p:sp>
        <p:nvSpPr>
          <p:cNvPr id="11" name="TextBox 10">
            <a:extLst>
              <a:ext uri="{FF2B5EF4-FFF2-40B4-BE49-F238E27FC236}">
                <a16:creationId xmlns:a16="http://schemas.microsoft.com/office/drawing/2014/main" id="{4DC6FF61-63CA-D544-B085-6AB0891642D7}"/>
              </a:ext>
            </a:extLst>
          </p:cNvPr>
          <p:cNvSpPr txBox="1"/>
          <p:nvPr/>
        </p:nvSpPr>
        <p:spPr>
          <a:xfrm>
            <a:off x="408238" y="379388"/>
            <a:ext cx="3231433" cy="200055"/>
          </a:xfrm>
          <a:prstGeom prst="rect">
            <a:avLst/>
          </a:prstGeom>
          <a:noFill/>
        </p:spPr>
        <p:txBody>
          <a:bodyPr wrap="square" rtlCol="0">
            <a:spAutoFit/>
          </a:bodyPr>
          <a:lstStyle/>
          <a:p>
            <a:r>
              <a:rPr lang="ja-JP" sz="700" i="1" dirty="0">
                <a:solidFill>
                  <a:schemeClr val="bg1"/>
                </a:solidFill>
                <a:latin typeface="Adobe Clean Han Regular" panose="020B0500000000000000" pitchFamily="34" charset="-128"/>
                <a:ea typeface="Adobe Clean Han Regular" panose="020B0500000000000000" pitchFamily="34" charset="-128"/>
              </a:rPr>
              <a:t>Adobe Creative Cloud／Adobe Document Cloud（Adobe Sign を含む）</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404618056"/>
              </p:ext>
            </p:extLst>
          </p:nvPr>
        </p:nvGraphicFramePr>
        <p:xfrm>
          <a:off x="209607" y="2098711"/>
          <a:ext cx="7281936" cy="4897751"/>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2303998">
                  <a:extLst>
                    <a:ext uri="{9D8B030D-6E8A-4147-A177-3AD203B41FA5}">
                      <a16:colId xmlns:a16="http://schemas.microsoft.com/office/drawing/2014/main" val="20001"/>
                    </a:ext>
                  </a:extLst>
                </a:gridCol>
                <a:gridCol w="1754061">
                  <a:extLst>
                    <a:ext uri="{9D8B030D-6E8A-4147-A177-3AD203B41FA5}">
                      <a16:colId xmlns:a16="http://schemas.microsoft.com/office/drawing/2014/main" val="2563521174"/>
                    </a:ext>
                  </a:extLst>
                </a:gridCol>
                <a:gridCol w="1754061">
                  <a:extLst>
                    <a:ext uri="{9D8B030D-6E8A-4147-A177-3AD203B41FA5}">
                      <a16:colId xmlns:a16="http://schemas.microsoft.com/office/drawing/2014/main" val="20003"/>
                    </a:ext>
                  </a:extLst>
                </a:gridCol>
              </a:tblGrid>
              <a:tr h="191907">
                <a:tc gridSpan="2">
                  <a:txBody>
                    <a:bodyPr/>
                    <a:lstStyle/>
                    <a:p>
                      <a:endParaRPr lang="en-US" sz="12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100" dirty="0">
                          <a:solidFill>
                            <a:srgbClr val="404040"/>
                          </a:solidFill>
                          <a:latin typeface="Adobe Clean Han Regular" panose="020B0500000000000000" pitchFamily="34" charset="-128"/>
                          <a:ea typeface="Adobe Clean Han Regular" panose="020B0500000000000000" pitchFamily="34" charset="-128"/>
                          <a:cs typeface="Adobe Clean"/>
                        </a:rPr>
                        <a:t>標準サポート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1907">
                <a:tc gridSpan="2">
                  <a:txBody>
                    <a:bodyPr/>
                    <a:lstStyle/>
                    <a:p>
                      <a:endParaRPr lang="en-US" sz="120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dirty="0">
                        <a:solidFill>
                          <a:sysClr val="windowText" lastClr="000000"/>
                        </a:solidFill>
                        <a:latin typeface="Adobe Clean Han Regular" panose="020B0500000000000000" pitchFamily="34" charset="-128"/>
                        <a:ea typeface="Adobe Clean Han Regular" panose="020B0500000000000000" pitchFamily="34" charset="-128"/>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900" b="1" i="1" dirty="0">
                          <a:solidFill>
                            <a:schemeClr val="bg1"/>
                          </a:solidFill>
                          <a:latin typeface="Adobe Clean Han Regular" panose="020B0500000000000000" pitchFamily="34" charset="-128"/>
                          <a:ea typeface="Adobe Clean Han Regular" panose="020B05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42330">
                <a:tc rowSpan="3">
                  <a:txBody>
                    <a:bodyPr/>
                    <a:lstStyle/>
                    <a:p>
                      <a:pPr marL="50800" algn="ctr">
                        <a:lnSpc>
                          <a:spcPct val="100000"/>
                        </a:lnSpc>
                        <a:spcBef>
                          <a:spcPts val="500"/>
                        </a:spcBef>
                      </a:pPr>
                      <a:r>
                        <a:rPr lang="ja-JP" sz="11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50800">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42330">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solidFill>
                      <a:schemeClr val="bg1">
                        <a:lumMod val="95000"/>
                      </a:schemeClr>
                    </a:solidFill>
                  </a:tcPr>
                </a:tc>
                <a:extLst>
                  <a:ext uri="{0D108BD9-81ED-4DB2-BD59-A6C34878D82A}">
                    <a16:rowId xmlns:a16="http://schemas.microsoft.com/office/drawing/2014/main" val="545752277"/>
                  </a:ext>
                </a:extLst>
              </a:tr>
              <a:tr h="145529">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F1F1F1"/>
                      </a:solidFill>
                      <a:prstDash val="solid"/>
                      <a:round/>
                      <a:headEnd type="none" w="med" len="med"/>
                      <a:tailEnd type="none" w="med" len="med"/>
                    </a:lnB>
                  </a:tcPr>
                </a:tc>
                <a:tc>
                  <a:txBody>
                    <a:bodyPr/>
                    <a:lstStyle/>
                    <a:p>
                      <a:pPr algn="l" rtl="0">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solidFill>
                        <a:srgbClr val="F1F1F1"/>
                      </a:solidFill>
                      <a:prstDash val="solid"/>
                      <a:round/>
                      <a:headEnd type="none" w="med" len="med"/>
                      <a:tailEnd type="none" w="med" len="med"/>
                    </a:lnB>
                    <a:noFill/>
                  </a:tcPr>
                </a:tc>
                <a:tc>
                  <a:txBody>
                    <a:bodyPr/>
                    <a:lstStyle/>
                    <a:p>
                      <a:pPr algn="ctr">
                        <a:lnSpc>
                          <a:spcPct val="100000"/>
                        </a:lnSpc>
                        <a:spcBef>
                          <a:spcPts val="505"/>
                        </a:spcBef>
                      </a:pPr>
                      <a:r>
                        <a:rPr lang="ja-JP" sz="900">
                          <a:solidFill>
                            <a:srgbClr val="020302"/>
                          </a:solidFill>
                          <a:latin typeface="Wingdings"/>
                          <a:ea typeface="MS Mincho"/>
                          <a:cs typeface="Wingdings"/>
                        </a:rPr>
                        <a:t></a:t>
                      </a:r>
                    </a:p>
                  </a:txBody>
                  <a:tcPr marL="0" marR="0" marT="64135" marB="0">
                    <a:lnB w="1270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9804022"/>
                  </a:ext>
                </a:extLst>
              </a:tr>
              <a:tr h="141531">
                <a:tc rowSpan="16">
                  <a:txBody>
                    <a:bodyPr/>
                    <a:lstStyle/>
                    <a:p>
                      <a:pPr marL="50800" algn="ctr">
                        <a:lnSpc>
                          <a:spcPct val="100000"/>
                        </a:lnSpc>
                        <a:spcBef>
                          <a:spcPts val="459"/>
                        </a:spcBef>
                      </a:pPr>
                      <a:r>
                        <a:rPr lang="ja-JP" sz="11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時間年中無休のセルフサービスサポート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1F1F1"/>
                      </a:solidFill>
                      <a:prstDash val="solid"/>
                      <a:round/>
                      <a:headEnd type="none" w="med" len="med"/>
                      <a:tailEnd type="none" w="med" len="med"/>
                    </a:lnT>
                  </a:tcPr>
                </a:tc>
                <a:tc>
                  <a:txBody>
                    <a:bodyPr/>
                    <a:lstStyle/>
                    <a:p>
                      <a:pPr algn="ctr">
                        <a:lnSpc>
                          <a:spcPct val="100000"/>
                        </a:lnSpc>
                        <a:spcBef>
                          <a:spcPts val="459"/>
                        </a:spcBef>
                      </a:pPr>
                      <a:r>
                        <a:rPr lang="ja-JP" sz="900" dirty="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1F1F1"/>
                      </a:solidFill>
                      <a:prstDash val="solid"/>
                      <a:round/>
                      <a:headEnd type="none" w="med" len="med"/>
                      <a:tailEnd type="none" w="med" len="med"/>
                    </a:lnT>
                    <a:noFill/>
                  </a:tcPr>
                </a:tc>
                <a:tc>
                  <a:txBody>
                    <a:bodyPr/>
                    <a:lstStyle/>
                    <a:p>
                      <a:pPr algn="ctr">
                        <a:lnSpc>
                          <a:spcPct val="100000"/>
                        </a:lnSpc>
                        <a:spcBef>
                          <a:spcPts val="465"/>
                        </a:spcBef>
                      </a:pPr>
                      <a:r>
                        <a:rPr lang="ja-JP" sz="900">
                          <a:solidFill>
                            <a:srgbClr val="020302"/>
                          </a:solidFill>
                          <a:latin typeface="Wingdings"/>
                          <a:ea typeface="MS Mincho"/>
                          <a:cs typeface="Wingdings"/>
                        </a:rPr>
                        <a:t></a:t>
                      </a:r>
                    </a:p>
                  </a:txBody>
                  <a:tcPr marL="0" marR="0" marT="59055" marB="0">
                    <a:lnT w="12700" cap="flat" cmpd="sng" algn="ctr">
                      <a:solidFill>
                        <a:srgbClr val="F1F1F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14193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時間年中無休のチャット／電話によるサポート</a:t>
                      </a:r>
                    </a:p>
                  </a:txBody>
                  <a:tcPr marL="0" marR="0" marT="57785" marB="0">
                    <a:lnL w="12700">
                      <a:solidFill>
                        <a:srgbClr val="F0F0F0"/>
                      </a:solidFill>
                      <a:prstDash val="solid"/>
                    </a:lnL>
                    <a:lnR w="12700">
                      <a:solidFill>
                        <a:srgbClr val="F0F0F0"/>
                      </a:solidFill>
                      <a:prstDash val="solid"/>
                    </a:lnR>
                    <a:lnB w="12700" cap="flat" cmpd="sng" algn="ctr">
                      <a:noFill/>
                      <a:prstDash val="solid"/>
                      <a:round/>
                      <a:headEnd type="none" w="med" len="med"/>
                      <a:tailEnd type="none" w="med" len="med"/>
                    </a:lnB>
                  </a:tcPr>
                </a:tc>
                <a:tc>
                  <a:txBody>
                    <a:bodyPr/>
                    <a:lstStyle/>
                    <a:p>
                      <a:pPr algn="ctr">
                        <a:lnSpc>
                          <a:spcPct val="100000"/>
                        </a:lnSpc>
                        <a:spcBef>
                          <a:spcPts val="459"/>
                        </a:spcBef>
                      </a:pPr>
                      <a:r>
                        <a:rPr lang="ja-JP" sz="900" dirty="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505"/>
                        </a:spcBef>
                      </a:pPr>
                      <a:r>
                        <a:rPr lang="ja-JP" sz="900">
                          <a:solidFill>
                            <a:srgbClr val="020302"/>
                          </a:solidFill>
                          <a:latin typeface="Wingdings"/>
                          <a:ea typeface="MS Mincho"/>
                          <a:cs typeface="Wingdings"/>
                        </a:rPr>
                        <a:t></a:t>
                      </a: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4193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000" b="0" i="0" dirty="0">
                          <a:latin typeface="Adobe Clean Han Light" panose="020B0300000000000000" pitchFamily="34" charset="-128"/>
                          <a:ea typeface="Adobe Clean Han Light" panose="020B0300000000000000" pitchFamily="34" charset="-128"/>
                          <a:cs typeface="AdobeClean-Light"/>
                        </a:rPr>
                        <a:t>Web ケース申請 </a:t>
                      </a:r>
                    </a:p>
                  </a:txBody>
                  <a:tcPr marL="0" marR="0" marT="57785" marB="0">
                    <a:lnL w="12700">
                      <a:solidFill>
                        <a:srgbClr val="F0F0F0"/>
                      </a:solidFill>
                      <a:prstDash val="solid"/>
                    </a:lnL>
                    <a:lnR w="12700">
                      <a:solidFill>
                        <a:srgbClr val="F0F0F0"/>
                      </a:solidFill>
                      <a:prstDash val="solid"/>
                    </a:lnR>
                    <a:lnT w="12700" cap="flat" cmpd="sng" algn="ctr">
                      <a:noFill/>
                      <a:prstDash val="solid"/>
                      <a:round/>
                      <a:headEnd type="none" w="med" len="med"/>
                      <a:tailEnd type="none" w="med" len="med"/>
                    </a:lnT>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4233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優先的なケースルーティング</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141531">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000" b="0" i="0" dirty="0">
                          <a:latin typeface="Adobe Clean Han Light" panose="020B0300000000000000" pitchFamily="34" charset="-128"/>
                          <a:ea typeface="Adobe Clean Han Light" panose="020B0300000000000000" pitchFamily="34" charset="-128"/>
                          <a:cs typeface="AdobeClean-Light"/>
                        </a:rPr>
                        <a:t>迅速な問題の優先度設定</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dirty="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000" b="0" i="0" dirty="0">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dirty="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000" b="0" i="0" dirty="0">
                          <a:latin typeface="Adobe Clean Han Light" panose="020B0300000000000000" pitchFamily="34" charset="-128"/>
                          <a:ea typeface="Adobe Clean Han Light" panose="020B0300000000000000" pitchFamily="34" charset="-128"/>
                          <a:cs typeface="AdobeClean-Light"/>
                        </a:rPr>
                        <a:t>プロアクティブなケース監視</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14233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地域内サポートオプション</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dirty="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142731">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サービスレビュー</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dirty="0">
                          <a:solidFill>
                            <a:srgbClr val="020302"/>
                          </a:solidFill>
                          <a:latin typeface="AdobeClean-Light"/>
                          <a:ea typeface="MS Mincho"/>
                          <a:cs typeface="AdobeClean-Light"/>
                        </a:rPr>
                        <a:t>4/年</a:t>
                      </a:r>
                    </a:p>
                  </a:txBody>
                  <a:tcPr marL="0" marR="0" marT="57150" marB="0">
                    <a:solidFill>
                      <a:schemeClr val="bg1">
                        <a:lumMod val="95000"/>
                      </a:schemeClr>
                    </a:solidFill>
                  </a:tcPr>
                </a:tc>
                <a:extLst>
                  <a:ext uri="{0D108BD9-81ED-4DB2-BD59-A6C34878D82A}">
                    <a16:rowId xmlns:a16="http://schemas.microsoft.com/office/drawing/2014/main" val="225399098"/>
                  </a:ext>
                </a:extLst>
              </a:tr>
              <a:tr h="145529">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ja-JP" sz="1000" b="0" i="0" dirty="0">
                          <a:latin typeface="Adobe Clean Han Light" panose="020B0300000000000000" pitchFamily="34" charset="-128"/>
                          <a:ea typeface="Adobe Clean Han Light" panose="020B0300000000000000" pitchFamily="34" charset="-128"/>
                          <a:cs typeface="AdobeClean-Light"/>
                        </a:rPr>
                        <a:t>ケースレビュー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a:latin typeface="AdobeClean-Light"/>
                          <a:ea typeface="MS Mincho"/>
                          <a:cs typeface="AdobeClean-Light"/>
                        </a:rPr>
                        <a:t>2/月</a:t>
                      </a:r>
                    </a:p>
                  </a:txBody>
                  <a:tcPr marL="0" marR="0" marT="57150" marB="0">
                    <a:solidFill>
                      <a:schemeClr val="bg1">
                        <a:lumMod val="95000"/>
                      </a:schemeClr>
                    </a:solidFill>
                  </a:tcPr>
                </a:tc>
                <a:extLst>
                  <a:ext uri="{0D108BD9-81ED-4DB2-BD59-A6C34878D82A}">
                    <a16:rowId xmlns:a16="http://schemas.microsoft.com/office/drawing/2014/main" val="5692443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b="0" i="0" dirty="0">
                          <a:latin typeface="Adobe Clean Han Light" panose="020B0300000000000000" pitchFamily="34" charset="-128"/>
                          <a:ea typeface="Adobe Clean Han Light" panose="020B0300000000000000" pitchFamily="34" charset="-128"/>
                          <a:cs typeface="AdobeClean-Light"/>
                        </a:rPr>
                        <a:t>ソリューションレビュー</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11"/>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b="0" i="0" dirty="0">
                          <a:latin typeface="Adobe Clean Han Light" panose="020B0300000000000000" pitchFamily="34" charset="-128"/>
                          <a:ea typeface="Adobe Clean Han Light" panose="020B0300000000000000" pitchFamily="34" charset="-128"/>
                          <a:cs typeface="AdobeClean-Light"/>
                        </a:rPr>
                        <a:t>ロードマップレビュー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dirty="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1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000" b="0" i="0" dirty="0">
                          <a:solidFill>
                            <a:srgbClr val="020302"/>
                          </a:solidFill>
                          <a:latin typeface="Adobe Clean Han Light" panose="020B0300000000000000" pitchFamily="34" charset="-128"/>
                          <a:ea typeface="Adobe Clean Han Light" panose="020B0300000000000000" pitchFamily="34" charset="-128"/>
                          <a:cs typeface="AdobeClean-Light"/>
                        </a:rPr>
                        <a:t>追加のサポート対象ユーザー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dirty="0">
                          <a:solidFill>
                            <a:srgbClr val="020302"/>
                          </a:solidFill>
                          <a:latin typeface="Wingdings"/>
                          <a:ea typeface="MS Mincho"/>
                          <a:cs typeface="Wingdings"/>
                        </a:rPr>
                        <a:t></a:t>
                      </a:r>
                    </a:p>
                  </a:txBody>
                  <a:tcPr marL="0" marR="0" marT="64135" marB="0">
                    <a:solidFill>
                      <a:schemeClr val="bg1">
                        <a:lumMod val="95000"/>
                      </a:schemeClr>
                    </a:solidFill>
                  </a:tcPr>
                </a:tc>
                <a:extLst>
                  <a:ext uri="{0D108BD9-81ED-4DB2-BD59-A6C34878D82A}">
                    <a16:rowId xmlns:a16="http://schemas.microsoft.com/office/drawing/2014/main" val="10013"/>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000" b="0" i="0" dirty="0">
                          <a:latin typeface="Adobe Clean Han Light" panose="020B0300000000000000" pitchFamily="34" charset="-128"/>
                          <a:ea typeface="Adobe Clean Han Light" panose="020B0300000000000000" pitchFamily="34" charset="-128"/>
                          <a:cs typeface="AdobeClean-Light"/>
                        </a:rPr>
                        <a:t>アップグレード／移行計画</a:t>
                      </a:r>
                    </a:p>
                  </a:txBody>
                  <a:tcPr marL="0" marR="0" marT="63500" marB="0">
                    <a:lnL w="12700">
                      <a:solidFill>
                        <a:srgbClr val="F0F0F0"/>
                      </a:solidFill>
                      <a:prstDash val="solid"/>
                    </a:lnL>
                    <a:lnR w="12700">
                      <a:solidFill>
                        <a:srgbClr val="F0F0F0"/>
                      </a:solidFill>
                      <a:prstDash val="solid"/>
                    </a:lnR>
                    <a:lnB w="12700" cap="flat" cmpd="sng" algn="ctr">
                      <a:solidFill>
                        <a:schemeClr val="bg1"/>
                      </a:solid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dirty="0">
                          <a:solidFill>
                            <a:srgbClr val="020302"/>
                          </a:solidFill>
                          <a:latin typeface="Wingdings"/>
                          <a:ea typeface="MS Mincho"/>
                          <a:cs typeface="Wingdings"/>
                        </a:rPr>
                        <a:t></a:t>
                      </a: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45529">
                <a:tc vMerge="1">
                  <a:txBody>
                    <a:bodyPr/>
                    <a:lstStyle/>
                    <a:p>
                      <a:endParaRPr lang="en-US"/>
                    </a:p>
                  </a:txBody>
                  <a:tcPr/>
                </a:tc>
                <a:tc>
                  <a:txBody>
                    <a:bodyPr/>
                    <a:lstStyle/>
                    <a:p>
                      <a:pPr marL="49530">
                        <a:lnSpc>
                          <a:spcPct val="100000"/>
                        </a:lnSpc>
                        <a:spcBef>
                          <a:spcPts val="500"/>
                        </a:spcBef>
                      </a:pPr>
                      <a:r>
                        <a:rPr lang="ja-JP" sz="1000" b="0" i="0" dirty="0">
                          <a:latin typeface="Adobe Clean Han Light" panose="020B0300000000000000" pitchFamily="34" charset="-128"/>
                          <a:ea typeface="Adobe Clean Han Light" panose="020B0300000000000000" pitchFamily="34" charset="-128"/>
                          <a:cs typeface="AdobeClean-Light"/>
                        </a:rPr>
                        <a:t>リリースの準備と計画</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dirty="0">
                          <a:solidFill>
                            <a:srgbClr val="020302"/>
                          </a:solidFill>
                          <a:latin typeface="Wingdings"/>
                          <a:ea typeface="MS Mincho"/>
                          <a:cs typeface="Wingdings"/>
                        </a:rPr>
                        <a:t></a:t>
                      </a:r>
                    </a:p>
                  </a:txBody>
                  <a:tcPr marL="0" marR="0" marT="64135"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614134"/>
                  </a:ext>
                </a:extLst>
              </a:tr>
              <a:tr h="147928">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a:lnSpc>
                          <a:spcPct val="100000"/>
                        </a:lnSpc>
                        <a:spcBef>
                          <a:spcPts val="530"/>
                        </a:spcBef>
                      </a:pPr>
                      <a:r>
                        <a:rPr lang="ja-JP" sz="1000" b="0" i="0" dirty="0">
                          <a:latin typeface="Adobe Clean Han Light" panose="020B0300000000000000" pitchFamily="34" charset="-128"/>
                          <a:ea typeface="Adobe Clean Han Light" panose="020B0300000000000000" pitchFamily="34" charset="-128"/>
                          <a:cs typeface="AdobeClean-Light"/>
                        </a:rPr>
                        <a:t>エグゼクティブスポンサー</a:t>
                      </a:r>
                    </a:p>
                  </a:txBody>
                  <a:tcPr marL="0" marR="0" marT="67310" marB="0">
                    <a:lnL w="12700">
                      <a:solidFill>
                        <a:srgbClr val="F0F0F0"/>
                      </a:solidFill>
                      <a:prstDash val="soli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tcPr>
                </a:tc>
                <a:tc>
                  <a:txBody>
                    <a:bodyPr/>
                    <a:lstStyle/>
                    <a:p>
                      <a:pPr algn="l" rtl="0">
                        <a:lnSpc>
                          <a:spcPct val="100000"/>
                        </a:lnSpc>
                      </a:pPr>
                      <a:endParaRPr sz="8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noFill/>
                  </a:tcPr>
                </a:tc>
                <a:tc>
                  <a:txBody>
                    <a:bodyPr/>
                    <a:lstStyle/>
                    <a:p>
                      <a:pPr algn="ctr">
                        <a:lnSpc>
                          <a:spcPct val="100000"/>
                        </a:lnSpc>
                        <a:spcBef>
                          <a:spcPts val="490"/>
                        </a:spcBef>
                      </a:pPr>
                      <a:r>
                        <a:rPr lang="ja-JP" sz="900" dirty="0">
                          <a:solidFill>
                            <a:srgbClr val="020302"/>
                          </a:solidFill>
                          <a:latin typeface="Wingdings"/>
                          <a:ea typeface="MS Mincho"/>
                          <a:cs typeface="Wingdings"/>
                        </a:rPr>
                        <a:t></a:t>
                      </a:r>
                    </a:p>
                  </a:txBody>
                  <a:tcPr marL="0" marR="0" marT="6223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bl>
          </a:graphicData>
        </a:graphic>
      </p:graphicFrame>
      <p:graphicFrame>
        <p:nvGraphicFramePr>
          <p:cNvPr id="12" name="object 9">
            <a:extLst>
              <a:ext uri="{FF2B5EF4-FFF2-40B4-BE49-F238E27FC236}">
                <a16:creationId xmlns:a16="http://schemas.microsoft.com/office/drawing/2014/main" id="{76C7275C-C5F9-9B4E-9294-ECE2E213E2B4}"/>
              </a:ext>
            </a:extLst>
          </p:cNvPr>
          <p:cNvGraphicFramePr>
            <a:graphicFrameLocks noGrp="1"/>
          </p:cNvGraphicFramePr>
          <p:nvPr>
            <p:extLst>
              <p:ext uri="{D42A27DB-BD31-4B8C-83A1-F6EECF244321}">
                <p14:modId xmlns:p14="http://schemas.microsoft.com/office/powerpoint/2010/main" val="21286270"/>
              </p:ext>
            </p:extLst>
          </p:nvPr>
        </p:nvGraphicFramePr>
        <p:xfrm>
          <a:off x="209607" y="7613614"/>
          <a:ext cx="7281936" cy="2187642"/>
        </p:xfrm>
        <a:graphic>
          <a:graphicData uri="http://schemas.openxmlformats.org/drawingml/2006/table">
            <a:tbl>
              <a:tblPr firstRow="1" bandRow="1">
                <a:tableStyleId>{2D5ABB26-0587-4C30-8999-92F81FD0307C}</a:tableStyleId>
              </a:tblPr>
              <a:tblGrid>
                <a:gridCol w="3640970">
                  <a:extLst>
                    <a:ext uri="{9D8B030D-6E8A-4147-A177-3AD203B41FA5}">
                      <a16:colId xmlns:a16="http://schemas.microsoft.com/office/drawing/2014/main" val="20000"/>
                    </a:ext>
                  </a:extLst>
                </a:gridCol>
                <a:gridCol w="950023">
                  <a:extLst>
                    <a:ext uri="{9D8B030D-6E8A-4147-A177-3AD203B41FA5}">
                      <a16:colId xmlns:a16="http://schemas.microsoft.com/office/drawing/2014/main" val="20001"/>
                    </a:ext>
                  </a:extLst>
                </a:gridCol>
                <a:gridCol w="896981">
                  <a:extLst>
                    <a:ext uri="{9D8B030D-6E8A-4147-A177-3AD203B41FA5}">
                      <a16:colId xmlns:a16="http://schemas.microsoft.com/office/drawing/2014/main" val="20002"/>
                    </a:ext>
                  </a:extLst>
                </a:gridCol>
                <a:gridCol w="896981">
                  <a:extLst>
                    <a:ext uri="{9D8B030D-6E8A-4147-A177-3AD203B41FA5}">
                      <a16:colId xmlns:a16="http://schemas.microsoft.com/office/drawing/2014/main" val="20003"/>
                    </a:ext>
                  </a:extLst>
                </a:gridCol>
                <a:gridCol w="896981">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700" dirty="0">
                          <a:solidFill>
                            <a:srgbClr val="020302"/>
                          </a:solidFill>
                          <a:latin typeface="Adobe Clean Han Regular" panose="020B0500000000000000" pitchFamily="34" charset="-128"/>
                          <a:ea typeface="Adobe Clean Han Regular" panose="020B0500000000000000" pitchFamily="34" charset="-128"/>
                          <a:cs typeface="Adobe Clean"/>
                        </a:rPr>
                        <a:t>標準サポート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7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7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7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24 時間年中無休／</a:t>
                      </a:r>
                    </a:p>
                    <a:p>
                      <a:pPr marL="0" marR="258445" indent="115570"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30 分</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900" i="0" dirty="0">
                          <a:latin typeface="Adobe Clean Han Light" panose="020B0300000000000000" pitchFamily="34" charset="-128"/>
                          <a:ea typeface="Adobe Clean Han Light" panose="020B0300000000000000" pitchFamily="34" charset="-128"/>
                        </a:rPr>
                        <a:t>該当するアドビの製品およびサービスのサポートプランを購入するお客様には、ケースをアドビのサポートエンジニアに迅速に展開する優先的なケースルーティングが提供されます。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時間年中無休／30 分</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a:solidFill>
                            <a:srgbClr val="020302"/>
                          </a:solidFill>
                          <a:highlight>
                            <a:srgbClr val="FFFF00"/>
                          </a:highlight>
                          <a:latin typeface="AdobeClean-Light"/>
                          <a:ea typeface="MS Mincho"/>
                          <a:cs typeface="AdobeClean-Light"/>
                        </a:rPr>
                        <a:t>24 時間年中無休／15 分</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24 時間年中無休／</a:t>
                      </a:r>
                    </a:p>
                    <a:p>
                      <a:pPr marL="0" marR="325755" indent="-5715" algn="ctr">
                        <a:lnSpc>
                          <a:spcPct val="100000"/>
                        </a:lnSpc>
                        <a:spcBef>
                          <a:spcPts val="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1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r>
                        <a:rPr lang="ja-JP" sz="900" b="0" i="0" dirty="0">
                          <a:solidFill>
                            <a:srgbClr val="000000"/>
                          </a:solidFill>
                          <a:latin typeface="Adobe Clean Han Regular" panose="020B0500000000000000" pitchFamily="34" charset="-128"/>
                          <a:ea typeface="Adobe Clean Han Regular" panose="020B0500000000000000" pitchFamily="34" charset="-128"/>
                        </a:rPr>
                        <a:t>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営業日／   </a:t>
                      </a:r>
                    </a:p>
                    <a:p>
                      <a:pPr marL="0" marR="184785" indent="-194310" algn="ctr">
                        <a:lnSpc>
                          <a:spcPct val="100000"/>
                        </a:lnSpc>
                        <a:spcBef>
                          <a:spcPts val="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 日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4" name="object 11">
            <a:extLst>
              <a:ext uri="{FF2B5EF4-FFF2-40B4-BE49-F238E27FC236}">
                <a16:creationId xmlns:a16="http://schemas.microsoft.com/office/drawing/2014/main" id="{5E7ED587-2B97-AB4D-BB21-ADAE19133C33}"/>
              </a:ext>
            </a:extLst>
          </p:cNvPr>
          <p:cNvSpPr txBox="1">
            <a:spLocks/>
          </p:cNvSpPr>
          <p:nvPr/>
        </p:nvSpPr>
        <p:spPr>
          <a:xfrm>
            <a:off x="97788" y="9857050"/>
            <a:ext cx="3153412"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24341" y="688596"/>
            <a:ext cx="2062243"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4" name="object 24"/>
          <p:cNvSpPr txBox="1"/>
          <p:nvPr/>
        </p:nvSpPr>
        <p:spPr>
          <a:xfrm>
            <a:off x="324341" y="405315"/>
            <a:ext cx="2334216"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エリートサポートの特長</a:t>
            </a:r>
          </a:p>
        </p:txBody>
      </p:sp>
      <p:sp>
        <p:nvSpPr>
          <p:cNvPr id="32" name="object 32"/>
          <p:cNvSpPr txBox="1"/>
          <p:nvPr/>
        </p:nvSpPr>
        <p:spPr>
          <a:xfrm>
            <a:off x="2783950" y="1197324"/>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ja-JP" sz="1000">
                <a:latin typeface="Adobe Clean Han Light" panose="020B0300000000000000" pitchFamily="34" charset="-128"/>
                <a:ea typeface="Adobe Clean Han Light" panose="020B0300000000000000" pitchFamily="34" charset="-128"/>
                <a:cs typeface="AdobeClean-Light"/>
              </a:rPr>
              <a:t>お客様のソリューション環境およびビジネス目標をよく理解している、専任のサポートエンジニアです。豊富な経験を活かして、お客様のエリートサポートエクスペリエンスの調整を支援します。</a:t>
            </a:r>
          </a:p>
        </p:txBody>
      </p:sp>
      <p:sp>
        <p:nvSpPr>
          <p:cNvPr id="39" name="object 39"/>
          <p:cNvSpPr txBox="1"/>
          <p:nvPr/>
        </p:nvSpPr>
        <p:spPr>
          <a:xfrm>
            <a:off x="398637" y="1209971"/>
            <a:ext cx="2148839" cy="782265"/>
          </a:xfrm>
          <a:prstGeom prst="rect">
            <a:avLst/>
          </a:prstGeom>
        </p:spPr>
        <p:txBody>
          <a:bodyPr vert="horz" wrap="square" lIns="0" tIns="12700" rIns="0" bIns="0" rtlCol="0" anchor="t">
            <a:spAutoFit/>
          </a:bodyPr>
          <a:lstStyle/>
          <a:p>
            <a:pPr marL="12700" marR="74295" indent="1270">
              <a:lnSpc>
                <a:spcPct val="100000"/>
              </a:lnSpc>
              <a:spcBef>
                <a:spcPts val="100"/>
              </a:spcBef>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エリートサポートエクスペリエンスを監視および支持し、ビジネス価値を最大化するためのプロアクティブなサービスを提供する、専任のテクニカルアカウントマネージャーです。</a:t>
            </a:r>
          </a:p>
        </p:txBody>
      </p:sp>
      <p:sp>
        <p:nvSpPr>
          <p:cNvPr id="40" name="object 40"/>
          <p:cNvSpPr txBox="1"/>
          <p:nvPr/>
        </p:nvSpPr>
        <p:spPr>
          <a:xfrm>
            <a:off x="773188" y="858777"/>
            <a:ext cx="1797149" cy="338554"/>
          </a:xfrm>
          <a:prstGeom prst="rect">
            <a:avLst/>
          </a:prstGeom>
        </p:spPr>
        <p:txBody>
          <a:bodyPr vert="horz" wrap="square" lIns="0" tIns="0" rIns="0" bIns="0" rtlCol="0">
            <a:spAutoFit/>
          </a:bodyPr>
          <a:lstStyle/>
          <a:p>
            <a:pPr marL="12700">
              <a:lnSpc>
                <a:spcPct val="100000"/>
              </a:lnSpc>
              <a:spcBef>
                <a:spcPts val="100"/>
              </a:spcBef>
            </a:pPr>
            <a:r>
              <a:rPr lang="ja-JP" sz="1100" b="1" dirty="0">
                <a:solidFill>
                  <a:srgbClr val="020302"/>
                </a:solidFill>
                <a:latin typeface="Adobe Clean Han Regular" panose="020B0500000000000000" pitchFamily="34" charset="-128"/>
                <a:ea typeface="Adobe Clean Han Regular" panose="020B0500000000000000" pitchFamily="34" charset="-128"/>
                <a:cs typeface="Arial"/>
              </a:rPr>
              <a:t>テクニカルアカウントマネージャー</a:t>
            </a:r>
          </a:p>
        </p:txBody>
      </p:sp>
      <p:sp>
        <p:nvSpPr>
          <p:cNvPr id="50" name="object 50"/>
          <p:cNvSpPr txBox="1"/>
          <p:nvPr/>
        </p:nvSpPr>
        <p:spPr>
          <a:xfrm>
            <a:off x="375777" y="5597386"/>
            <a:ext cx="2194560" cy="692497"/>
          </a:xfrm>
          <a:prstGeom prst="rect">
            <a:avLst/>
          </a:prstGeom>
        </p:spPr>
        <p:txBody>
          <a:bodyPr vert="horz" wrap="square" lIns="0" tIns="0" rIns="0" bIns="0" rtlCol="0">
            <a:spAutoFit/>
          </a:bodyPr>
          <a:lstStyle/>
          <a:p>
            <a:pPr marL="12700" marR="5080" indent="-1588">
              <a:spcBef>
                <a:spcPts val="2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ップグレードおよび移行計画のための、パーソナライズされたガイダンスおよびプロアクティブなレビューを受けることができます。アドビのエキスパートがリリースやアップグレード計画をレビューします。</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897301" y="-1566621"/>
            <a:ext cx="6668757" cy="9364512"/>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7" name="Rectangle 6">
            <a:extLst>
              <a:ext uri="{FF2B5EF4-FFF2-40B4-BE49-F238E27FC236}">
                <a16:creationId xmlns:a16="http://schemas.microsoft.com/office/drawing/2014/main" id="{1ACD77FF-F72D-C54F-95B0-D62602AA4F8A}"/>
              </a:ext>
            </a:extLst>
          </p:cNvPr>
          <p:cNvSpPr/>
          <p:nvPr/>
        </p:nvSpPr>
        <p:spPr>
          <a:xfrm>
            <a:off x="5129336" y="5642570"/>
            <a:ext cx="2442314" cy="553998"/>
          </a:xfrm>
          <a:prstGeom prst="rect">
            <a:avLst/>
          </a:prstGeom>
        </p:spPr>
        <p:txBody>
          <a:bodyPr wrap="square" lIns="0" tIns="0" rIns="0" bIns="0">
            <a:spAutoFit/>
          </a:bodyPr>
          <a:lstStyle/>
          <a:p>
            <a:pPr marL="18415" marR="262255" lvl="0">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追加のサポート対象ユーザーは、</a:t>
            </a:r>
            <a:r>
              <a:rPr lang="ja-JP" sz="900" dirty="0">
                <a:latin typeface="Adobe Clean Han Light" panose="020B0300000000000000" pitchFamily="34" charset="-128"/>
                <a:ea typeface="Adobe Clean Han Light" panose="020B0300000000000000" pitchFamily="34" charset="-128"/>
                <a:cs typeface="AdobeClean-Light"/>
              </a:rPr>
              <a:t>使用可能なチャネルを活用して、お客様の会社を代表してアドビのテクニカルサポートチームとやり取りできます。 </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64797" y="891846"/>
            <a:ext cx="2194560" cy="169277"/>
          </a:xfrm>
          <a:prstGeom prst="rect">
            <a:avLst/>
          </a:prstGeom>
        </p:spPr>
        <p:txBody>
          <a:bodyPr vert="horz" wrap="square" lIns="0" tIns="0" rIns="0" bIns="0" rtlCol="0">
            <a:spAutoFit/>
          </a:bodyPr>
          <a:lstStyle/>
          <a:p>
            <a:pPr lvl="0">
              <a:spcBef>
                <a:spcPts val="100"/>
              </a:spcBef>
            </a:pPr>
            <a:r>
              <a:rPr lang="ja-JP" sz="1100" b="1">
                <a:solidFill>
                  <a:srgbClr val="020302"/>
                </a:solidFill>
                <a:latin typeface="Adobe Clean Han Regular" panose="020B0500000000000000" pitchFamily="34" charset="-128"/>
                <a:ea typeface="Adobe Clean Han Regular" panose="020B0500000000000000" pitchFamily="34" charset="-128"/>
                <a:cs typeface="Arial"/>
              </a:rPr>
              <a:t>専任サポートエンジニア</a:t>
            </a:r>
          </a:p>
        </p:txBody>
      </p:sp>
      <p:sp>
        <p:nvSpPr>
          <p:cNvPr id="90" name="object 40">
            <a:extLst>
              <a:ext uri="{FF2B5EF4-FFF2-40B4-BE49-F238E27FC236}">
                <a16:creationId xmlns:a16="http://schemas.microsoft.com/office/drawing/2014/main" id="{3EFB7C17-49F7-864E-8C3C-6AFB80AC2C28}"/>
              </a:ext>
            </a:extLst>
          </p:cNvPr>
          <p:cNvSpPr txBox="1"/>
          <p:nvPr/>
        </p:nvSpPr>
        <p:spPr>
          <a:xfrm>
            <a:off x="5616494" y="5218925"/>
            <a:ext cx="1601469" cy="369332"/>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追加のサポート対象ユーザー</a:t>
            </a:r>
          </a:p>
        </p:txBody>
      </p:sp>
      <p:sp>
        <p:nvSpPr>
          <p:cNvPr id="94" name="object 40">
            <a:extLst>
              <a:ext uri="{FF2B5EF4-FFF2-40B4-BE49-F238E27FC236}">
                <a16:creationId xmlns:a16="http://schemas.microsoft.com/office/drawing/2014/main" id="{5A230E3C-C7E4-8A40-9D54-B9EEBDB71491}"/>
              </a:ext>
            </a:extLst>
          </p:cNvPr>
          <p:cNvSpPr txBox="1"/>
          <p:nvPr/>
        </p:nvSpPr>
        <p:spPr>
          <a:xfrm>
            <a:off x="818834" y="5227865"/>
            <a:ext cx="1368494" cy="369332"/>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アップグレード／移行 計画</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11228" y="975498"/>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58371" y="-59491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7" name="object 26">
            <a:extLst>
              <a:ext uri="{FF2B5EF4-FFF2-40B4-BE49-F238E27FC236}">
                <a16:creationId xmlns:a16="http://schemas.microsoft.com/office/drawing/2014/main" id="{D566414E-7DA2-4245-A2E6-DF844FF2718B}"/>
              </a:ext>
            </a:extLst>
          </p:cNvPr>
          <p:cNvSpPr/>
          <p:nvPr/>
        </p:nvSpPr>
        <p:spPr>
          <a:xfrm>
            <a:off x="307973" y="6871483"/>
            <a:ext cx="1761456" cy="5932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8" name="Rectangle 67">
            <a:extLst>
              <a:ext uri="{FF2B5EF4-FFF2-40B4-BE49-F238E27FC236}">
                <a16:creationId xmlns:a16="http://schemas.microsoft.com/office/drawing/2014/main" id="{FA78ED87-3CE7-0D4C-A10A-4C1F9B9412A9}"/>
              </a:ext>
            </a:extLst>
          </p:cNvPr>
          <p:cNvSpPr/>
          <p:nvPr/>
        </p:nvSpPr>
        <p:spPr>
          <a:xfrm>
            <a:off x="212830" y="6531850"/>
            <a:ext cx="1856598" cy="307777"/>
          </a:xfrm>
          <a:prstGeom prst="rect">
            <a:avLst/>
          </a:prstGeom>
        </p:spPr>
        <p:txBody>
          <a:bodyPr wrap="none">
            <a:spAutoFit/>
          </a:bodyPr>
          <a:lstStyle/>
          <a:p>
            <a:pPr marL="12700">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標準サポートの特長</a:t>
            </a:r>
          </a:p>
        </p:txBody>
      </p:sp>
      <p:sp>
        <p:nvSpPr>
          <p:cNvPr id="85" name="object 38">
            <a:extLst>
              <a:ext uri="{FF2B5EF4-FFF2-40B4-BE49-F238E27FC236}">
                <a16:creationId xmlns:a16="http://schemas.microsoft.com/office/drawing/2014/main" id="{65AE09C6-A61A-3E40-8AC3-623498243A8D}"/>
              </a:ext>
            </a:extLst>
          </p:cNvPr>
          <p:cNvSpPr/>
          <p:nvPr/>
        </p:nvSpPr>
        <p:spPr>
          <a:xfrm rot="5400000" flipH="1">
            <a:off x="3858370" y="575737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88" name="Rectangle 87">
            <a:extLst>
              <a:ext uri="{FF2B5EF4-FFF2-40B4-BE49-F238E27FC236}">
                <a16:creationId xmlns:a16="http://schemas.microsoft.com/office/drawing/2014/main" id="{6C0DBB20-5B51-7245-B540-D6DB9A6C3EB3}"/>
              </a:ext>
            </a:extLst>
          </p:cNvPr>
          <p:cNvSpPr>
            <a:spLocks/>
          </p:cNvSpPr>
          <p:nvPr/>
        </p:nvSpPr>
        <p:spPr>
          <a:xfrm>
            <a:off x="872580" y="7202576"/>
            <a:ext cx="1384310" cy="369332"/>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コミュニティフォーラム</a:t>
            </a:r>
          </a:p>
        </p:txBody>
      </p:sp>
      <p:sp>
        <p:nvSpPr>
          <p:cNvPr id="89" name="object 39">
            <a:extLst>
              <a:ext uri="{FF2B5EF4-FFF2-40B4-BE49-F238E27FC236}">
                <a16:creationId xmlns:a16="http://schemas.microsoft.com/office/drawing/2014/main" id="{B827A4DF-E69D-C94E-8F62-1A224028FCB1}"/>
              </a:ext>
            </a:extLst>
          </p:cNvPr>
          <p:cNvSpPr txBox="1"/>
          <p:nvPr/>
        </p:nvSpPr>
        <p:spPr>
          <a:xfrm>
            <a:off x="445049" y="7568570"/>
            <a:ext cx="2148840" cy="866904"/>
          </a:xfrm>
          <a:prstGeom prst="rect">
            <a:avLst/>
          </a:prstGeom>
        </p:spPr>
        <p:txBody>
          <a:bodyPr vert="horz" wrap="square" lIns="0" tIns="35560" rIns="0" bIns="0" rtlCol="0">
            <a:spAutoFit/>
          </a:bodyPr>
          <a:lstStyle/>
          <a:p>
            <a:r>
              <a:rPr lang="ja-JP" sz="9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などの増大するデータベースにオンラインで継続的にアクセスできます。また、アドビコミュニティで他のお客様と繋がり、ベストプラクティスや学習した内容を共有できます。</a:t>
            </a:r>
          </a:p>
        </p:txBody>
      </p:sp>
      <p:sp>
        <p:nvSpPr>
          <p:cNvPr id="93" name="Rectangle 92">
            <a:extLst>
              <a:ext uri="{FF2B5EF4-FFF2-40B4-BE49-F238E27FC236}">
                <a16:creationId xmlns:a16="http://schemas.microsoft.com/office/drawing/2014/main" id="{891FBFAC-818D-E14E-94CD-A4E4BA8D104F}"/>
              </a:ext>
            </a:extLst>
          </p:cNvPr>
          <p:cNvSpPr>
            <a:spLocks/>
          </p:cNvSpPr>
          <p:nvPr/>
        </p:nvSpPr>
        <p:spPr>
          <a:xfrm>
            <a:off x="3379295" y="7248547"/>
            <a:ext cx="1745671"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セルフサービスポータル</a:t>
            </a:r>
          </a:p>
        </p:txBody>
      </p:sp>
      <p:sp>
        <p:nvSpPr>
          <p:cNvPr id="96" name="object 39">
            <a:extLst>
              <a:ext uri="{FF2B5EF4-FFF2-40B4-BE49-F238E27FC236}">
                <a16:creationId xmlns:a16="http://schemas.microsoft.com/office/drawing/2014/main" id="{27FF293A-1A9F-6F4E-B0EC-8A407A21B541}"/>
              </a:ext>
            </a:extLst>
          </p:cNvPr>
          <p:cNvSpPr txBox="1"/>
          <p:nvPr/>
        </p:nvSpPr>
        <p:spPr>
          <a:xfrm>
            <a:off x="2933792" y="7558441"/>
            <a:ext cx="2148840" cy="866904"/>
          </a:xfrm>
          <a:prstGeom prst="rect">
            <a:avLst/>
          </a:prstGeom>
        </p:spPr>
        <p:txBody>
          <a:bodyPr vert="horz" wrap="square" lIns="0" tIns="35560" rIns="0" bIns="0" rtlCol="0">
            <a:spAutoFit/>
          </a:bodyPr>
          <a:lstStyle/>
          <a:p>
            <a:r>
              <a:rPr lang="ja-JP" sz="90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ケースのステータスを確認したり、その他のリソース（ニュースとアラート、ナレッジベース、注目すべきヒントなど）を参照したりできます。</a:t>
            </a:r>
          </a:p>
        </p:txBody>
      </p:sp>
      <p:sp>
        <p:nvSpPr>
          <p:cNvPr id="98" name="object 46">
            <a:extLst>
              <a:ext uri="{FF2B5EF4-FFF2-40B4-BE49-F238E27FC236}">
                <a16:creationId xmlns:a16="http://schemas.microsoft.com/office/drawing/2014/main" id="{A3E7A032-14B5-9540-9BF7-98B53EE04634}"/>
              </a:ext>
            </a:extLst>
          </p:cNvPr>
          <p:cNvSpPr txBox="1"/>
          <p:nvPr/>
        </p:nvSpPr>
        <p:spPr>
          <a:xfrm>
            <a:off x="5422535" y="7533894"/>
            <a:ext cx="2148840"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承認済みユーザー（管理者）は、アドビサポートとのチャットセッションを開始して、回答やケース申請による支援を受けることができます。</a:t>
            </a:r>
          </a:p>
          <a:p>
            <a:pPr marL="33020" marR="159385">
              <a:lnSpc>
                <a:spcPct val="100000"/>
              </a:lnSpc>
              <a:spcBef>
                <a:spcPts val="100"/>
              </a:spcBef>
              <a:tabLst>
                <a:tab pos="1786889" algn="l"/>
              </a:tabLst>
            </a:pPr>
            <a:r>
              <a:rPr lang="ja-JP" sz="900" i="1">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101" name="Rectangle 100">
            <a:extLst>
              <a:ext uri="{FF2B5EF4-FFF2-40B4-BE49-F238E27FC236}">
                <a16:creationId xmlns:a16="http://schemas.microsoft.com/office/drawing/2014/main" id="{E832CEDC-433C-EE4F-914F-5C29B909C4D7}"/>
              </a:ext>
            </a:extLst>
          </p:cNvPr>
          <p:cNvSpPr>
            <a:spLocks/>
          </p:cNvSpPr>
          <p:nvPr/>
        </p:nvSpPr>
        <p:spPr>
          <a:xfrm>
            <a:off x="5937487" y="7226790"/>
            <a:ext cx="1269578"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105" name="Rectangle 104">
            <a:extLst>
              <a:ext uri="{FF2B5EF4-FFF2-40B4-BE49-F238E27FC236}">
                <a16:creationId xmlns:a16="http://schemas.microsoft.com/office/drawing/2014/main" id="{5AA85501-6371-4A40-8AB8-EE86B517A4F6}"/>
              </a:ext>
            </a:extLst>
          </p:cNvPr>
          <p:cNvSpPr>
            <a:spLocks/>
          </p:cNvSpPr>
          <p:nvPr/>
        </p:nvSpPr>
        <p:spPr>
          <a:xfrm>
            <a:off x="2214435" y="8850387"/>
            <a:ext cx="963405"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106" name="object 39">
            <a:extLst>
              <a:ext uri="{FF2B5EF4-FFF2-40B4-BE49-F238E27FC236}">
                <a16:creationId xmlns:a16="http://schemas.microsoft.com/office/drawing/2014/main" id="{0D7F8D64-A7A3-C34E-8179-50FED93D0EA0}"/>
              </a:ext>
            </a:extLst>
          </p:cNvPr>
          <p:cNvSpPr txBox="1"/>
          <p:nvPr/>
        </p:nvSpPr>
        <p:spPr>
          <a:xfrm>
            <a:off x="1896498" y="9097542"/>
            <a:ext cx="2120945" cy="589905"/>
          </a:xfrm>
          <a:prstGeom prst="rect">
            <a:avLst/>
          </a:prstGeom>
        </p:spPr>
        <p:txBody>
          <a:bodyPr vert="horz" wrap="square" lIns="0" tIns="35560" rIns="0" bIns="0" rtlCol="0">
            <a:spAutoFit/>
          </a:bodyPr>
          <a:lstStyle/>
          <a:p>
            <a:r>
              <a:rPr lang="ja-JP" sz="900" dirty="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900" dirty="0">
                <a:latin typeface="Adobe Clean Han Light" panose="020B0300000000000000" pitchFamily="34" charset="-128"/>
                <a:ea typeface="Adobe Clean Han Light" panose="020B0300000000000000" pitchFamily="34" charset="-128"/>
              </a:rPr>
              <a:t>は、アドビサポートに電話して、</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回答やケース申請による支援を受けることができます。</a:t>
            </a:r>
          </a:p>
          <a:p>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現地時間に準じます</a:t>
            </a:r>
          </a:p>
        </p:txBody>
      </p:sp>
      <p:sp>
        <p:nvSpPr>
          <p:cNvPr id="108" name="Rectangle 107">
            <a:extLst>
              <a:ext uri="{FF2B5EF4-FFF2-40B4-BE49-F238E27FC236}">
                <a16:creationId xmlns:a16="http://schemas.microsoft.com/office/drawing/2014/main" id="{85A3B1DF-46F8-7246-ABAB-15CA06085817}"/>
              </a:ext>
            </a:extLst>
          </p:cNvPr>
          <p:cNvSpPr>
            <a:spLocks/>
          </p:cNvSpPr>
          <p:nvPr/>
        </p:nvSpPr>
        <p:spPr>
          <a:xfrm>
            <a:off x="4665030" y="8845241"/>
            <a:ext cx="116570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Web ケース申請</a:t>
            </a:r>
          </a:p>
        </p:txBody>
      </p:sp>
      <p:sp>
        <p:nvSpPr>
          <p:cNvPr id="109" name="Rectangle 108">
            <a:extLst>
              <a:ext uri="{FF2B5EF4-FFF2-40B4-BE49-F238E27FC236}">
                <a16:creationId xmlns:a16="http://schemas.microsoft.com/office/drawing/2014/main" id="{37622635-9321-D54C-B309-ECD5C2D5A7FA}"/>
              </a:ext>
            </a:extLst>
          </p:cNvPr>
          <p:cNvSpPr/>
          <p:nvPr/>
        </p:nvSpPr>
        <p:spPr>
          <a:xfrm>
            <a:off x="4167336" y="9097542"/>
            <a:ext cx="2455671" cy="784830"/>
          </a:xfrm>
          <a:prstGeom prst="rect">
            <a:avLst/>
          </a:prstGeom>
        </p:spPr>
        <p:txBody>
          <a:bodyPr wrap="square" lIns="91440" tIns="45720" rIns="91440" bIns="45720" anchor="t">
            <a:spAutoFit/>
          </a:bodyPr>
          <a:lstStyle/>
          <a:p>
            <a:r>
              <a:rPr lang="ja-JP" sz="900" dirty="0">
                <a:solidFill>
                  <a:srgbClr val="020302"/>
                </a:solidFill>
                <a:latin typeface="Adobe Clean Han Light" panose="020B0300000000000000" pitchFamily="34" charset="-128"/>
                <a:ea typeface="Adobe Clean Han Light" panose="020B0300000000000000" pitchFamily="34" charset="-128"/>
              </a:rPr>
              <a:t>承認済みユーザー（管理者）</a:t>
            </a:r>
            <a:r>
              <a:rPr lang="ja-JP" sz="900" dirty="0">
                <a:latin typeface="Adobe Clean Han Light" panose="020B0300000000000000" pitchFamily="34" charset="-128"/>
                <a:ea typeface="Adobe Clean Han Light" panose="020B0300000000000000" pitchFamily="34" charset="-128"/>
              </a:rPr>
              <a:t>は、サポートの問題に対して、いつでも無制限の web ケースを申請して、アドビのテクニカルサポートチームによるレビューを受けることができます。</a:t>
            </a:r>
          </a:p>
        </p:txBody>
      </p:sp>
      <p:sp>
        <p:nvSpPr>
          <p:cNvPr id="111" name="object 39">
            <a:extLst>
              <a:ext uri="{FF2B5EF4-FFF2-40B4-BE49-F238E27FC236}">
                <a16:creationId xmlns:a16="http://schemas.microsoft.com/office/drawing/2014/main" id="{2E918791-D46E-6D42-8A16-926A9FFCB33C}"/>
              </a:ext>
            </a:extLst>
          </p:cNvPr>
          <p:cNvSpPr txBox="1"/>
          <p:nvPr/>
        </p:nvSpPr>
        <p:spPr>
          <a:xfrm>
            <a:off x="5241757" y="1187127"/>
            <a:ext cx="2280307" cy="959237"/>
          </a:xfrm>
          <a:prstGeom prst="rect">
            <a:avLst/>
          </a:prstGeom>
        </p:spPr>
        <p:txBody>
          <a:bodyPr vert="horz" wrap="square" lIns="0" tIns="35560" rIns="0" bIns="0" rtlCol="0">
            <a:spAutoFit/>
          </a:bodyPr>
          <a:lstStyle/>
          <a:p>
            <a:pPr marL="12700" marR="5080"/>
            <a:r>
              <a:rPr lang="ja-JP" sz="1000">
                <a:latin typeface="Adobe Clean Han Light" panose="020B0300000000000000" pitchFamily="34" charset="-128"/>
                <a:ea typeface="Adobe Clean Han Light" panose="020B0300000000000000" pitchFamily="34" charset="-128"/>
                <a:cs typeface="AdobeClean-Light"/>
              </a:rPr>
              <a:t>提出されたケースについて、より上級のサポートリソースに迅速に繋がるための優先的なルーティングが提供されると共に、</a:t>
            </a:r>
            <a:r>
              <a:rPr lang="ja-JP" sz="1000">
                <a:latin typeface="Adobe Clean Han Light" panose="020B0300000000000000" pitchFamily="34" charset="-128"/>
                <a:ea typeface="Adobe Clean Han Light" panose="020B0300000000000000" pitchFamily="34" charset="-128"/>
                <a:cs typeface="Adobe Clean Light"/>
              </a:rPr>
              <a:t>エンジニアリングとの連携が促進されてサポートケースの優先度が高くなります。</a:t>
            </a:r>
          </a:p>
        </p:txBody>
      </p:sp>
      <p:sp>
        <p:nvSpPr>
          <p:cNvPr id="112" name="Rectangle 111">
            <a:extLst>
              <a:ext uri="{FF2B5EF4-FFF2-40B4-BE49-F238E27FC236}">
                <a16:creationId xmlns:a16="http://schemas.microsoft.com/office/drawing/2014/main" id="{A230E70E-68B4-214B-BFEF-D06D82657075}"/>
              </a:ext>
            </a:extLst>
          </p:cNvPr>
          <p:cNvSpPr>
            <a:spLocks/>
          </p:cNvSpPr>
          <p:nvPr/>
        </p:nvSpPr>
        <p:spPr>
          <a:xfrm>
            <a:off x="5570690" y="803610"/>
            <a:ext cx="1871329" cy="338554"/>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優先的なケースルーティングと迅速な問題の優先度設定</a:t>
            </a:r>
          </a:p>
        </p:txBody>
      </p:sp>
      <p:sp>
        <p:nvSpPr>
          <p:cNvPr id="113" name="object 39">
            <a:extLst>
              <a:ext uri="{FF2B5EF4-FFF2-40B4-BE49-F238E27FC236}">
                <a16:creationId xmlns:a16="http://schemas.microsoft.com/office/drawing/2014/main" id="{E466AA64-B1A3-D446-8F8E-E4AE45ED095B}"/>
              </a:ext>
            </a:extLst>
          </p:cNvPr>
          <p:cNvSpPr txBox="1"/>
          <p:nvPr/>
        </p:nvSpPr>
        <p:spPr>
          <a:xfrm>
            <a:off x="358574" y="2781808"/>
            <a:ext cx="2140042" cy="959237"/>
          </a:xfrm>
          <a:prstGeom prst="rect">
            <a:avLst/>
          </a:prstGeom>
        </p:spPr>
        <p:txBody>
          <a:bodyPr vert="horz" wrap="square" lIns="0" tIns="35560" rIns="0" bIns="0" rtlCol="0">
            <a:spAutoFit/>
          </a:bodyPr>
          <a:lstStyle/>
          <a:p>
            <a:pPr marL="12700">
              <a:lnSpc>
                <a:spcPct val="100000"/>
              </a:lnSpc>
              <a:spcBef>
                <a:spcPts val="100"/>
              </a:spcBef>
            </a:pPr>
            <a:r>
              <a:rPr lang="ja-JP" sz="1000" dirty="0">
                <a:latin typeface="Adobe Clean Han Light" panose="020B0300000000000000" pitchFamily="34" charset="-128"/>
                <a:ea typeface="Adobe Clean Han Light" panose="020B0300000000000000" pitchFamily="34" charset="-128"/>
              </a:rPr>
              <a:t>アドビ内の専任連絡窓口が、オープン中のケースを積極的に監視し、エスカレーション支援や定期的なアップデートを提供して、お客様の最も重要なオープン中のサポートリクエストに優先的に対応します。</a:t>
            </a:r>
          </a:p>
        </p:txBody>
      </p:sp>
      <p:sp>
        <p:nvSpPr>
          <p:cNvPr id="114" name="Rectangle 113">
            <a:extLst>
              <a:ext uri="{FF2B5EF4-FFF2-40B4-BE49-F238E27FC236}">
                <a16:creationId xmlns:a16="http://schemas.microsoft.com/office/drawing/2014/main" id="{EEFEA1C3-48AD-4846-9FC6-A41AF0F04136}"/>
              </a:ext>
            </a:extLst>
          </p:cNvPr>
          <p:cNvSpPr>
            <a:spLocks/>
          </p:cNvSpPr>
          <p:nvPr/>
        </p:nvSpPr>
        <p:spPr>
          <a:xfrm>
            <a:off x="764874" y="2390174"/>
            <a:ext cx="1805464" cy="338554"/>
          </a:xfrm>
          <a:prstGeom prst="rect">
            <a:avLst/>
          </a:prstGeom>
        </p:spPr>
        <p:txBody>
          <a:bodyPr wrap="square" lIns="0" tIns="0" rIns="0" bIns="0">
            <a:spAutoFit/>
          </a:bodyPr>
          <a:lstStyle/>
          <a:p>
            <a:pPr>
              <a:spcBef>
                <a:spcPts val="600"/>
              </a:spcBef>
              <a:spcAft>
                <a:spcPts val="600"/>
              </a:spcAft>
            </a:pPr>
            <a:r>
              <a:rPr lang="ja-JP" sz="1100" b="1" dirty="0">
                <a:solidFill>
                  <a:srgbClr val="020302"/>
                </a:solidFill>
                <a:latin typeface="Adobe Clean Han Regular" panose="020B0500000000000000" pitchFamily="34" charset="-128"/>
                <a:ea typeface="Adobe Clean Han Regular" panose="020B0500000000000000" pitchFamily="34" charset="-128"/>
              </a:rPr>
              <a:t>プロアクティブなケース監視とエスカレーション管理</a:t>
            </a:r>
          </a:p>
        </p:txBody>
      </p:sp>
      <p:sp>
        <p:nvSpPr>
          <p:cNvPr id="118" name="object 62">
            <a:extLst>
              <a:ext uri="{FF2B5EF4-FFF2-40B4-BE49-F238E27FC236}">
                <a16:creationId xmlns:a16="http://schemas.microsoft.com/office/drawing/2014/main" id="{0A3E9A8E-E7B2-9342-81B9-22ABFABE2722}"/>
              </a:ext>
            </a:extLst>
          </p:cNvPr>
          <p:cNvSpPr txBox="1"/>
          <p:nvPr/>
        </p:nvSpPr>
        <p:spPr>
          <a:xfrm>
            <a:off x="5583949" y="2474957"/>
            <a:ext cx="1423578"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119" name="object 63">
            <a:extLst>
              <a:ext uri="{FF2B5EF4-FFF2-40B4-BE49-F238E27FC236}">
                <a16:creationId xmlns:a16="http://schemas.microsoft.com/office/drawing/2014/main" id="{858547B5-F3F7-414C-8502-1EA378234419}"/>
              </a:ext>
            </a:extLst>
          </p:cNvPr>
          <p:cNvSpPr txBox="1"/>
          <p:nvPr/>
        </p:nvSpPr>
        <p:spPr>
          <a:xfrm>
            <a:off x="5217782" y="2759013"/>
            <a:ext cx="2194560" cy="936154"/>
          </a:xfrm>
          <a:prstGeom prst="rect">
            <a:avLst/>
          </a:prstGeom>
        </p:spPr>
        <p:txBody>
          <a:bodyPr vert="horz" wrap="square" lIns="0" tIns="12700" rIns="0" bIns="0" rtlCol="0">
            <a:spAutoFit/>
          </a:bodyPr>
          <a:lstStyle/>
          <a:p>
            <a:pPr marL="12700">
              <a:lnSpc>
                <a:spcPct val="100000"/>
              </a:lnSpc>
              <a:spcBef>
                <a:spcPts val="100"/>
              </a:spcBef>
            </a:pPr>
            <a:r>
              <a:rPr lang="ja-JP" sz="1000">
                <a:latin typeface="Adobe Clean Han Light" panose="020B0300000000000000" pitchFamily="34" charset="-128"/>
                <a:ea typeface="Adobe Clean Han Light" panose="020B0300000000000000" pitchFamily="34" charset="-128"/>
              </a:rPr>
              <a:t>エリートプログラムのサービス、メリットおよびサポート実績について、四半期ごとに包括的にレビューします。アドビが実施する他の戦略的ビジネスレビューと組み合わせることもできます。</a:t>
            </a:r>
          </a:p>
        </p:txBody>
      </p:sp>
      <p:sp>
        <p:nvSpPr>
          <p:cNvPr id="121" name="object 62">
            <a:extLst>
              <a:ext uri="{FF2B5EF4-FFF2-40B4-BE49-F238E27FC236}">
                <a16:creationId xmlns:a16="http://schemas.microsoft.com/office/drawing/2014/main" id="{BE8BAAD2-0941-7F4A-BD3F-56C417EC8F9D}"/>
              </a:ext>
            </a:extLst>
          </p:cNvPr>
          <p:cNvSpPr txBox="1"/>
          <p:nvPr/>
        </p:nvSpPr>
        <p:spPr>
          <a:xfrm>
            <a:off x="3138045" y="2465432"/>
            <a:ext cx="1526985"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ケースレビュー</a:t>
            </a:r>
          </a:p>
        </p:txBody>
      </p:sp>
      <p:sp>
        <p:nvSpPr>
          <p:cNvPr id="123" name="object 63">
            <a:extLst>
              <a:ext uri="{FF2B5EF4-FFF2-40B4-BE49-F238E27FC236}">
                <a16:creationId xmlns:a16="http://schemas.microsoft.com/office/drawing/2014/main" id="{206BDC13-8E6C-C64E-AFE5-2F3251091D9C}"/>
              </a:ext>
            </a:extLst>
          </p:cNvPr>
          <p:cNvSpPr txBox="1"/>
          <p:nvPr/>
        </p:nvSpPr>
        <p:spPr>
          <a:xfrm>
            <a:off x="2762004" y="2778693"/>
            <a:ext cx="2252540" cy="936154"/>
          </a:xfrm>
          <a:prstGeom prst="rect">
            <a:avLst/>
          </a:prstGeom>
        </p:spPr>
        <p:txBody>
          <a:bodyPr vert="horz" wrap="square" lIns="0" tIns="12700" rIns="0" bIns="0" rtlCol="0">
            <a:spAutoFit/>
          </a:bodyPr>
          <a:lstStyle/>
          <a:p>
            <a:pPr marL="12700">
              <a:lnSpc>
                <a:spcPct val="100000"/>
              </a:lnSpc>
              <a:spcBef>
                <a:spcPts val="100"/>
              </a:spcBef>
            </a:pPr>
            <a:r>
              <a:rPr lang="ja-JP" sz="1000">
                <a:latin typeface="Adobe Clean Han Light" panose="020B0300000000000000" pitchFamily="34" charset="-128"/>
                <a:ea typeface="Adobe Clean Han Light" panose="020B0300000000000000" pitchFamily="34" charset="-128"/>
              </a:rPr>
              <a:t>オープン中のサポートリクエストを定期的にレビューし、ケースの説明、ビジネスへの影響、ステータス、優先度、タイムリーな解決に必要な次のステップへの合意について、お客様と調整します</a:t>
            </a:r>
            <a:r>
              <a:rPr lang="ja-JP" sz="1000">
                <a:solidFill>
                  <a:srgbClr val="4B4B4B"/>
                </a:solidFill>
                <a:latin typeface="Adobe Clean Han Light" panose="020B0300000000000000" pitchFamily="34" charset="-128"/>
                <a:ea typeface="Adobe Clean Han Light" panose="020B0300000000000000" pitchFamily="34" charset="-128"/>
              </a:rPr>
              <a:t>。</a:t>
            </a:r>
          </a:p>
        </p:txBody>
      </p:sp>
      <p:sp>
        <p:nvSpPr>
          <p:cNvPr id="127" name="Rectangle 126">
            <a:extLst>
              <a:ext uri="{FF2B5EF4-FFF2-40B4-BE49-F238E27FC236}">
                <a16:creationId xmlns:a16="http://schemas.microsoft.com/office/drawing/2014/main" id="{2D46BD00-ADA1-B24E-AC81-D24FB8C2A123}"/>
              </a:ext>
            </a:extLst>
          </p:cNvPr>
          <p:cNvSpPr/>
          <p:nvPr/>
        </p:nvSpPr>
        <p:spPr>
          <a:xfrm>
            <a:off x="2762003" y="4260410"/>
            <a:ext cx="2358991" cy="1007968"/>
          </a:xfrm>
          <a:prstGeom prst="rect">
            <a:avLst/>
          </a:prstGeom>
        </p:spPr>
        <p:txBody>
          <a:bodyPr wrap="square" lIns="0" tIns="0" rIns="0" bIns="0">
            <a:spAutoFit/>
          </a:bodyPr>
          <a:lstStyle/>
          <a:p>
            <a:pPr marL="18415" marR="262255">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ソリューションのデプロイメント、設定、全体的なアーキテクチャ（統合を含む）のプロアクティブなレビューを行います。お客様のソリューションとプロジェクトロードマップを調整して、リスクを軽減し、将来に備えます。</a:t>
            </a:r>
          </a:p>
          <a:p>
            <a:pPr marL="18415" marR="262255" lvl="0">
              <a:spcBef>
                <a:spcPts val="315"/>
              </a:spcBef>
            </a:pPr>
            <a:endParaRPr lang="en-US" sz="900" dirty="0">
              <a:solidFill>
                <a:prstClr val="black"/>
              </a:solidFill>
              <a:latin typeface="Adobe Clean Han Light" panose="020B0300000000000000" pitchFamily="34" charset="-128"/>
              <a:ea typeface="Adobe Clean Han Light" panose="020B0300000000000000" pitchFamily="34" charset="-128"/>
              <a:cs typeface="AdobeClean-Light"/>
            </a:endParaRPr>
          </a:p>
        </p:txBody>
      </p:sp>
      <p:sp>
        <p:nvSpPr>
          <p:cNvPr id="128" name="object 40">
            <a:extLst>
              <a:ext uri="{FF2B5EF4-FFF2-40B4-BE49-F238E27FC236}">
                <a16:creationId xmlns:a16="http://schemas.microsoft.com/office/drawing/2014/main" id="{8DD55DE8-A8C7-6C4B-8C5C-691F892832F2}"/>
              </a:ext>
            </a:extLst>
          </p:cNvPr>
          <p:cNvSpPr txBox="1"/>
          <p:nvPr/>
        </p:nvSpPr>
        <p:spPr>
          <a:xfrm>
            <a:off x="5586196" y="3973367"/>
            <a:ext cx="1826146" cy="184666"/>
          </a:xfrm>
          <a:prstGeom prst="rect">
            <a:avLst/>
          </a:prstGeom>
        </p:spPr>
        <p:txBody>
          <a:bodyPr vert="horz" wrap="square" lIns="0" tIns="0" rIns="0" bIns="0" rtlCol="0">
            <a:spAutoFit/>
          </a:bodyPr>
          <a:lstStyle/>
          <a:p>
            <a:pPr marL="56515" lvl="0">
              <a:spcBef>
                <a:spcPts val="665"/>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リリースの準備と計画 </a:t>
            </a:r>
          </a:p>
        </p:txBody>
      </p:sp>
      <p:sp>
        <p:nvSpPr>
          <p:cNvPr id="129" name="object 40">
            <a:extLst>
              <a:ext uri="{FF2B5EF4-FFF2-40B4-BE49-F238E27FC236}">
                <a16:creationId xmlns:a16="http://schemas.microsoft.com/office/drawing/2014/main" id="{7F944E93-A144-994E-AF43-7969A6997F47}"/>
              </a:ext>
            </a:extLst>
          </p:cNvPr>
          <p:cNvSpPr txBox="1"/>
          <p:nvPr/>
        </p:nvSpPr>
        <p:spPr>
          <a:xfrm>
            <a:off x="3131123" y="3878097"/>
            <a:ext cx="1659367" cy="338554"/>
          </a:xfrm>
          <a:prstGeom prst="rect">
            <a:avLst/>
          </a:prstGeom>
        </p:spPr>
        <p:txBody>
          <a:bodyPr vert="horz" wrap="square" lIns="0" tIns="0" rIns="0" bIns="0" rtlCol="0">
            <a:spAutoFit/>
          </a:bodyPr>
          <a:lstStyle/>
          <a:p>
            <a:pPr lvl="0"/>
            <a:r>
              <a:rPr lang="ja-JP" sz="1100" b="1" dirty="0">
                <a:solidFill>
                  <a:srgbClr val="020302"/>
                </a:solidFill>
                <a:latin typeface="Adobe Clean Han Regular" panose="020B0500000000000000" pitchFamily="34" charset="-128"/>
                <a:ea typeface="Adobe Clean Han Regular" panose="020B0500000000000000" pitchFamily="34" charset="-128"/>
                <a:cs typeface="Adobe Clean"/>
              </a:rPr>
              <a:t>ソリューションとロードマップの レビュー</a:t>
            </a:r>
          </a:p>
        </p:txBody>
      </p:sp>
      <p:sp>
        <p:nvSpPr>
          <p:cNvPr id="132" name="Rectangle 131">
            <a:extLst>
              <a:ext uri="{FF2B5EF4-FFF2-40B4-BE49-F238E27FC236}">
                <a16:creationId xmlns:a16="http://schemas.microsoft.com/office/drawing/2014/main" id="{91477FBF-79B7-9741-861B-0072DC469597}"/>
              </a:ext>
            </a:extLst>
          </p:cNvPr>
          <p:cNvSpPr/>
          <p:nvPr/>
        </p:nvSpPr>
        <p:spPr>
          <a:xfrm>
            <a:off x="5182084" y="4238132"/>
            <a:ext cx="2282011" cy="276999"/>
          </a:xfrm>
          <a:prstGeom prst="rect">
            <a:avLst/>
          </a:prstGeom>
        </p:spPr>
        <p:txBody>
          <a:bodyPr wrap="square" lIns="0" tIns="0" rIns="0" bIns="0">
            <a:spAutoFit/>
          </a:bodyPr>
          <a:lstStyle/>
          <a:p>
            <a:pPr marL="18415" marR="262255">
              <a:spcBef>
                <a:spcPts val="31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製品構成とユースケースに基づいて調整したリリース情報を提供します。 </a:t>
            </a:r>
          </a:p>
        </p:txBody>
      </p:sp>
      <p:sp>
        <p:nvSpPr>
          <p:cNvPr id="136" name="object 38">
            <a:extLst>
              <a:ext uri="{FF2B5EF4-FFF2-40B4-BE49-F238E27FC236}">
                <a16:creationId xmlns:a16="http://schemas.microsoft.com/office/drawing/2014/main" id="{CE0433C1-E1CB-0948-BA8A-BA232356CF40}"/>
              </a:ext>
            </a:extLst>
          </p:cNvPr>
          <p:cNvSpPr/>
          <p:nvPr/>
        </p:nvSpPr>
        <p:spPr>
          <a:xfrm rot="5400000" flipH="1">
            <a:off x="3811229" y="233966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62" name="Rectangle 61">
            <a:extLst>
              <a:ext uri="{FF2B5EF4-FFF2-40B4-BE49-F238E27FC236}">
                <a16:creationId xmlns:a16="http://schemas.microsoft.com/office/drawing/2014/main" id="{B922F364-ADF4-2C47-BA88-14EBA394B3CF}"/>
              </a:ext>
            </a:extLst>
          </p:cNvPr>
          <p:cNvSpPr/>
          <p:nvPr/>
        </p:nvSpPr>
        <p:spPr>
          <a:xfrm>
            <a:off x="375776" y="4352804"/>
            <a:ext cx="2326077" cy="692497"/>
          </a:xfrm>
          <a:prstGeom prst="rect">
            <a:avLst/>
          </a:prstGeom>
        </p:spPr>
        <p:txBody>
          <a:bodyPr wrap="square" lIns="0" tIns="0" rIns="0" bIns="0">
            <a:spAutoFit/>
          </a:bodyPr>
          <a:lstStyle/>
          <a:p>
            <a:pPr marL="18415" marR="262255">
              <a:spcBef>
                <a:spcPts val="315"/>
              </a:spcBef>
            </a:pPr>
            <a:r>
              <a:rPr lang="ja-JP" sz="900" dirty="0">
                <a:latin typeface="Adobe Clean Han Light" panose="020B0300000000000000" pitchFamily="34" charset="-128"/>
                <a:ea typeface="Adobe Clean Han Light" panose="020B0300000000000000" pitchFamily="34" charset="-128"/>
              </a:rPr>
              <a:t>お住まいのグローバル地域内のアドビサポートチームのメンバーからサポートを受けることができます。国内／お客様の言語によるサポートを受けられる場合があります。 </a:t>
            </a:r>
          </a:p>
        </p:txBody>
      </p:sp>
      <p:sp>
        <p:nvSpPr>
          <p:cNvPr id="63" name="object 40">
            <a:extLst>
              <a:ext uri="{FF2B5EF4-FFF2-40B4-BE49-F238E27FC236}">
                <a16:creationId xmlns:a16="http://schemas.microsoft.com/office/drawing/2014/main" id="{D526F789-D18E-C84B-9754-133D64A670FD}"/>
              </a:ext>
            </a:extLst>
          </p:cNvPr>
          <p:cNvSpPr txBox="1"/>
          <p:nvPr/>
        </p:nvSpPr>
        <p:spPr>
          <a:xfrm>
            <a:off x="773188" y="4055008"/>
            <a:ext cx="2194560" cy="184666"/>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地域内サポートオプション</a:t>
            </a:r>
          </a:p>
        </p:txBody>
      </p:sp>
      <p:sp>
        <p:nvSpPr>
          <p:cNvPr id="65" name="object 50">
            <a:extLst>
              <a:ext uri="{FF2B5EF4-FFF2-40B4-BE49-F238E27FC236}">
                <a16:creationId xmlns:a16="http://schemas.microsoft.com/office/drawing/2014/main" id="{47BFF82B-8C6C-7C46-9A32-55175C6848BA}"/>
              </a:ext>
            </a:extLst>
          </p:cNvPr>
          <p:cNvSpPr txBox="1"/>
          <p:nvPr/>
        </p:nvSpPr>
        <p:spPr>
          <a:xfrm>
            <a:off x="2749502" y="5663736"/>
            <a:ext cx="2040988" cy="553998"/>
          </a:xfrm>
          <a:prstGeom prst="rect">
            <a:avLst/>
          </a:prstGeom>
        </p:spPr>
        <p:txBody>
          <a:bodyPr vert="horz" wrap="square" lIns="0" tIns="0" rIns="0" bIns="0" rtlCol="0">
            <a:spAutoFit/>
          </a:bodyPr>
          <a:lstStyle/>
          <a:p>
            <a:pPr marL="12700" marR="5080" indent="-1588">
              <a:spcBef>
                <a:spcPts val="259"/>
              </a:spcBef>
            </a:pPr>
            <a:r>
              <a:rPr lang="ja-JP" sz="900" dirty="0">
                <a:latin typeface="Adobe Clean Han Light" panose="020B0300000000000000" pitchFamily="34" charset="-128"/>
                <a:ea typeface="Adobe Clean Han Light" panose="020B0300000000000000" pitchFamily="34" charset="-128"/>
                <a:cs typeface="AdobeClean-Light"/>
              </a:rPr>
              <a:t>アドビのサポートリーダーシップチームのエグゼクティブスポンサーとのパートナーシップによるメリットが得られます。 </a:t>
            </a:r>
          </a:p>
        </p:txBody>
      </p:sp>
      <p:sp>
        <p:nvSpPr>
          <p:cNvPr id="67" name="object 40">
            <a:extLst>
              <a:ext uri="{FF2B5EF4-FFF2-40B4-BE49-F238E27FC236}">
                <a16:creationId xmlns:a16="http://schemas.microsoft.com/office/drawing/2014/main" id="{F7B74491-47AE-0749-8067-C02FAB280B99}"/>
              </a:ext>
            </a:extLst>
          </p:cNvPr>
          <p:cNvSpPr txBox="1"/>
          <p:nvPr/>
        </p:nvSpPr>
        <p:spPr>
          <a:xfrm>
            <a:off x="3112402" y="5331306"/>
            <a:ext cx="1970230" cy="184666"/>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エグゼクティブスポンサー </a:t>
            </a:r>
          </a:p>
        </p:txBody>
      </p:sp>
      <p:pic>
        <p:nvPicPr>
          <p:cNvPr id="72" name="Picture 71">
            <a:extLst>
              <a:ext uri="{FF2B5EF4-FFF2-40B4-BE49-F238E27FC236}">
                <a16:creationId xmlns:a16="http://schemas.microsoft.com/office/drawing/2014/main" id="{3278EC68-CACE-CF45-B078-1311AB6B823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1490" y="8791806"/>
            <a:ext cx="365760" cy="365760"/>
          </a:xfrm>
          <a:prstGeom prst="rect">
            <a:avLst/>
          </a:prstGeom>
        </p:spPr>
      </p:pic>
      <p:pic>
        <p:nvPicPr>
          <p:cNvPr id="74" name="Picture 73">
            <a:extLst>
              <a:ext uri="{FF2B5EF4-FFF2-40B4-BE49-F238E27FC236}">
                <a16:creationId xmlns:a16="http://schemas.microsoft.com/office/drawing/2014/main" id="{952ABC6B-36BF-8C48-8D6B-E74BC8B97472}"/>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827496" y="8728287"/>
            <a:ext cx="365760" cy="365760"/>
          </a:xfrm>
          <a:prstGeom prst="rect">
            <a:avLst/>
          </a:prstGeom>
        </p:spPr>
      </p:pic>
      <p:pic>
        <p:nvPicPr>
          <p:cNvPr id="75" name="Picture 74">
            <a:extLst>
              <a:ext uri="{FF2B5EF4-FFF2-40B4-BE49-F238E27FC236}">
                <a16:creationId xmlns:a16="http://schemas.microsoft.com/office/drawing/2014/main" id="{C5D26515-53CD-674D-85CE-21F09C1353BC}"/>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92755" y="7114984"/>
            <a:ext cx="365760" cy="365760"/>
          </a:xfrm>
          <a:prstGeom prst="rect">
            <a:avLst/>
          </a:prstGeom>
        </p:spPr>
      </p:pic>
      <p:pic>
        <p:nvPicPr>
          <p:cNvPr id="76" name="Picture 75">
            <a:extLst>
              <a:ext uri="{FF2B5EF4-FFF2-40B4-BE49-F238E27FC236}">
                <a16:creationId xmlns:a16="http://schemas.microsoft.com/office/drawing/2014/main" id="{865278B5-8104-D449-8FDE-F3768E7B9A0E}"/>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41761" y="7170953"/>
            <a:ext cx="365760" cy="365760"/>
          </a:xfrm>
          <a:prstGeom prst="rect">
            <a:avLst/>
          </a:prstGeom>
        </p:spPr>
      </p:pic>
      <p:pic>
        <p:nvPicPr>
          <p:cNvPr id="78" name="Picture 77">
            <a:extLst>
              <a:ext uri="{FF2B5EF4-FFF2-40B4-BE49-F238E27FC236}">
                <a16:creationId xmlns:a16="http://schemas.microsoft.com/office/drawing/2014/main" id="{1EB4968B-900E-0C43-BA3A-4CC47EFA6FA5}"/>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929522" y="7170953"/>
            <a:ext cx="365760" cy="365760"/>
          </a:xfrm>
          <a:prstGeom prst="rect">
            <a:avLst/>
          </a:prstGeom>
        </p:spPr>
      </p:pic>
      <p:pic>
        <p:nvPicPr>
          <p:cNvPr id="79" name="Picture 78">
            <a:extLst>
              <a:ext uri="{FF2B5EF4-FFF2-40B4-BE49-F238E27FC236}">
                <a16:creationId xmlns:a16="http://schemas.microsoft.com/office/drawing/2014/main" id="{5225DD02-BFC6-B147-B890-23FB1E527DC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53200" y="849361"/>
            <a:ext cx="365760" cy="365760"/>
          </a:xfrm>
          <a:prstGeom prst="rect">
            <a:avLst/>
          </a:prstGeom>
        </p:spPr>
      </p:pic>
      <p:pic>
        <p:nvPicPr>
          <p:cNvPr id="80" name="Picture 79">
            <a:extLst>
              <a:ext uri="{FF2B5EF4-FFF2-40B4-BE49-F238E27FC236}">
                <a16:creationId xmlns:a16="http://schemas.microsoft.com/office/drawing/2014/main" id="{54E4D370-5197-2F46-B6A7-3D38A6FFA67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728797" y="835256"/>
            <a:ext cx="365760" cy="365760"/>
          </a:xfrm>
          <a:prstGeom prst="rect">
            <a:avLst/>
          </a:prstGeom>
        </p:spPr>
      </p:pic>
      <p:pic>
        <p:nvPicPr>
          <p:cNvPr id="87" name="Picture 86">
            <a:extLst>
              <a:ext uri="{FF2B5EF4-FFF2-40B4-BE49-F238E27FC236}">
                <a16:creationId xmlns:a16="http://schemas.microsoft.com/office/drawing/2014/main" id="{163B623C-4B8E-9A4F-A5A7-318CE836D67D}"/>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177219" y="838324"/>
            <a:ext cx="365760" cy="365760"/>
          </a:xfrm>
          <a:prstGeom prst="rect">
            <a:avLst/>
          </a:prstGeom>
          <a:ln>
            <a:noFill/>
          </a:ln>
        </p:spPr>
      </p:pic>
      <p:pic>
        <p:nvPicPr>
          <p:cNvPr id="91" name="Picture 90">
            <a:extLst>
              <a:ext uri="{FF2B5EF4-FFF2-40B4-BE49-F238E27FC236}">
                <a16:creationId xmlns:a16="http://schemas.microsoft.com/office/drawing/2014/main" id="{8CEC0F1E-E042-9F4B-A760-BAE99993F711}"/>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50473" y="2374396"/>
            <a:ext cx="365760" cy="365760"/>
          </a:xfrm>
          <a:prstGeom prst="rect">
            <a:avLst/>
          </a:prstGeom>
          <a:ln>
            <a:noFill/>
          </a:ln>
        </p:spPr>
      </p:pic>
      <p:pic>
        <p:nvPicPr>
          <p:cNvPr id="92" name="Picture 91">
            <a:extLst>
              <a:ext uri="{FF2B5EF4-FFF2-40B4-BE49-F238E27FC236}">
                <a16:creationId xmlns:a16="http://schemas.microsoft.com/office/drawing/2014/main" id="{7BF01D77-E0A4-8440-A67C-9C01E44832F0}"/>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730573" y="2398871"/>
            <a:ext cx="365760" cy="365760"/>
          </a:xfrm>
          <a:prstGeom prst="rect">
            <a:avLst/>
          </a:prstGeom>
        </p:spPr>
      </p:pic>
      <p:pic>
        <p:nvPicPr>
          <p:cNvPr id="95" name="Picture 94">
            <a:extLst>
              <a:ext uri="{FF2B5EF4-FFF2-40B4-BE49-F238E27FC236}">
                <a16:creationId xmlns:a16="http://schemas.microsoft.com/office/drawing/2014/main" id="{E7D1CF3D-0C74-FA45-B832-430AD3FE3C18}"/>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176477" y="2383541"/>
            <a:ext cx="365760" cy="365760"/>
          </a:xfrm>
          <a:prstGeom prst="rect">
            <a:avLst/>
          </a:prstGeom>
        </p:spPr>
      </p:pic>
      <p:pic>
        <p:nvPicPr>
          <p:cNvPr id="115" name="Picture 114">
            <a:extLst>
              <a:ext uri="{FF2B5EF4-FFF2-40B4-BE49-F238E27FC236}">
                <a16:creationId xmlns:a16="http://schemas.microsoft.com/office/drawing/2014/main" id="{8D72AE39-6A28-AF4F-AEEE-56D8346A1E9F}"/>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51215" y="3967424"/>
            <a:ext cx="365760" cy="365760"/>
          </a:xfrm>
          <a:prstGeom prst="rect">
            <a:avLst/>
          </a:prstGeom>
        </p:spPr>
      </p:pic>
      <p:pic>
        <p:nvPicPr>
          <p:cNvPr id="124" name="Picture 123">
            <a:extLst>
              <a:ext uri="{FF2B5EF4-FFF2-40B4-BE49-F238E27FC236}">
                <a16:creationId xmlns:a16="http://schemas.microsoft.com/office/drawing/2014/main" id="{C737B2E3-881A-904D-914B-21D3F3949A46}"/>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718539" y="3888922"/>
            <a:ext cx="365760" cy="365760"/>
          </a:xfrm>
          <a:prstGeom prst="rect">
            <a:avLst/>
          </a:prstGeom>
        </p:spPr>
      </p:pic>
      <p:pic>
        <p:nvPicPr>
          <p:cNvPr id="125" name="Picture 124">
            <a:extLst>
              <a:ext uri="{FF2B5EF4-FFF2-40B4-BE49-F238E27FC236}">
                <a16:creationId xmlns:a16="http://schemas.microsoft.com/office/drawing/2014/main" id="{C81F9181-7792-7B48-84FA-4E2BE9F724AC}"/>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75777" y="5221776"/>
            <a:ext cx="365760" cy="365760"/>
          </a:xfrm>
          <a:prstGeom prst="rect">
            <a:avLst/>
          </a:prstGeom>
        </p:spPr>
      </p:pic>
      <p:pic>
        <p:nvPicPr>
          <p:cNvPr id="126" name="Picture 125">
            <a:extLst>
              <a:ext uri="{FF2B5EF4-FFF2-40B4-BE49-F238E27FC236}">
                <a16:creationId xmlns:a16="http://schemas.microsoft.com/office/drawing/2014/main" id="{F0301E24-FFB2-1A4C-893A-780C69C10F6C}"/>
              </a:ex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201260" y="3878097"/>
            <a:ext cx="365760" cy="365760"/>
          </a:xfrm>
          <a:prstGeom prst="rect">
            <a:avLst/>
          </a:prstGeom>
        </p:spPr>
      </p:pic>
      <p:pic>
        <p:nvPicPr>
          <p:cNvPr id="130" name="Picture 129">
            <a:extLst>
              <a:ext uri="{FF2B5EF4-FFF2-40B4-BE49-F238E27FC236}">
                <a16:creationId xmlns:a16="http://schemas.microsoft.com/office/drawing/2014/main" id="{3741439C-2F09-6844-8FDC-9C2F440ED9D8}"/>
              </a:ext>
              <a:ext uri="{C183D7F6-B498-43B3-948B-1728B52AA6E4}">
                <adec:decorative xmlns:adec="http://schemas.microsoft.com/office/drawing/2017/decorative" val="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682827" y="5244698"/>
            <a:ext cx="365760" cy="365760"/>
          </a:xfrm>
          <a:prstGeom prst="rect">
            <a:avLst/>
          </a:prstGeom>
        </p:spPr>
      </p:pic>
      <p:pic>
        <p:nvPicPr>
          <p:cNvPr id="134" name="Picture 133">
            <a:extLst>
              <a:ext uri="{FF2B5EF4-FFF2-40B4-BE49-F238E27FC236}">
                <a16:creationId xmlns:a16="http://schemas.microsoft.com/office/drawing/2014/main" id="{38D32AD5-D833-4044-B699-24082367F682}"/>
              </a:ext>
              <a:ext uri="{C183D7F6-B498-43B3-948B-1728B52AA6E4}">
                <adec:decorative xmlns:adec="http://schemas.microsoft.com/office/drawing/2017/decorative" val="1"/>
              </a:ext>
            </a:extLst>
          </p:cNvPr>
          <p:cNvPicPr>
            <a:picLocks noChangeAspect="1"/>
          </p:cNvPicPr>
          <p:nvPr/>
        </p:nvPicPr>
        <p:blipFill>
          <a:blip r:embed="rId19"/>
          <a:stretch>
            <a:fillRect/>
          </a:stretch>
        </p:blipFill>
        <p:spPr>
          <a:xfrm>
            <a:off x="5145556" y="5227253"/>
            <a:ext cx="365760" cy="365760"/>
          </a:xfrm>
          <a:prstGeom prst="rect">
            <a:avLst/>
          </a:prstGeom>
        </p:spPr>
      </p:pic>
      <p:sp>
        <p:nvSpPr>
          <p:cNvPr id="66" name="object 11">
            <a:extLst>
              <a:ext uri="{FF2B5EF4-FFF2-40B4-BE49-F238E27FC236}">
                <a16:creationId xmlns:a16="http://schemas.microsoft.com/office/drawing/2014/main" id="{306C48C9-9BEF-6D49-8BEC-9FE5234E29B5}"/>
              </a:ext>
            </a:extLst>
          </p:cNvPr>
          <p:cNvSpPr txBox="1">
            <a:spLocks/>
          </p:cNvSpPr>
          <p:nvPr/>
        </p:nvSpPr>
        <p:spPr>
          <a:xfrm>
            <a:off x="97788" y="9857050"/>
            <a:ext cx="2831734"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dirty="0">
                <a:latin typeface="Adobe Clean Han Regular" panose="020B0500000000000000" pitchFamily="34" charset="-128"/>
                <a:ea typeface="Adobe Clean Han Regular" panose="020B0500000000000000" pitchFamily="34" charset="-128"/>
              </a:rPr>
              <a:t>©2022 Adobe.All Rights Reserved.Adobe Confidential.</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Adobe.All Rights Reserved.Adobe Confidential.</a:t>
            </a:r>
          </a:p>
          <a:p>
            <a:pPr>
              <a:lnSpc>
                <a:spcPct val="100000"/>
              </a:lnSpc>
              <a:spcBef>
                <a:spcPts val="25"/>
              </a:spcBef>
            </a:pPr>
            <a:endParaRPr sz="8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275185"/>
            <a:ext cx="5029453" cy="717504"/>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©2022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602088"/>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lvl="0">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アドビの現地営業時間は、お客様の請求先の地域に準じます。</a:t>
            </a:r>
          </a:p>
        </p:txBody>
      </p:sp>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09850" y="8528519"/>
            <a:ext cx="1324808"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03895" y="8541244"/>
            <a:ext cx="1140301" cy="203261"/>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08683" y="8543943"/>
            <a:ext cx="1140301"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816421D9-782A-684C-9A4C-AA14C6DDD11C}"/>
              </a:ext>
            </a:extLst>
          </p:cNvPr>
          <p:cNvGraphicFramePr>
            <a:graphicFrameLocks noGrp="1"/>
          </p:cNvGraphicFramePr>
          <p:nvPr>
            <p:extLst>
              <p:ext uri="{D42A27DB-BD31-4B8C-83A1-F6EECF244321}">
                <p14:modId xmlns:p14="http://schemas.microsoft.com/office/powerpoint/2010/main" val="4033518525"/>
              </p:ext>
            </p:extLst>
          </p:nvPr>
        </p:nvGraphicFramePr>
        <p:xfrm>
          <a:off x="152369" y="5825070"/>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アメリカ</a:t>
                      </a: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en-US"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24 時間年中無休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Han Regular" panose="020B0500000000000000" pitchFamily="34" charset="-128"/>
                        <a:ea typeface="Adobe Clean Han Regular" panose="020B0500000000000000" pitchFamily="34" charset="-128"/>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Han Regular" panose="020B0500000000000000" pitchFamily="34" charset="-128"/>
                          <a:ea typeface="Adobe Clean Han Regular" panose="020B0500000000000000" pitchFamily="34" charset="-128"/>
                        </a:rPr>
                        <a:t>1</a:t>
                      </a:r>
                      <a:r>
                        <a:rPr lang="ja-JP" sz="1100" dirty="0">
                          <a:solidFill>
                            <a:schemeClr val="tx1"/>
                          </a:solidFill>
                          <a:latin typeface="Adobe Clean Han Regular" panose="020B0500000000000000" pitchFamily="34" charset="-128"/>
                          <a:ea typeface="Adobe Clean Han Regular" panose="020B0500000000000000" pitchFamily="34" charset="-128"/>
                        </a:rPr>
                        <a:t>アメリカでのサポートで対応している言語は、英語のみです。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graphicFrame>
        <p:nvGraphicFramePr>
          <p:cNvPr id="22" name="Table 6">
            <a:extLst>
              <a:ext uri="{FF2B5EF4-FFF2-40B4-BE49-F238E27FC236}">
                <a16:creationId xmlns:a16="http://schemas.microsoft.com/office/drawing/2014/main" id="{EE29B956-6FD1-224B-B642-376634CB164D}"/>
              </a:ext>
            </a:extLst>
          </p:cNvPr>
          <p:cNvGraphicFramePr>
            <a:graphicFrameLocks noGrp="1"/>
          </p:cNvGraphicFramePr>
          <p:nvPr>
            <p:extLst>
              <p:ext uri="{D42A27DB-BD31-4B8C-83A1-F6EECF244321}">
                <p14:modId xmlns:p14="http://schemas.microsoft.com/office/powerpoint/2010/main" val="3265251808"/>
              </p:ext>
            </p:extLst>
          </p:nvPr>
        </p:nvGraphicFramePr>
        <p:xfrm>
          <a:off x="194237" y="1272353"/>
          <a:ext cx="7368291" cy="2778760"/>
        </p:xfrm>
        <a:graphic>
          <a:graphicData uri="http://schemas.openxmlformats.org/drawingml/2006/table">
            <a:tbl>
              <a:tblPr firstRow="1" bandRow="1">
                <a:tableStyleId>{5C22544A-7EE6-4342-B048-85BDC9FD1C3A}</a:tableStyleId>
              </a:tblPr>
              <a:tblGrid>
                <a:gridCol w="3457013">
                  <a:extLst>
                    <a:ext uri="{9D8B030D-6E8A-4147-A177-3AD203B41FA5}">
                      <a16:colId xmlns:a16="http://schemas.microsoft.com/office/drawing/2014/main" val="2364693614"/>
                    </a:ext>
                  </a:extLst>
                </a:gridCol>
                <a:gridCol w="3911278">
                  <a:extLst>
                    <a:ext uri="{9D8B030D-6E8A-4147-A177-3AD203B41FA5}">
                      <a16:colId xmlns:a16="http://schemas.microsoft.com/office/drawing/2014/main" val="1545335406"/>
                    </a:ext>
                  </a:extLst>
                </a:gridCol>
              </a:tblGrid>
              <a:tr h="370840">
                <a:tc>
                  <a:txBody>
                    <a:bodyPr/>
                    <a:lstStyle/>
                    <a:p>
                      <a:pPr marL="0" lvl="0" indent="60325">
                        <a:buNone/>
                      </a:pPr>
                      <a:r>
                        <a:rPr lang="ja-JP" sz="1200" b="0" strike="noStrike" dirty="0">
                          <a:solidFill>
                            <a:srgbClr val="5F5F5F"/>
                          </a:solidFill>
                          <a:latin typeface="Adobe Clean Han Regular" panose="020B0500000000000000" pitchFamily="34" charset="-128"/>
                          <a:ea typeface="Adobe Clean Han Regular" panose="020B0500000000000000" pitchFamily="34" charset="-128"/>
                          <a:cs typeface="+mn-cs"/>
                          <a:hlinkClick r:id="rId13"/>
                        </a:rPr>
                        <a:t>エンタープライズ版のラーニングとサポート</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dirty="0">
                          <a:solidFill>
                            <a:schemeClr val="tx1"/>
                          </a:solidFill>
                          <a:latin typeface="Adobe Clean Han Light" panose="020B0300000000000000" pitchFamily="34" charset="-128"/>
                          <a:ea typeface="Adobe Clean Han Light" panose="020B0300000000000000" pitchFamily="34" charset="-128"/>
                          <a:cs typeface="+mn-cs"/>
                        </a:rPr>
                        <a:t>エンタープライズ版のラーニングとサポートは、アドビのお客様が、選択された Adobe Creative Cloud および Document 製品に対するセルフサービスのチュートリアル、製品ドキュメント、講師によるトレーニング、コミュニティおよびサポートを見つけることができる場所です。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a:solidFill>
                            <a:srgbClr val="5F5F5F"/>
                          </a:solidFill>
                          <a:latin typeface="Adobe Clean Han Regular" panose="020B0500000000000000" pitchFamily="34" charset="-128"/>
                          <a:ea typeface="Adobe Clean Han Regular" panose="020B0500000000000000" pitchFamily="34" charset="-128"/>
                          <a:cs typeface="+mn-cs"/>
                          <a:hlinkClick r:id="rId14">
                            <a:extLst>
                              <a:ext uri="{A12FA001-AC4F-418D-AE19-62706E023703}">
                                <ahyp:hlinkClr xmlns:ahyp="http://schemas.microsoft.com/office/drawing/2018/hyperlinkcolor" val="tx"/>
                              </a:ext>
                            </a:extLst>
                          </a:hlinkClick>
                        </a:rPr>
                        <a:t>アドビサポートコミュニティ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dirty="0">
                          <a:solidFill>
                            <a:schemeClr val="tx1"/>
                          </a:solidFill>
                          <a:latin typeface="Adobe Clean Han Light" panose="020B0300000000000000" pitchFamily="34" charset="-128"/>
                          <a:ea typeface="Adobe Clean Han Light" panose="020B0300000000000000" pitchFamily="34" charset="-128"/>
                          <a:cs typeface="+mn-cs"/>
                        </a:rPr>
                        <a:t>アドビサポートコミュニティは、質問をしたり、回答を見つけたり、エキスパートから学んだり、お客様の知識を共有したりする場所です。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5">
                            <a:extLst>
                              <a:ext uri="{A12FA001-AC4F-418D-AE19-62706E023703}">
                                <ahyp:hlinkClr xmlns:ahyp="http://schemas.microsoft.com/office/drawing/2018/hyperlinkcolor" val="tx"/>
                              </a:ext>
                            </a:extLst>
                          </a:hlinkClick>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chemeClr val="tx1"/>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a:solidFill>
                            <a:srgbClr val="5F5F5F"/>
                          </a:solidFill>
                          <a:latin typeface="Adobe Clean Han Regular" panose="020B0500000000000000" pitchFamily="34" charset="-128"/>
                          <a:ea typeface="Adobe Clean Han Regular" panose="020B0500000000000000" pitchFamily="34" charset="-128"/>
                          <a:cs typeface="+mn-cs"/>
                          <a:hlinkClick r:id="rId16">
                            <a:extLst>
                              <a:ext uri="{A12FA001-AC4F-418D-AE19-62706E023703}">
                                <ahyp:hlinkClr xmlns:ahyp="http://schemas.microsoft.com/office/drawing/2018/hyperlinkcolor" val="tx"/>
                              </a:ext>
                            </a:extLst>
                          </a:hlinkClick>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chemeClr val="tx1"/>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6" name="object 26">
            <a:extLst>
              <a:ext uri="{FF2B5EF4-FFF2-40B4-BE49-F238E27FC236}">
                <a16:creationId xmlns:a16="http://schemas.microsoft.com/office/drawing/2014/main" id="{F626E9F3-BB46-A841-B6B4-0181DC1E0A07}"/>
              </a:ext>
            </a:extLst>
          </p:cNvPr>
          <p:cNvSpPr/>
          <p:nvPr/>
        </p:nvSpPr>
        <p:spPr>
          <a:xfrm>
            <a:off x="194237" y="911588"/>
            <a:ext cx="777240"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41536-010B-47B1-9229-B72BE4090090}">
  <ds:schemaRefs>
    <ds:schemaRef ds:uri="http://schemas.microsoft.com/office/infopath/2007/PartnerControls"/>
    <ds:schemaRef ds:uri="http://schemas.microsoft.com/office/2006/metadata/properties"/>
    <ds:schemaRef ds:uri="281057cd-4f7e-4aa3-94a7-05201549cd15"/>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01e63850-2818-4a9f-a0cd-2d4201ad5cd5"/>
    <ds:schemaRef ds:uri="http://www.w3.org/XML/1998/namespace"/>
  </ds:schemaRefs>
</ds:datastoreItem>
</file>

<file path=customXml/itemProps2.xml><?xml version="1.0" encoding="utf-8"?>
<ds:datastoreItem xmlns:ds="http://schemas.openxmlformats.org/officeDocument/2006/customXml" ds:itemID="{0EEE7932-C187-4002-9C84-B829A593B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1347</TotalTime>
  <Words>3819</Words>
  <Application>Microsoft Office PowerPoint</Application>
  <PresentationFormat>Custom</PresentationFormat>
  <Paragraphs>149</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Adobe Clean Han Light</vt:lpstr>
      <vt:lpstr>Adobe Clean Han Regular</vt:lpstr>
      <vt:lpstr>Adobe Clean</vt:lpstr>
      <vt:lpstr>AdobeClean-Light</vt:lpstr>
      <vt:lpstr>Calibri</vt:lpstr>
      <vt:lpstr>Times New Roman</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Hanh Hoang</cp:lastModifiedBy>
  <cp:revision>19</cp:revision>
  <dcterms:created xsi:type="dcterms:W3CDTF">2021-08-02T18:14:51Z</dcterms:created>
  <dcterms:modified xsi:type="dcterms:W3CDTF">2022-03-24T09:07:09Z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0x0101009423269C2B3A1A408FE719AA0C68584E</vt:lpwstr>
  </property>
</Properties>
</file>