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606925-8FFA-293A-236A-86226561A643}" name="Steven Chaganis" initials="SC" userId="S::chaganis@adobe.com::ad274b6c-2f40-48d4-9b74-a20778203c3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clyn Zalesky" initials="JZ" lastIdx="6" clrIdx="0">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8CF7A-3805-1362-58B8-10A28D9DAA34}" v="29" dt="2022-03-04T01:02:46.334"/>
    <p1510:client id="{FD498FBB-EDE3-9F48-9F6B-88A988F91449}" v="3" dt="2022-01-27T18:10:38.6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0" autoAdjust="0"/>
    <p:restoredTop sz="94635"/>
  </p:normalViewPr>
  <p:slideViewPr>
    <p:cSldViewPr>
      <p:cViewPr>
        <p:scale>
          <a:sx n="70" d="100"/>
          <a:sy n="70" d="100"/>
        </p:scale>
        <p:origin x="324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FD498FBB-EDE3-9F48-9F6B-88A988F91449}"/>
    <pc:docChg chg="undo custSel modSld modMainMaster">
      <pc:chgData name="Jaclyn Zalesky" userId="9c0b24b4-6ad7-45a7-a9a0-5ba404afed22" providerId="ADAL" clId="{FD498FBB-EDE3-9F48-9F6B-88A988F91449}" dt="2022-01-27T18:10:38.694" v="20"/>
      <pc:docMkLst>
        <pc:docMk/>
      </pc:docMkLst>
      <pc:sldChg chg="addSp delSp modSp mod">
        <pc:chgData name="Jaclyn Zalesky" userId="9c0b24b4-6ad7-45a7-a9a0-5ba404afed22" providerId="ADAL" clId="{FD498FBB-EDE3-9F48-9F6B-88A988F91449}" dt="2022-01-27T18:10:38.694" v="20"/>
        <pc:sldMkLst>
          <pc:docMk/>
          <pc:sldMk cId="0" sldId="256"/>
        </pc:sldMkLst>
        <pc:spChg chg="add del mod">
          <ac:chgData name="Jaclyn Zalesky" userId="9c0b24b4-6ad7-45a7-a9a0-5ba404afed22" providerId="ADAL" clId="{FD498FBB-EDE3-9F48-9F6B-88A988F91449}" dt="2022-01-27T18:07:39.868" v="3"/>
          <ac:spMkLst>
            <pc:docMk/>
            <pc:sldMk cId="0" sldId="256"/>
            <ac:spMk id="4" creationId="{79B63198-08FE-C147-BE66-98D3147ACEAA}"/>
          </ac:spMkLst>
        </pc:spChg>
        <pc:spChg chg="mod">
          <ac:chgData name="Jaclyn Zalesky" userId="9c0b24b4-6ad7-45a7-a9a0-5ba404afed22" providerId="ADAL" clId="{FD498FBB-EDE3-9F48-9F6B-88A988F91449}" dt="2022-01-27T18:08:06.731" v="9" actId="20577"/>
          <ac:spMkLst>
            <pc:docMk/>
            <pc:sldMk cId="0" sldId="256"/>
            <ac:spMk id="10" creationId="{00000000-0000-0000-0000-000000000000}"/>
          </ac:spMkLst>
        </pc:spChg>
        <pc:graphicFrameChg chg="modGraphic">
          <ac:chgData name="Jaclyn Zalesky" userId="9c0b24b4-6ad7-45a7-a9a0-5ba404afed22" providerId="ADAL" clId="{FD498FBB-EDE3-9F48-9F6B-88A988F91449}" dt="2022-01-27T18:08:36.006" v="17" actId="20577"/>
          <ac:graphicFrameMkLst>
            <pc:docMk/>
            <pc:sldMk cId="0" sldId="256"/>
            <ac:graphicFrameMk id="8" creationId="{00000000-0000-0000-0000-000000000000}"/>
          </ac:graphicFrameMkLst>
        </pc:graphicFrameChg>
        <pc:graphicFrameChg chg="mod">
          <ac:chgData name="Jaclyn Zalesky" userId="9c0b24b4-6ad7-45a7-a9a0-5ba404afed22" providerId="ADAL" clId="{FD498FBB-EDE3-9F48-9F6B-88A988F91449}" dt="2022-01-27T18:10:38.694" v="20"/>
          <ac:graphicFrameMkLst>
            <pc:docMk/>
            <pc:sldMk cId="0" sldId="256"/>
            <ac:graphicFrameMk id="9" creationId="{00000000-0000-0000-0000-000000000000}"/>
          </ac:graphicFrameMkLst>
        </pc:graphicFrameChg>
      </pc:sldChg>
      <pc:sldChg chg="addSp delSp modSp mod">
        <pc:chgData name="Jaclyn Zalesky" userId="9c0b24b4-6ad7-45a7-a9a0-5ba404afed22" providerId="ADAL" clId="{FD498FBB-EDE3-9F48-9F6B-88A988F91449}" dt="2022-01-27T18:09:25.787" v="19" actId="1076"/>
        <pc:sldMkLst>
          <pc:docMk/>
          <pc:sldMk cId="0" sldId="257"/>
        </pc:sldMkLst>
        <pc:spChg chg="add mod">
          <ac:chgData name="Jaclyn Zalesky" userId="9c0b24b4-6ad7-45a7-a9a0-5ba404afed22" providerId="ADAL" clId="{FD498FBB-EDE3-9F48-9F6B-88A988F91449}" dt="2022-01-27T18:08:20.194" v="11"/>
          <ac:spMkLst>
            <pc:docMk/>
            <pc:sldMk cId="0" sldId="257"/>
            <ac:spMk id="23" creationId="{732CD17C-F249-EA4C-B716-35D7409EDBDC}"/>
          </ac:spMkLst>
        </pc:spChg>
        <pc:spChg chg="mod">
          <ac:chgData name="Jaclyn Zalesky" userId="9c0b24b4-6ad7-45a7-a9a0-5ba404afed22" providerId="ADAL" clId="{FD498FBB-EDE3-9F48-9F6B-88A988F91449}" dt="2022-01-27T18:09:25.787" v="19" actId="1076"/>
          <ac:spMkLst>
            <pc:docMk/>
            <pc:sldMk cId="0" sldId="257"/>
            <ac:spMk id="46" creationId="{00000000-0000-0000-0000-000000000000}"/>
          </ac:spMkLst>
        </pc:spChg>
        <pc:spChg chg="mod">
          <ac:chgData name="Jaclyn Zalesky" userId="9c0b24b4-6ad7-45a7-a9a0-5ba404afed22" providerId="ADAL" clId="{FD498FBB-EDE3-9F48-9F6B-88A988F91449}" dt="2022-01-27T18:09:14.620" v="18" actId="14100"/>
          <ac:spMkLst>
            <pc:docMk/>
            <pc:sldMk cId="0" sldId="257"/>
            <ac:spMk id="63" creationId="{5FDB276C-3505-C748-B612-64E8B08A71CB}"/>
          </ac:spMkLst>
        </pc:spChg>
        <pc:spChg chg="del">
          <ac:chgData name="Jaclyn Zalesky" userId="9c0b24b4-6ad7-45a7-a9a0-5ba404afed22" providerId="ADAL" clId="{FD498FBB-EDE3-9F48-9F6B-88A988F91449}" dt="2022-01-27T18:08:19.684" v="10" actId="478"/>
          <ac:spMkLst>
            <pc:docMk/>
            <pc:sldMk cId="0" sldId="257"/>
            <ac:spMk id="84" creationId="{CBCF4964-CAC8-F146-B2E2-51ED8B3DC99A}"/>
          </ac:spMkLst>
        </pc:spChg>
      </pc:sldChg>
      <pc:sldMasterChg chg="delSp mod modSldLayout">
        <pc:chgData name="Jaclyn Zalesky" userId="9c0b24b4-6ad7-45a7-a9a0-5ba404afed22" providerId="ADAL" clId="{FD498FBB-EDE3-9F48-9F6B-88A988F91449}" dt="2022-01-27T18:07:47.083" v="6" actId="478"/>
        <pc:sldMasterMkLst>
          <pc:docMk/>
          <pc:sldMasterMk cId="0" sldId="2147483648"/>
        </pc:sldMasterMkLst>
        <pc:picChg chg="del">
          <ac:chgData name="Jaclyn Zalesky" userId="9c0b24b4-6ad7-45a7-a9a0-5ba404afed22" providerId="ADAL" clId="{FD498FBB-EDE3-9F48-9F6B-88A988F91449}" dt="2022-01-27T18:07:47.083" v="6" actId="478"/>
          <ac:picMkLst>
            <pc:docMk/>
            <pc:sldMasterMk cId="0" sldId="2147483648"/>
            <ac:picMk id="9" creationId="{40B595D3-F8FC-DA44-B170-015BD0590CFB}"/>
          </ac:picMkLst>
        </pc:picChg>
        <pc:sldLayoutChg chg="delSp mod">
          <pc:chgData name="Jaclyn Zalesky" userId="9c0b24b4-6ad7-45a7-a9a0-5ba404afed22" providerId="ADAL" clId="{FD498FBB-EDE3-9F48-9F6B-88A988F91449}" dt="2022-01-27T18:07:37.410" v="1" actId="478"/>
          <pc:sldLayoutMkLst>
            <pc:docMk/>
            <pc:sldMasterMk cId="0" sldId="2147483648"/>
            <pc:sldLayoutMk cId="0" sldId="2147483662"/>
          </pc:sldLayoutMkLst>
          <pc:picChg chg="del">
            <ac:chgData name="Jaclyn Zalesky" userId="9c0b24b4-6ad7-45a7-a9a0-5ba404afed22" providerId="ADAL" clId="{FD498FBB-EDE3-9F48-9F6B-88A988F91449}" dt="2022-01-27T18:07:37.410" v="1" actId="478"/>
            <ac:picMkLst>
              <pc:docMk/>
              <pc:sldMasterMk cId="0" sldId="2147483648"/>
              <pc:sldLayoutMk cId="0" sldId="2147483662"/>
              <ac:picMk id="12" creationId="{4388883E-79D4-2047-8C5E-37999ED2475C}"/>
            </ac:picMkLst>
          </pc:picChg>
        </pc:sldLayoutChg>
        <pc:sldLayoutChg chg="addSp delSp mod">
          <pc:chgData name="Jaclyn Zalesky" userId="9c0b24b4-6ad7-45a7-a9a0-5ba404afed22" providerId="ADAL" clId="{FD498FBB-EDE3-9F48-9F6B-88A988F91449}" dt="2022-01-27T18:07:41.655" v="5" actId="478"/>
          <pc:sldLayoutMkLst>
            <pc:docMk/>
            <pc:sldMasterMk cId="0" sldId="2147483648"/>
            <pc:sldLayoutMk cId="0" sldId="2147483665"/>
          </pc:sldLayoutMkLst>
          <pc:spChg chg="add del">
            <ac:chgData name="Jaclyn Zalesky" userId="9c0b24b4-6ad7-45a7-a9a0-5ba404afed22" providerId="ADAL" clId="{FD498FBB-EDE3-9F48-9F6B-88A988F91449}" dt="2022-01-27T18:07:41.655" v="5" actId="478"/>
            <ac:spMkLst>
              <pc:docMk/>
              <pc:sldMasterMk cId="0" sldId="2147483648"/>
              <pc:sldLayoutMk cId="0" sldId="2147483665"/>
              <ac:spMk id="3" creationId="{00000000-0000-0000-0000-000000000000}"/>
            </ac:spMkLst>
          </pc:spChg>
        </pc:sldLayoutChg>
      </pc:sldMasterChg>
    </pc:docChg>
  </pc:docChgLst>
  <pc:docChgLst>
    <pc:chgData name="Jaclyn Zalesky" userId="S::zalesky@adobe.com::9c0b24b4-6ad7-45a7-a9a0-5ba404afed22" providerId="AD" clId="Web-{F988CF7A-3805-1362-58B8-10A28D9DAA34}"/>
    <pc:docChg chg="modSld">
      <pc:chgData name="Jaclyn Zalesky" userId="S::zalesky@adobe.com::9c0b24b4-6ad7-45a7-a9a0-5ba404afed22" providerId="AD" clId="Web-{F988CF7A-3805-1362-58B8-10A28D9DAA34}" dt="2022-03-04T01:02:41.100" v="1"/>
      <pc:docMkLst>
        <pc:docMk/>
      </pc:docMkLst>
      <pc:sldChg chg="modSp">
        <pc:chgData name="Jaclyn Zalesky" userId="S::zalesky@adobe.com::9c0b24b4-6ad7-45a7-a9a0-5ba404afed22" providerId="AD" clId="Web-{F988CF7A-3805-1362-58B8-10A28D9DAA34}" dt="2022-03-04T01:02:41.100" v="1"/>
        <pc:sldMkLst>
          <pc:docMk/>
          <pc:sldMk cId="0" sldId="256"/>
        </pc:sldMkLst>
        <pc:graphicFrameChg chg="mod modGraphic">
          <ac:chgData name="Jaclyn Zalesky" userId="S::zalesky@adobe.com::9c0b24b4-6ad7-45a7-a9a0-5ba404afed22" providerId="AD" clId="Web-{F988CF7A-3805-1362-58B8-10A28D9DAA34}" dt="2022-03-04T01:02:41.100" v="1"/>
          <ac:graphicFrameMkLst>
            <pc:docMk/>
            <pc:sldMk cId="0" sldId="256"/>
            <ac:graphicFrameMk id="8" creationId="{00000000-0000-0000-0000-000000000000}"/>
          </ac:graphicFrameMkLst>
        </pc:graphicFrameChg>
      </pc:sldChg>
    </pc:docChg>
  </pc:docChgLst>
  <pc:docChgLst>
    <pc:chgData name="Jaclyn Zalesky" userId="9c0b24b4-6ad7-45a7-a9a0-5ba404afed22" providerId="ADAL" clId="{4E2C6ECA-79BE-6040-A905-34CE2ACF5549}"/>
    <pc:docChg chg="undo custSel modSld">
      <pc:chgData name="Jaclyn Zalesky" userId="9c0b24b4-6ad7-45a7-a9a0-5ba404afed22" providerId="ADAL" clId="{4E2C6ECA-79BE-6040-A905-34CE2ACF5549}" dt="2022-01-26T18:02:05.897" v="30"/>
      <pc:docMkLst>
        <pc:docMk/>
      </pc:docMkLst>
      <pc:sldChg chg="addSp delSp modSp mod">
        <pc:chgData name="Jaclyn Zalesky" userId="9c0b24b4-6ad7-45a7-a9a0-5ba404afed22" providerId="ADAL" clId="{4E2C6ECA-79BE-6040-A905-34CE2ACF5549}" dt="2022-01-26T18:02:05.897" v="30"/>
        <pc:sldMkLst>
          <pc:docMk/>
          <pc:sldMk cId="0" sldId="256"/>
        </pc:sldMkLst>
        <pc:spChg chg="add del mod">
          <ac:chgData name="Jaclyn Zalesky" userId="9c0b24b4-6ad7-45a7-a9a0-5ba404afed22" providerId="ADAL" clId="{4E2C6ECA-79BE-6040-A905-34CE2ACF5549}" dt="2022-01-26T18:02:05.897" v="30"/>
          <ac:spMkLst>
            <pc:docMk/>
            <pc:sldMk cId="0" sldId="256"/>
            <ac:spMk id="4" creationId="{117456CE-3239-7440-9DF6-E4FE6B08F2C2}"/>
          </ac:spMkLst>
        </pc:spChg>
        <pc:graphicFrameChg chg="modGraphic">
          <ac:chgData name="Jaclyn Zalesky" userId="9c0b24b4-6ad7-45a7-a9a0-5ba404afed22" providerId="ADAL" clId="{4E2C6ECA-79BE-6040-A905-34CE2ACF5549}" dt="2022-01-26T18:01:56.161" v="25" actId="403"/>
          <ac:graphicFrameMkLst>
            <pc:docMk/>
            <pc:sldMk cId="0" sldId="256"/>
            <ac:graphicFrameMk id="8" creationId="{00000000-0000-0000-0000-000000000000}"/>
          </ac:graphicFrameMkLst>
        </pc:graphicFrameChg>
        <pc:graphicFrameChg chg="modGraphic">
          <ac:chgData name="Jaclyn Zalesky" userId="9c0b24b4-6ad7-45a7-a9a0-5ba404afed22" providerId="ADAL" clId="{4E2C6ECA-79BE-6040-A905-34CE2ACF5549}" dt="2022-01-26T18:02:05.323" v="28" actId="403"/>
          <ac:graphicFrameMkLst>
            <pc:docMk/>
            <pc:sldMk cId="0" sldId="256"/>
            <ac:graphicFrameMk id="9" creationId="{00000000-0000-0000-0000-000000000000}"/>
          </ac:graphicFrameMkLst>
        </pc:graphicFrameChg>
      </pc:sldChg>
      <pc:sldChg chg="modSp mod">
        <pc:chgData name="Jaclyn Zalesky" userId="9c0b24b4-6ad7-45a7-a9a0-5ba404afed22" providerId="ADAL" clId="{4E2C6ECA-79BE-6040-A905-34CE2ACF5549}" dt="2022-01-26T18:01:19.405" v="21" actId="2711"/>
        <pc:sldMkLst>
          <pc:docMk/>
          <pc:sldMk cId="0" sldId="257"/>
        </pc:sldMkLst>
        <pc:spChg chg="mod">
          <ac:chgData name="Jaclyn Zalesky" userId="9c0b24b4-6ad7-45a7-a9a0-5ba404afed22" providerId="ADAL" clId="{4E2C6ECA-79BE-6040-A905-34CE2ACF5549}" dt="2022-01-26T18:00:26.401" v="16" actId="2711"/>
          <ac:spMkLst>
            <pc:docMk/>
            <pc:sldMk cId="0" sldId="257"/>
            <ac:spMk id="6" creationId="{5EBF9B27-8EA2-E341-9043-80D952738B7F}"/>
          </ac:spMkLst>
        </pc:spChg>
        <pc:spChg chg="mod">
          <ac:chgData name="Jaclyn Zalesky" userId="9c0b24b4-6ad7-45a7-a9a0-5ba404afed22" providerId="ADAL" clId="{4E2C6ECA-79BE-6040-A905-34CE2ACF5549}" dt="2022-01-26T18:00:26.401" v="16" actId="2711"/>
          <ac:spMkLst>
            <pc:docMk/>
            <pc:sldMk cId="0" sldId="257"/>
            <ac:spMk id="26" creationId="{00000000-0000-0000-0000-000000000000}"/>
          </ac:spMkLst>
        </pc:spChg>
        <pc:spChg chg="mod">
          <ac:chgData name="Jaclyn Zalesky" userId="9c0b24b4-6ad7-45a7-a9a0-5ba404afed22" providerId="ADAL" clId="{4E2C6ECA-79BE-6040-A905-34CE2ACF5549}" dt="2022-01-26T18:01:19.405" v="21" actId="2711"/>
          <ac:spMkLst>
            <pc:docMk/>
            <pc:sldMk cId="0" sldId="257"/>
            <ac:spMk id="35" creationId="{B4234558-BCCC-B94B-B075-5CA309B46EBF}"/>
          </ac:spMkLst>
        </pc:spChg>
        <pc:spChg chg="mod">
          <ac:chgData name="Jaclyn Zalesky" userId="9c0b24b4-6ad7-45a7-a9a0-5ba404afed22" providerId="ADAL" clId="{4E2C6ECA-79BE-6040-A905-34CE2ACF5549}" dt="2022-01-26T18:00:26.401" v="16" actId="2711"/>
          <ac:spMkLst>
            <pc:docMk/>
            <pc:sldMk cId="0" sldId="257"/>
            <ac:spMk id="38"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39"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46" creationId="{00000000-0000-0000-0000-000000000000}"/>
          </ac:spMkLst>
        </pc:spChg>
        <pc:spChg chg="mod">
          <ac:chgData name="Jaclyn Zalesky" userId="9c0b24b4-6ad7-45a7-a9a0-5ba404afed22" providerId="ADAL" clId="{4E2C6ECA-79BE-6040-A905-34CE2ACF5549}" dt="2022-01-26T18:00:55.824" v="17" actId="2711"/>
          <ac:spMkLst>
            <pc:docMk/>
            <pc:sldMk cId="0" sldId="257"/>
            <ac:spMk id="61" creationId="{8F4C73CC-314D-8744-A9C8-6CE3C69810AD}"/>
          </ac:spMkLst>
        </pc:spChg>
        <pc:spChg chg="mod">
          <ac:chgData name="Jaclyn Zalesky" userId="9c0b24b4-6ad7-45a7-a9a0-5ba404afed22" providerId="ADAL" clId="{4E2C6ECA-79BE-6040-A905-34CE2ACF5549}" dt="2022-01-26T18:00:26.401" v="16" actId="2711"/>
          <ac:spMkLst>
            <pc:docMk/>
            <pc:sldMk cId="0" sldId="257"/>
            <ac:spMk id="63" creationId="{5FDB276C-3505-C748-B612-64E8B08A71CB}"/>
          </ac:spMkLst>
        </pc:spChg>
        <pc:spChg chg="mod">
          <ac:chgData name="Jaclyn Zalesky" userId="9c0b24b4-6ad7-45a7-a9a0-5ba404afed22" providerId="ADAL" clId="{4E2C6ECA-79BE-6040-A905-34CE2ACF5549}" dt="2022-01-26T18:01:02.641" v="18" actId="2711"/>
          <ac:spMkLst>
            <pc:docMk/>
            <pc:sldMk cId="0" sldId="257"/>
            <ac:spMk id="73" creationId="{54CB0472-0ABB-194C-8704-0BEA64FA03BF}"/>
          </ac:spMkLst>
        </pc:spChg>
        <pc:spChg chg="mod">
          <ac:chgData name="Jaclyn Zalesky" userId="9c0b24b4-6ad7-45a7-a9a0-5ba404afed22" providerId="ADAL" clId="{4E2C6ECA-79BE-6040-A905-34CE2ACF5549}" dt="2022-01-26T18:00:26.401" v="16" actId="2711"/>
          <ac:spMkLst>
            <pc:docMk/>
            <pc:sldMk cId="0" sldId="257"/>
            <ac:spMk id="75" creationId="{C2C0178A-612A-E74E-A0F8-532A89A66F0C}"/>
          </ac:spMkLst>
        </pc:spChg>
        <pc:spChg chg="mod">
          <ac:chgData name="Jaclyn Zalesky" userId="9c0b24b4-6ad7-45a7-a9a0-5ba404afed22" providerId="ADAL" clId="{4E2C6ECA-79BE-6040-A905-34CE2ACF5549}" dt="2022-01-26T18:01:16.005" v="20" actId="2711"/>
          <ac:spMkLst>
            <pc:docMk/>
            <pc:sldMk cId="0" sldId="257"/>
            <ac:spMk id="78" creationId="{3FD5E5E8-A228-E646-A72D-9542B6773A8E}"/>
          </ac:spMkLst>
        </pc:spChg>
        <pc:spChg chg="mod">
          <ac:chgData name="Jaclyn Zalesky" userId="9c0b24b4-6ad7-45a7-a9a0-5ba404afed22" providerId="ADAL" clId="{4E2C6ECA-79BE-6040-A905-34CE2ACF5549}" dt="2022-01-26T18:01:10.237" v="19" actId="2711"/>
          <ac:spMkLst>
            <pc:docMk/>
            <pc:sldMk cId="0" sldId="257"/>
            <ac:spMk id="81" creationId="{075E4356-C31F-674D-B927-91CC2C099FA3}"/>
          </ac:spMkLst>
        </pc:spChg>
        <pc:spChg chg="mod">
          <ac:chgData name="Jaclyn Zalesky" userId="9c0b24b4-6ad7-45a7-a9a0-5ba404afed22" providerId="ADAL" clId="{4E2C6ECA-79BE-6040-A905-34CE2ACF5549}" dt="2022-01-26T18:00:26.401" v="16" actId="2711"/>
          <ac:spMkLst>
            <pc:docMk/>
            <pc:sldMk cId="0" sldId="257"/>
            <ac:spMk id="82" creationId="{95A83EB9-E8E1-7547-BBE3-E1F42C56BF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3/24/2022</a:t>
            </a:fld>
            <a:endParaRPr lang="en-US" dirty="0"/>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dirty="0"/>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dirty="0"/>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dirty="0"/>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dirty="0"/>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dirty="0"/>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experienceleague.adobe.com/?support-solution=General&amp;lang=ja#support" TargetMode="External"/><Relationship Id="rId3" Type="http://schemas.openxmlformats.org/officeDocument/2006/relationships/hyperlink" Target="http://www.adobe.com/" TargetMode="Externa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3.xml"/><Relationship Id="rId16" Type="http://schemas.openxmlformats.org/officeDocument/2006/relationships/hyperlink" Target="https://helpx.adobe.com/jp/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hyperlink" Target="https://status.adobe.com/" TargetMode="External"/><Relationship Id="rId10" Type="http://schemas.openxmlformats.org/officeDocument/2006/relationships/image" Target="../media/image14.svg"/><Relationship Id="rId4" Type="http://schemas.openxmlformats.org/officeDocument/2006/relationships/image" Target="../media/image3.jpg"/><Relationship Id="rId9" Type="http://schemas.openxmlformats.org/officeDocument/2006/relationships/image" Target="../media/image13.png"/><Relationship Id="rId14" Type="http://schemas.openxmlformats.org/officeDocument/2006/relationships/hyperlink" Target="https://community.adobe.com/t5/jp/ct-p/jp?profile.language=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095750" cy="227626"/>
          </a:xfrm>
          <a:prstGeom prst="rect">
            <a:avLst/>
          </a:prstGeom>
        </p:spPr>
        <p:txBody>
          <a:bodyPr vert="horz" wrap="square" lIns="0" tIns="12065" rIns="0" bIns="0" rtlCol="0">
            <a:spAutoFit/>
          </a:bodyPr>
          <a:lstStyle/>
          <a:p>
            <a:pPr marL="12700">
              <a:lnSpc>
                <a:spcPct val="100000"/>
              </a:lnSpc>
              <a:spcBef>
                <a:spcPts val="95"/>
              </a:spcBef>
            </a:pPr>
            <a:r>
              <a:rPr lang="ja-JP" sz="1400" b="1" u="heavy">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5" name="object 5"/>
          <p:cNvSpPr txBox="1"/>
          <p:nvPr/>
        </p:nvSpPr>
        <p:spPr>
          <a:xfrm>
            <a:off x="102031" y="580032"/>
            <a:ext cx="5841569" cy="1271758"/>
          </a:xfrm>
          <a:prstGeom prst="rect">
            <a:avLst/>
          </a:prstGeom>
        </p:spPr>
        <p:txBody>
          <a:bodyPr vert="horz" wrap="square" lIns="0" tIns="24130" rIns="0" bIns="0" rtlCol="0" anchor="t">
            <a:spAutoFit/>
          </a:bodyPr>
          <a:lstStyle/>
          <a:p>
            <a:pPr marL="12700" marR="5080">
              <a:lnSpc>
                <a:spcPts val="1200"/>
              </a:lnSpc>
              <a:spcBef>
                <a:spcPts val="240"/>
              </a:spcBef>
            </a:pPr>
            <a:r>
              <a:rPr lang="ja-JP" sz="1100" b="1" dirty="0">
                <a:solidFill>
                  <a:schemeClr val="bg1"/>
                </a:solidFill>
                <a:latin typeface="Adobe Clean Han Regular" panose="020B0500000000000000" pitchFamily="34" charset="-128"/>
                <a:ea typeface="Adobe Clean Han Regular" panose="020B0500000000000000" pitchFamily="34" charset="-128"/>
              </a:rPr>
              <a:t>標準</a:t>
            </a:r>
            <a:r>
              <a:rPr lang="ja-JP" sz="1100" dirty="0">
                <a:solidFill>
                  <a:schemeClr val="bg1"/>
                </a:solidFill>
                <a:latin typeface="Adobe Clean Han Regular" panose="020B0500000000000000" pitchFamily="34" charset="-128"/>
                <a:ea typeface="Adobe Clean Han Regular" panose="020B0500000000000000" pitchFamily="34" charset="-128"/>
              </a:rPr>
              <a:t> </a:t>
            </a:r>
            <a:r>
              <a:rPr lang="ja-JP" sz="1100" dirty="0">
                <a:solidFill>
                  <a:schemeClr val="bg1"/>
                </a:solidFill>
                <a:latin typeface="Adobe Clean Han Light" panose="020B0300000000000000" pitchFamily="34" charset="-128"/>
                <a:ea typeface="Adobe Clean Han Light" panose="020B0300000000000000" pitchFamily="34" charset="-128"/>
              </a:rPr>
              <a:t>| ビジネス | エンタープライズ | エリート</a:t>
            </a:r>
          </a:p>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アドビエンタープライズサブスクリプションに含まれています。標準サポートには、HelpX の記事およびアドビコミュニティの他のお客様との連携を含む、アドビのセルフサービスサポートリソースへの 24 時間年中無休のアクセスが含まれます。アドビ製品に関する詳細なテクニカルドキュメントや最新のリリースノートは </a:t>
            </a:r>
            <a:r>
              <a:rPr lang="ja-JP" sz="900" u="sng" dirty="0">
                <a:solidFill>
                  <a:schemeClr val="bg1"/>
                </a:solidFill>
                <a:latin typeface="Adobe Clean Han Light" panose="020B0300000000000000" pitchFamily="34" charset="-128"/>
                <a:ea typeface="Adobe Clean Han Light" panose="020B0300000000000000" pitchFamily="34" charset="-128"/>
                <a:hlinkClick r:id="rId4">
                  <a:extLst>
                    <a:ext uri="{A12FA001-AC4F-418D-AE19-62706E023703}">
                      <ahyp:hlinkClr xmlns:ahyp="http://schemas.microsoft.com/office/drawing/2018/hyperlinkcolor" val="tx"/>
                    </a:ext>
                  </a:extLst>
                </a:hlinkClick>
              </a:rPr>
              <a:t>http://www.adobe.com</a:t>
            </a:r>
            <a:r>
              <a:rPr lang="ja-JP" sz="900" dirty="0">
                <a:solidFill>
                  <a:schemeClr val="bg1"/>
                </a:solidFill>
                <a:latin typeface="Adobe Clean Han Light" panose="020B0300000000000000" pitchFamily="34" charset="-128"/>
                <a:ea typeface="Adobe Clean Han Light" panose="020B0300000000000000" pitchFamily="34" charset="-128"/>
              </a:rPr>
              <a:t> で公開されており、いつでも参照可能です。また、アドビの標準サポートでは、承認済みユーザー（管理者）は、チャットまたは電話によるアドビのテクニカルサポートチームへの 24 時間年中無休のアクセスや、アドビのサポート web ポータルによるリクエスト申請が可能です。 </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graphicFrame>
        <p:nvGraphicFramePr>
          <p:cNvPr id="8" name="object 8"/>
          <p:cNvGraphicFramePr>
            <a:graphicFrameLocks noGrp="1"/>
          </p:cNvGraphicFramePr>
          <p:nvPr>
            <p:extLst>
              <p:ext uri="{D42A27DB-BD31-4B8C-83A1-F6EECF244321}">
                <p14:modId xmlns:p14="http://schemas.microsoft.com/office/powerpoint/2010/main" val="1505553721"/>
              </p:ext>
            </p:extLst>
          </p:nvPr>
        </p:nvGraphicFramePr>
        <p:xfrm>
          <a:off x="95250" y="2013716"/>
          <a:ext cx="7600951" cy="5070429"/>
        </p:xfrm>
        <a:graphic>
          <a:graphicData uri="http://schemas.openxmlformats.org/drawingml/2006/table">
            <a:tbl>
              <a:tblPr firstRow="1" bandRow="1">
                <a:tableStyleId>{2D5ABB26-0587-4C30-8999-92F81FD0307C}</a:tableStyleId>
              </a:tblPr>
              <a:tblGrid>
                <a:gridCol w="1176619">
                  <a:extLst>
                    <a:ext uri="{9D8B030D-6E8A-4147-A177-3AD203B41FA5}">
                      <a16:colId xmlns:a16="http://schemas.microsoft.com/office/drawing/2014/main" val="1674920574"/>
                    </a:ext>
                  </a:extLst>
                </a:gridCol>
                <a:gridCol w="291913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70700">
                  <a:extLst>
                    <a:ext uri="{9D8B030D-6E8A-4147-A177-3AD203B41FA5}">
                      <a16:colId xmlns:a16="http://schemas.microsoft.com/office/drawing/2014/main" val="20003"/>
                    </a:ext>
                  </a:extLst>
                </a:gridCol>
                <a:gridCol w="175111">
                  <a:extLst>
                    <a:ext uri="{9D8B030D-6E8A-4147-A177-3AD203B41FA5}">
                      <a16:colId xmlns:a16="http://schemas.microsoft.com/office/drawing/2014/main" val="4086914696"/>
                    </a:ext>
                  </a:extLst>
                </a:gridCol>
                <a:gridCol w="810595">
                  <a:extLst>
                    <a:ext uri="{9D8B030D-6E8A-4147-A177-3AD203B41FA5}">
                      <a16:colId xmlns:a16="http://schemas.microsoft.com/office/drawing/2014/main" val="20004"/>
                    </a:ext>
                  </a:extLst>
                </a:gridCol>
                <a:gridCol w="810595">
                  <a:extLst>
                    <a:ext uri="{9D8B030D-6E8A-4147-A177-3AD203B41FA5}">
                      <a16:colId xmlns:a16="http://schemas.microsoft.com/office/drawing/2014/main" val="20005"/>
                    </a:ext>
                  </a:extLst>
                </a:gridCol>
              </a:tblGrid>
              <a:tr h="347130">
                <a:tc gridSpan="2">
                  <a:txBody>
                    <a:bodyPr/>
                    <a:lstStyle/>
                    <a:p>
                      <a:endParaRPr lang="en-US" sz="1400" spc="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algn="ctr">
                        <a:lnSpc>
                          <a:spcPct val="100000"/>
                        </a:lnSpc>
                        <a:spcBef>
                          <a:spcPts val="60"/>
                        </a:spcBef>
                      </a:pPr>
                      <a:r>
                        <a:rPr lang="ja-JP" sz="800">
                          <a:solidFill>
                            <a:srgbClr val="404040"/>
                          </a:solidFill>
                          <a:latin typeface="Adobe Clean Han Regular" panose="020B0500000000000000" pitchFamily="34" charset="-128"/>
                          <a:ea typeface="Adobe Clean Han Regular" panose="020B0500000000000000" pitchFamily="34" charset="-128"/>
                          <a:cs typeface="Adobe Clean"/>
                        </a:rPr>
                        <a:t>標準サポート</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ja-JP" sz="80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ja-JP" sz="80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ja-JP" sz="900">
                          <a:solidFill>
                            <a:srgbClr val="FFFFFF"/>
                          </a:solidFill>
                          <a:latin typeface="Adobe Clean"/>
                          <a:ea typeface="MS Mincho"/>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a:t>
                      </a:r>
                      <a:br>
                        <a:rPr lang="en-US" altLang="ja-JP" sz="800"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ポート</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148588">
                <a:tc gridSpan="2">
                  <a:txBody>
                    <a:bodyPr/>
                    <a:lstStyle/>
                    <a:p>
                      <a:endParaRPr lang="en-US" sz="1000" spc="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600" spc="0" dirty="0">
                        <a:latin typeface="Adobe Clean Han Regular" panose="020B0500000000000000" pitchFamily="34" charset="-128"/>
                        <a:ea typeface="Adobe Clean Han Regular" panose="020B0500000000000000" pitchFamily="34" charset="-128"/>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ja-JP" sz="800" b="1" i="1">
                          <a:solidFill>
                            <a:srgbClr val="FFFFFF"/>
                          </a:solidFill>
                          <a:latin typeface="Adobe Clean Han Regular" panose="020B0500000000000000" pitchFamily="34" charset="-128"/>
                          <a:ea typeface="Adobe Clean Han Regular" panose="020B0500000000000000" pitchFamily="34" charset="-128"/>
                          <a:cs typeface="Adobe Clean"/>
                        </a:rPr>
                        <a:t>有償サポートレベル（$）</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35761">
                <a:tc rowSpan="3">
                  <a:txBody>
                    <a:bodyPr/>
                    <a:lstStyle/>
                    <a:p>
                      <a:pPr marL="50800">
                        <a:lnSpc>
                          <a:spcPct val="100000"/>
                        </a:lnSpc>
                        <a:spcBef>
                          <a:spcPts val="500"/>
                        </a:spcBef>
                      </a:pPr>
                      <a:r>
                        <a:rPr lang="ja-JP" sz="1050" b="1" i="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lnT w="12700">
                      <a:solidFill>
                        <a:srgbClr val="F0F0F0"/>
                      </a:solidFill>
                      <a:prstDash val="solid"/>
                    </a:lnT>
                  </a:tcPr>
                </a:tc>
                <a:tc>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055"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35761">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1000" b="0" i="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solidFill>
                      <a:schemeClr val="bg1">
                        <a:lumMod val="95000"/>
                      </a:schemeClr>
                    </a:solidFill>
                  </a:tcPr>
                </a:tc>
                <a:tc gridSpan="2">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lnB w="12700" cap="flat" cmpd="sng" algn="ctr">
                      <a:solidFill>
                        <a:srgbClr val="F0F0F0"/>
                      </a:solidFill>
                      <a:prstDash val="solid"/>
                      <a:round/>
                      <a:headEnd type="none" w="med" len="med"/>
                      <a:tailEnd type="none" w="med" len="me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35761">
                <a:tc rowSpan="16">
                  <a:txBody>
                    <a:bodyPr/>
                    <a:lstStyle/>
                    <a:p>
                      <a:pPr marL="50800">
                        <a:lnSpc>
                          <a:spcPct val="100000"/>
                        </a:lnSpc>
                        <a:spcBef>
                          <a:spcPts val="459"/>
                        </a:spcBef>
                      </a:pPr>
                      <a:r>
                        <a:rPr lang="ja-JP" sz="1050" b="1" i="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時間年中無休のセルフサービスサポート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lnT w="12700">
                      <a:solidFill>
                        <a:srgbClr val="F0F0F0"/>
                      </a:solidFill>
                      <a:prstDash val="solid"/>
                    </a:lnT>
                  </a:tcPr>
                </a:tc>
                <a:tc hMerge="1">
                  <a:txBody>
                    <a:bodyPr/>
                    <a:lstStyle/>
                    <a:p>
                      <a:pPr algn="l" rtl="0">
                        <a:lnSpc>
                          <a:spcPct val="100000"/>
                        </a:lnSpc>
                        <a:spcBef>
                          <a:spcPts val="459"/>
                        </a:spcBef>
                      </a:pPr>
                      <a:endParaRPr sz="900">
                        <a:latin typeface="Wingdings"/>
                        <a:cs typeface="Wingdings"/>
                      </a:endParaRPr>
                    </a:p>
                  </a:txBody>
                  <a:tcPr marL="0" marR="0" marT="58419" marB="0">
                    <a:lnT w="12700" cap="flat" cmpd="sng" algn="ctr">
                      <a:solidFill>
                        <a:srgbClr val="F0F0F0"/>
                      </a:solidFill>
                      <a:prstDash val="solid"/>
                      <a:round/>
                      <a:headEnd type="none" w="med" len="med"/>
                      <a:tailEnd type="none" w="med" len="med"/>
                    </a:lnT>
                  </a:tcP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lnT w="12700">
                      <a:solidFill>
                        <a:srgbClr val="F0F0F0"/>
                      </a:solidFill>
                      <a:prstDash val="solid"/>
                    </a:lnT>
                  </a:tcPr>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時間年中無休のチャット／電話によるサポート</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1000" b="0" i="0">
                          <a:latin typeface="Adobe Clean Han Light" panose="020B0300000000000000" pitchFamily="34" charset="-128"/>
                          <a:ea typeface="Adobe Clean Han Light" panose="020B0300000000000000" pitchFamily="34" charset="-128"/>
                          <a:cs typeface="AdobeClean-Light"/>
                        </a:rPr>
                        <a:t>Web ケース申請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8419"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7"/>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優先的なケースルーティング</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690"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35761">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迅速な問題の優先度設定</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690" marB="0"/>
                </a:tc>
                <a:tc>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10"/>
                  </a:ext>
                </a:extLst>
              </a:tr>
              <a:tr h="235761">
                <a:tc vMerge="1">
                  <a:txBody>
                    <a:bodyPr/>
                    <a:lstStyle/>
                    <a:p>
                      <a:endParaRPr lang="en-US"/>
                    </a:p>
                  </a:txBody>
                  <a:tcPr/>
                </a:tc>
                <a:tc>
                  <a:txBody>
                    <a:bodyPr/>
                    <a:lstStyle/>
                    <a:p>
                      <a:pPr marL="50800">
                        <a:lnSpc>
                          <a:spcPct val="100000"/>
                        </a:lnSpc>
                        <a:spcBef>
                          <a:spcPts val="450"/>
                        </a:spcBef>
                      </a:pPr>
                      <a:r>
                        <a:rPr lang="ja-JP" sz="1000" b="0" i="0">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a:lnSpc>
                          <a:spcPct val="100000"/>
                        </a:lnSpc>
                        <a:spcBef>
                          <a:spcPts val="459"/>
                        </a:spcBef>
                      </a:pPr>
                      <a:r>
                        <a:rPr lang="ja-JP" altLang="en-US" sz="1100" spc="0">
                          <a:solidFill>
                            <a:srgbClr val="020302"/>
                          </a:solidFill>
                          <a:latin typeface="Wingdings"/>
                          <a:ea typeface="+mn-ea"/>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690" marB="0"/>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2737097922"/>
                  </a:ext>
                </a:extLst>
              </a:tr>
              <a:tr h="235761">
                <a:tc vMerge="1">
                  <a:txBody>
                    <a:bodyPr/>
                    <a:lstStyle/>
                    <a:p>
                      <a:endParaRPr lang="en-US"/>
                    </a:p>
                  </a:txBody>
                  <a:tcPr/>
                </a:tc>
                <a:tc>
                  <a:txBody>
                    <a:bodyPr/>
                    <a:lstStyle/>
                    <a:p>
                      <a:pPr marL="50800">
                        <a:lnSpc>
                          <a:spcPct val="100000"/>
                        </a:lnSpc>
                        <a:spcBef>
                          <a:spcPts val="450"/>
                        </a:spcBef>
                      </a:pPr>
                      <a:r>
                        <a:rPr lang="ja-JP" sz="1000" b="0" i="0" dirty="0">
                          <a:latin typeface="Adobe Clean Han Light" panose="020B0300000000000000" pitchFamily="34" charset="-128"/>
                          <a:ea typeface="Adobe Clean Han Light" panose="020B0300000000000000" pitchFamily="34" charset="-128"/>
                          <a:cs typeface="AdobeClean-Light"/>
                        </a:rPr>
                        <a:t>プロアクティブなケース監視</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a:solidFill>
                            <a:srgbClr val="020302"/>
                          </a:solidFill>
                          <a:latin typeface="Wingdings"/>
                          <a:ea typeface="+mn-ea"/>
                          <a:cs typeface="Wingdings"/>
                        </a:rPr>
                        <a:t></a:t>
                      </a:r>
                    </a:p>
                  </a:txBody>
                  <a:tcPr marL="0" marR="0" marT="5715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35761">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地域内サポートオプション</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marL="0" algn="ctr" rtl="0">
                        <a:lnSpc>
                          <a:spcPct val="100000"/>
                        </a:lnSpc>
                        <a:spcBef>
                          <a:spcPts val="459"/>
                        </a:spcBef>
                      </a:pPr>
                      <a:endParaRPr sz="1100" spc="0" dirty="0">
                        <a:solidFill>
                          <a:srgbClr val="020302"/>
                        </a:solidFill>
                        <a:latin typeface="Wingdings"/>
                        <a:ea typeface="+mn-ea"/>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a:solidFill>
                            <a:srgbClr val="020302"/>
                          </a:solidFill>
                          <a:latin typeface="Wingdings"/>
                          <a:ea typeface="+mn-ea"/>
                          <a:cs typeface="Wingdings"/>
                        </a:rPr>
                        <a:t></a:t>
                      </a:r>
                    </a:p>
                  </a:txBody>
                  <a:tcPr marL="0" marR="0" marT="0" marB="0" anchor="ct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35761">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1000" b="0" i="0">
                          <a:solidFill>
                            <a:srgbClr val="020302"/>
                          </a:solidFill>
                          <a:latin typeface="Adobe Clean Han Light" panose="020B0300000000000000" pitchFamily="34" charset="-128"/>
                          <a:ea typeface="Adobe Clean Han Light" panose="020B0300000000000000" pitchFamily="34" charset="-128"/>
                          <a:cs typeface="AdobeClean-Light"/>
                        </a:rPr>
                        <a:t>サービスレビュー</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ja-JP" sz="1000">
                          <a:solidFill>
                            <a:srgbClr val="020302"/>
                          </a:solidFill>
                          <a:latin typeface="Adobe Clean Han Regular" panose="020B0500000000000000" pitchFamily="34" charset="-128"/>
                          <a:ea typeface="Adobe Clean Han Regular" panose="020B0500000000000000" pitchFamily="34" charset="-128"/>
                          <a:cs typeface="AdobeClean-Light"/>
                        </a:rPr>
                        <a:t>2/年</a:t>
                      </a:r>
                    </a:p>
                  </a:txBody>
                  <a:tcPr marL="0" marR="0" marT="57150" marB="0"/>
                </a:tc>
                <a:tc>
                  <a:txBody>
                    <a:bodyPr/>
                    <a:lstStyle/>
                    <a:p>
                      <a:pPr algn="ctr">
                        <a:lnSpc>
                          <a:spcPct val="100000"/>
                        </a:lnSpc>
                        <a:spcBef>
                          <a:spcPts val="450"/>
                        </a:spcBef>
                      </a:pPr>
                      <a:r>
                        <a:rPr lang="ja-JP" sz="1000">
                          <a:solidFill>
                            <a:srgbClr val="020302"/>
                          </a:solidFill>
                          <a:latin typeface="Adobe Clean Han Regular" panose="020B0500000000000000" pitchFamily="34" charset="-128"/>
                          <a:ea typeface="Adobe Clean Han Regular" panose="020B0500000000000000" pitchFamily="34" charset="-128"/>
                          <a:cs typeface="AdobeClean-Light"/>
                        </a:rPr>
                        <a:t>4/年</a:t>
                      </a:r>
                    </a:p>
                  </a:txBody>
                  <a:tcPr marL="0" marR="0" marT="57150" marB="0">
                    <a:lnR w="12700">
                      <a:solidFill>
                        <a:srgbClr val="F0F0F0"/>
                      </a:solidFill>
                      <a:prstDash val="solid"/>
                    </a:lnR>
                  </a:tcPr>
                </a:tc>
                <a:extLst>
                  <a:ext uri="{0D108BD9-81ED-4DB2-BD59-A6C34878D82A}">
                    <a16:rowId xmlns:a16="http://schemas.microsoft.com/office/drawing/2014/main" val="10012"/>
                  </a:ext>
                </a:extLst>
              </a:tr>
              <a:tr h="235761">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ケースレビュー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ja-JP" sz="1000">
                          <a:latin typeface="Adobe Clean Han Regular" panose="020B0500000000000000" pitchFamily="34" charset="-128"/>
                          <a:ea typeface="Adobe Clean Han Regular" panose="020B0500000000000000" pitchFamily="34" charset="-128"/>
                          <a:cs typeface="AdobeClean-Light"/>
                        </a:rPr>
                        <a:t>1/月</a:t>
                      </a:r>
                    </a:p>
                  </a:txBody>
                  <a:tcPr marL="0" marR="0" marT="57150" marB="0"/>
                </a:tc>
                <a:tc>
                  <a:txBody>
                    <a:bodyPr/>
                    <a:lstStyle/>
                    <a:p>
                      <a:pPr algn="ctr">
                        <a:lnSpc>
                          <a:spcPct val="100000"/>
                        </a:lnSpc>
                        <a:spcBef>
                          <a:spcPts val="450"/>
                        </a:spcBef>
                      </a:pPr>
                      <a:r>
                        <a:rPr lang="ja-JP" sz="1000">
                          <a:latin typeface="Adobe Clean Han Regular" panose="020B0500000000000000" pitchFamily="34" charset="-128"/>
                          <a:ea typeface="Adobe Clean Han Regular" panose="020B0500000000000000" pitchFamily="34" charset="-128"/>
                          <a:cs typeface="AdobeClean-Light"/>
                        </a:rPr>
                        <a:t>2/月</a:t>
                      </a:r>
                    </a:p>
                  </a:txBody>
                  <a:tcPr marL="0" marR="0" marT="57150" marB="0">
                    <a:lnR w="12700">
                      <a:solidFill>
                        <a:srgbClr val="F0F0F0"/>
                      </a:solidFill>
                      <a:prstDash val="solid"/>
                    </a:lnR>
                  </a:tcPr>
                </a:tc>
                <a:extLst>
                  <a:ext uri="{0D108BD9-81ED-4DB2-BD59-A6C34878D82A}">
                    <a16:rowId xmlns:a16="http://schemas.microsoft.com/office/drawing/2014/main" val="10013"/>
                  </a:ext>
                </a:extLst>
              </a:tr>
              <a:tr h="235761">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ソリューションレビュー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306520546"/>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ja-JP" sz="1000" b="0" i="0">
                          <a:latin typeface="Adobe Clean Han Light" panose="020B0300000000000000" pitchFamily="34" charset="-128"/>
                          <a:ea typeface="Adobe Clean Han Light" panose="020B0300000000000000" pitchFamily="34" charset="-128"/>
                          <a:cs typeface="AdobeClean-Light"/>
                        </a:rPr>
                        <a:t>ロードマップレビュー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4159038008"/>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追加のサポート対象ユーザー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l" rtl="0">
                        <a:lnSpc>
                          <a:spcPct val="100000"/>
                        </a:lnSpc>
                      </a:pPr>
                      <a:endParaRPr lang="en-US"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466789421"/>
                  </a:ext>
                </a:extLst>
              </a:tr>
              <a:tr h="235761">
                <a:tc vMerge="1">
                  <a:txBody>
                    <a:bodyPr/>
                    <a:lstStyle/>
                    <a:p>
                      <a:endParaRPr lang="en-US"/>
                    </a:p>
                  </a:txBody>
                  <a:tcPr/>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アップグレード／移行計画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194748902"/>
                  </a:ext>
                </a:extLst>
              </a:tr>
              <a:tr h="235761">
                <a:tc vMerge="1">
                  <a:txBody>
                    <a:bodyPr/>
                    <a:lstStyle/>
                    <a:p>
                      <a:endParaRPr lang="en-US"/>
                    </a:p>
                  </a:txBody>
                  <a:tcPr/>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リリースの準備と計画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lang="ja-JP" altLang="en-US" sz="1100" spc="0" dirty="0">
                          <a:solidFill>
                            <a:srgbClr val="020302"/>
                          </a:solidFill>
                          <a:latin typeface="Wingdings"/>
                          <a:ea typeface="+mn-ea"/>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586690016"/>
                  </a:ext>
                </a:extLst>
              </a:tr>
              <a:tr h="235761">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1000" b="0" i="0" dirty="0">
                          <a:latin typeface="Adobe Clean Han Light" panose="020B0300000000000000" pitchFamily="34" charset="-128"/>
                          <a:ea typeface="Adobe Clean Han Light" panose="020B0300000000000000" pitchFamily="34" charset="-128"/>
                          <a:cs typeface="AdobeClean-Light"/>
                        </a:rPr>
                        <a:t>エグゼクティブスポンサー</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a:solidFill>
                        <a:srgbClr val="F0F0F0"/>
                      </a:solidFill>
                      <a:prstDash val="solid"/>
                    </a:lnB>
                  </a:tcPr>
                </a:tc>
                <a:tc>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12700">
                      <a:solidFill>
                        <a:srgbClr val="F0F0F0"/>
                      </a:solidFill>
                      <a:prstDash val="solid"/>
                    </a:lnB>
                    <a:solidFill>
                      <a:schemeClr val="bg1">
                        <a:lumMod val="95000"/>
                      </a:schemeClr>
                    </a:solidFill>
                  </a:tcPr>
                </a:tc>
                <a:tc gridSpan="2">
                  <a:txBody>
                    <a:bodyPr/>
                    <a:lstStyle/>
                    <a:p>
                      <a:pPr algn="l" rtl="0">
                        <a:lnSpc>
                          <a:spcPct val="100000"/>
                        </a:lnSpc>
                      </a:pPr>
                      <a:endParaRPr sz="1000" spc="0" dirty="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spcBef>
                          <a:spcPts val="490"/>
                        </a:spcBef>
                      </a:pPr>
                      <a:endParaRPr sz="1000" spc="0" dirty="0">
                        <a:latin typeface="Adobe Clean Han Regular" panose="020B0500000000000000" pitchFamily="34" charset="-128"/>
                        <a:ea typeface="Adobe Clean Han Regular" panose="020B0500000000000000" pitchFamily="34" charset="-128"/>
                        <a:cs typeface="Wingdings"/>
                      </a:endParaRPr>
                    </a:p>
                  </a:txBody>
                  <a:tcPr marL="0" marR="0" marT="62230" marB="0">
                    <a:lnB w="12700">
                      <a:solidFill>
                        <a:srgbClr val="F0F0F0"/>
                      </a:solidFill>
                      <a:prstDash val="solid"/>
                    </a:lnB>
                  </a:tcPr>
                </a:tc>
                <a:tc>
                  <a:txBody>
                    <a:bodyPr/>
                    <a:lstStyle/>
                    <a:p>
                      <a:pPr marL="0" algn="ctr">
                        <a:lnSpc>
                          <a:spcPct val="100000"/>
                        </a:lnSpc>
                        <a:spcBef>
                          <a:spcPts val="459"/>
                        </a:spcBef>
                      </a:pPr>
                      <a:r>
                        <a:rPr lang="ja-JP" altLang="en-US" sz="1100" spc="0" dirty="0">
                          <a:solidFill>
                            <a:srgbClr val="020302"/>
                          </a:solidFill>
                          <a:latin typeface="Wingdings"/>
                          <a:ea typeface="+mn-ea"/>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bl>
          </a:graphicData>
        </a:graphic>
      </p:graphicFrame>
      <p:sp>
        <p:nvSpPr>
          <p:cNvPr id="10" name="object 10"/>
          <p:cNvSpPr txBox="1">
            <a:spLocks noGrp="1"/>
          </p:cNvSpPr>
          <p:nvPr>
            <p:ph type="ftr" sz="quarter" idx="5"/>
          </p:nvPr>
        </p:nvSpPr>
        <p:spPr>
          <a:xfrm>
            <a:off x="137890" y="9852239"/>
            <a:ext cx="2833910" cy="132729"/>
          </a:xfrm>
          <a:prstGeom prst="rect">
            <a:avLst/>
          </a:prstGeom>
        </p:spPr>
        <p:txBody>
          <a:bodyPr vert="horz" wrap="square" lIns="0" tIns="9525" rIns="0" bIns="0" rtlCol="0">
            <a:spAutoFit/>
          </a:bodyPr>
          <a:lstStyle/>
          <a:p>
            <a:pPr marL="12700">
              <a:lnSpc>
                <a:spcPct val="100000"/>
              </a:lnSpc>
              <a:spcBef>
                <a:spcPts val="75"/>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112854307"/>
              </p:ext>
            </p:extLst>
          </p:nvPr>
        </p:nvGraphicFramePr>
        <p:xfrm>
          <a:off x="95250" y="7483227"/>
          <a:ext cx="7600951" cy="2187642"/>
        </p:xfrm>
        <a:graphic>
          <a:graphicData uri="http://schemas.openxmlformats.org/drawingml/2006/table">
            <a:tbl>
              <a:tblPr firstRow="1" bandRow="1">
                <a:tableStyleId>{2D5ABB26-0587-4C30-8999-92F81FD0307C}</a:tableStyleId>
              </a:tblPr>
              <a:tblGrid>
                <a:gridCol w="3800476">
                  <a:extLst>
                    <a:ext uri="{9D8B030D-6E8A-4147-A177-3AD203B41FA5}">
                      <a16:colId xmlns:a16="http://schemas.microsoft.com/office/drawing/2014/main" val="20000"/>
                    </a:ext>
                  </a:extLst>
                </a:gridCol>
                <a:gridCol w="902012">
                  <a:extLst>
                    <a:ext uri="{9D8B030D-6E8A-4147-A177-3AD203B41FA5}">
                      <a16:colId xmlns:a16="http://schemas.microsoft.com/office/drawing/2014/main" val="20001"/>
                    </a:ext>
                  </a:extLst>
                </a:gridCol>
                <a:gridCol w="977180">
                  <a:extLst>
                    <a:ext uri="{9D8B030D-6E8A-4147-A177-3AD203B41FA5}">
                      <a16:colId xmlns:a16="http://schemas.microsoft.com/office/drawing/2014/main" val="20002"/>
                    </a:ext>
                  </a:extLst>
                </a:gridCol>
                <a:gridCol w="977180">
                  <a:extLst>
                    <a:ext uri="{9D8B030D-6E8A-4147-A177-3AD203B41FA5}">
                      <a16:colId xmlns:a16="http://schemas.microsoft.com/office/drawing/2014/main" val="20003"/>
                    </a:ext>
                  </a:extLst>
                </a:gridCol>
                <a:gridCol w="944103">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800" dirty="0">
                          <a:solidFill>
                            <a:srgbClr val="020302"/>
                          </a:solidFill>
                          <a:latin typeface="Adobe Clean Han Regular" panose="020B0500000000000000" pitchFamily="34" charset="-128"/>
                          <a:ea typeface="Adobe Clean Han Regular" panose="020B0500000000000000" pitchFamily="34" charset="-128"/>
                          <a:cs typeface="Adobe Clean"/>
                        </a:rPr>
                        <a:t>標準サポート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8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a:t>
                      </a:r>
                    </a:p>
                    <a:p>
                      <a:pPr marL="0" marR="258445" indent="115570"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30 分</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900" i="0" dirty="0">
                          <a:latin typeface="Adobe Clean Han Light" panose="020B0300000000000000" pitchFamily="34" charset="-128"/>
                          <a:ea typeface="Adobe Clean Han Light" panose="020B0300000000000000" pitchFamily="34" charset="-128"/>
                        </a:rPr>
                        <a:t>該当するアドビの製品およびサービスのサポートプランを購入するお客様には、ケースをアドビのサポートエンジニアに迅速に展開する優先的なケースルーティングが提供されます。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時間年中無休／30 分</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時間年中無休／15 分</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24 時間年中無休／</a:t>
                      </a:r>
                    </a:p>
                    <a:p>
                      <a:pPr marL="0" marR="325755" indent="-5715"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 日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ja-JP" sz="2300">
                <a:latin typeface="Adobe Clean Han Regular" panose="020B0500000000000000" pitchFamily="34" charset="-128"/>
                <a:ea typeface="Adobe Clean Han Regular" panose="020B0500000000000000" pitchFamily="34" charset="-128"/>
              </a:rPr>
              <a:t>アドビサポートのプラン</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4" y="358817"/>
            <a:ext cx="3834385" cy="307777"/>
          </a:xfrm>
          <a:prstGeom prst="rect">
            <a:avLst/>
          </a:prstGeom>
          <a:noFill/>
        </p:spPr>
        <p:txBody>
          <a:bodyPr wrap="square" rtlCol="0">
            <a:spAutoFit/>
          </a:bodyPr>
          <a:lstStyle/>
          <a:p>
            <a:r>
              <a:rPr lang="ja-JP" sz="700" i="1" dirty="0">
                <a:solidFill>
                  <a:schemeClr val="bg1"/>
                </a:solidFill>
                <a:latin typeface="Adobe Clean Han Regular" panose="020B0500000000000000" pitchFamily="34" charset="-128"/>
                <a:ea typeface="Adobe Clean Han Regular" panose="020B0500000000000000" pitchFamily="34" charset="-128"/>
              </a:rPr>
              <a:t>Adobe Creative Cloud／Adobe Document Cloud（Adobe Sign を含む）</a:t>
            </a:r>
          </a:p>
          <a:p>
            <a:endParaRPr lang="en-US" sz="700" i="1" dirty="0">
              <a:solidFill>
                <a:schemeClr val="bg1"/>
              </a:solidFill>
              <a:latin typeface="Adobe Clean Han Regular" panose="020B0500000000000000" pitchFamily="34" charset="-128"/>
              <a:ea typeface="Adobe Clean Han Regular" panose="020B05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17646" y="1345468"/>
            <a:ext cx="113015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38" name="object 38"/>
          <p:cNvSpPr/>
          <p:nvPr/>
        </p:nvSpPr>
        <p:spPr>
          <a:xfrm>
            <a:off x="3733800" y="2166161"/>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39" name="object 39"/>
          <p:cNvSpPr txBox="1"/>
          <p:nvPr/>
        </p:nvSpPr>
        <p:spPr>
          <a:xfrm>
            <a:off x="288978" y="1484661"/>
            <a:ext cx="7070597" cy="565219"/>
          </a:xfrm>
          <a:prstGeom prst="rect">
            <a:avLst/>
          </a:prstGeom>
        </p:spPr>
        <p:txBody>
          <a:bodyPr vert="horz" wrap="square" lIns="0" tIns="35560" rIns="0" bIns="0" rtlCol="0">
            <a:spAutoFit/>
          </a:bodyPr>
          <a:lstStyle/>
          <a:p>
            <a:pPr marL="12700" marR="5080">
              <a:lnSpc>
                <a:spcPts val="1400"/>
              </a:lnSpc>
              <a:spcBef>
                <a:spcPts val="60"/>
              </a:spcBef>
            </a:pPr>
            <a:r>
              <a:rPr lang="ja-JP" sz="1100" dirty="0">
                <a:solidFill>
                  <a:srgbClr val="020302"/>
                </a:solidFill>
                <a:latin typeface="Adobe Clean Han Light" panose="020B0300000000000000" pitchFamily="34" charset="-128"/>
                <a:ea typeface="Adobe Clean Han Light" panose="020B0300000000000000" pitchFamily="34" charset="-128"/>
                <a:cs typeface="AdobeClean-Light"/>
              </a:rPr>
              <a:t>アドビカスタマーサポートでは、ドキュメントのリソースへのアクセス、ベストプラクティスのための他のエキスパートやお客様との連携を提供します。また、質問やケース申請のために、いくつかのチャネルが用意されています。</a:t>
            </a:r>
          </a:p>
        </p:txBody>
      </p:sp>
      <p:sp>
        <p:nvSpPr>
          <p:cNvPr id="46" name="object 46"/>
          <p:cNvSpPr txBox="1"/>
          <p:nvPr/>
        </p:nvSpPr>
        <p:spPr>
          <a:xfrm>
            <a:off x="242047" y="5400954"/>
            <a:ext cx="3270885" cy="70275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100" dirty="0">
                <a:solidFill>
                  <a:srgbClr val="020302"/>
                </a:solidFill>
                <a:latin typeface="Adobe Clean Han Light" panose="020B0300000000000000" pitchFamily="34" charset="-128"/>
                <a:ea typeface="Adobe Clean Han Light" panose="020B0300000000000000" pitchFamily="34" charset="-128"/>
                <a:cs typeface="AdobeClean-Light"/>
              </a:rPr>
              <a:t>承認済みユーザー（管理者）は、アドビサポートとのチャットセッションを開始して、回答やケース申請による支援を受けることができます。</a:t>
            </a:r>
          </a:p>
          <a:p>
            <a:pPr marL="33020" marR="159385">
              <a:lnSpc>
                <a:spcPct val="100000"/>
              </a:lnSpc>
              <a:spcBef>
                <a:spcPts val="100"/>
              </a:spcBef>
              <a:tabLst>
                <a:tab pos="1786889" algn="l"/>
              </a:tabLst>
            </a:pPr>
            <a:r>
              <a:rPr lang="ja-JP" sz="1100" i="1" dirty="0">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28600" y="1037692"/>
            <a:ext cx="1501052" cy="307777"/>
          </a:xfrm>
          <a:prstGeom prst="rect">
            <a:avLst/>
          </a:prstGeom>
        </p:spPr>
        <p:txBody>
          <a:bodyPr wrap="square">
            <a:spAutoFit/>
          </a:bodyPr>
          <a:lstStyle/>
          <a:p>
            <a:pPr marL="12700">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標準サポート</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308312" y="3141943"/>
            <a:ext cx="2587288" cy="215444"/>
          </a:xfrm>
          <a:prstGeom prst="rect">
            <a:avLst/>
          </a:prstGeom>
        </p:spPr>
        <p:txBody>
          <a:bodyPr wrap="square" lIns="0" tIns="0" rIns="0" bIns="0">
            <a:spAutoFit/>
          </a:bodyPr>
          <a:lstStyle/>
          <a:p>
            <a:pPr>
              <a:spcBef>
                <a:spcPts val="600"/>
              </a:spcBef>
              <a:spcAft>
                <a:spcPts val="600"/>
              </a:spcAft>
            </a:pPr>
            <a:r>
              <a:rPr lang="ja-JP" sz="1400" b="1" dirty="0">
                <a:latin typeface="Adobe Clean Han Regular" panose="020B0500000000000000" pitchFamily="34" charset="-128"/>
                <a:ea typeface="Adobe Clean Han Regular" panose="020B0500000000000000" pitchFamily="34" charset="-128"/>
                <a:cs typeface="Open Sans" pitchFamily="34" charset="0"/>
              </a:rPr>
              <a:t>コミュニティフォーラム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317647" y="3374923"/>
            <a:ext cx="3148178" cy="882293"/>
          </a:xfrm>
          <a:prstGeom prst="rect">
            <a:avLst/>
          </a:prstGeom>
        </p:spPr>
        <p:txBody>
          <a:bodyPr vert="horz" wrap="square" lIns="0" tIns="35560" rIns="0" bIns="0" rtlCol="0">
            <a:spAutoFit/>
          </a:bodyPr>
          <a:lstStyle/>
          <a:p>
            <a:r>
              <a:rPr lang="ja-JP" sz="11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などの増大するデータベースにオンラインで継続的にアクセスできます。また、アドビコミュニティで他のお客様と繋がり、ベストプラクティスや学習した内容を共有できます。</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83640" y="3141943"/>
            <a:ext cx="2027799" cy="215444"/>
          </a:xfrm>
          <a:prstGeom prst="rect">
            <a:avLst/>
          </a:prstGeom>
        </p:spPr>
        <p:txBody>
          <a:bodyPr wrap="none" lIns="0" tIns="0" rIns="0" bIns="0">
            <a:spAutoFit/>
          </a:bodyPr>
          <a:lstStyle/>
          <a:p>
            <a:pPr>
              <a:spcBef>
                <a:spcPts val="600"/>
              </a:spcBef>
              <a:spcAft>
                <a:spcPts val="600"/>
              </a:spcAft>
            </a:pPr>
            <a:r>
              <a:rPr lang="ja-JP" sz="1400" b="1">
                <a:latin typeface="Adobe Clean Han Regular" panose="020B0500000000000000" pitchFamily="34" charset="-128"/>
                <a:ea typeface="Adobe Clean Han Regular" panose="020B0500000000000000" pitchFamily="34" charset="-128"/>
                <a:cs typeface="Open Sans" pitchFamily="34" charset="0"/>
              </a:rPr>
              <a:t>セルフサービスポータル</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83640" y="3352800"/>
            <a:ext cx="3403500" cy="882293"/>
          </a:xfrm>
          <a:prstGeom prst="rect">
            <a:avLst/>
          </a:prstGeom>
        </p:spPr>
        <p:txBody>
          <a:bodyPr vert="horz" wrap="square" lIns="0" tIns="35560" rIns="0" bIns="0" rtlCol="0">
            <a:spAutoFit/>
          </a:bodyPr>
          <a:lstStyle/>
          <a:p>
            <a:r>
              <a:rPr lang="ja-JP" sz="110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ケースのステータスを確認したり、その他のリソース（ナレッジベース、ニュースとアラート、注目すべきヒントなど）を参照したりできます。</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69309" y="5162889"/>
            <a:ext cx="1474763" cy="215444"/>
          </a:xfrm>
          <a:prstGeom prst="rect">
            <a:avLst/>
          </a:prstGeom>
        </p:spPr>
        <p:txBody>
          <a:bodyPr wrap="none" lIns="0" tIns="0" rIns="0" bIns="0">
            <a:spAutoFit/>
          </a:bodyPr>
          <a:lstStyle/>
          <a:p>
            <a:pPr>
              <a:spcBef>
                <a:spcPts val="600"/>
              </a:spcBef>
              <a:spcAft>
                <a:spcPts val="600"/>
              </a:spcAft>
            </a:pPr>
            <a:r>
              <a:rPr lang="ja-JP" sz="14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84182" y="5130772"/>
            <a:ext cx="1130118" cy="215444"/>
          </a:xfrm>
          <a:prstGeom prst="rect">
            <a:avLst/>
          </a:prstGeom>
        </p:spPr>
        <p:txBody>
          <a:bodyPr wrap="none" lIns="0" tIns="0" rIns="0" bIns="0">
            <a:spAutoFit/>
          </a:bodyPr>
          <a:lstStyle/>
          <a:p>
            <a:pPr>
              <a:spcBef>
                <a:spcPts val="600"/>
              </a:spcBef>
              <a:spcAft>
                <a:spcPts val="600"/>
              </a:spcAft>
            </a:pPr>
            <a:r>
              <a:rPr lang="ja-JP" sz="14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74139" y="5352333"/>
            <a:ext cx="3286720" cy="713016"/>
          </a:xfrm>
          <a:prstGeom prst="rect">
            <a:avLst/>
          </a:prstGeom>
        </p:spPr>
        <p:txBody>
          <a:bodyPr vert="horz" wrap="square" lIns="0" tIns="35560" rIns="0" bIns="0" rtlCol="0" anchor="t">
            <a:spAutoFit/>
          </a:bodyPr>
          <a:lstStyle/>
          <a:p>
            <a:r>
              <a:rPr lang="ja-JP" sz="110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100">
                <a:latin typeface="Adobe Clean Han Light" panose="020B0300000000000000" pitchFamily="34" charset="-128"/>
                <a:ea typeface="Adobe Clean Han Light" panose="020B0300000000000000" pitchFamily="34" charset="-128"/>
              </a:rPr>
              <a:t>は、アドビサポートに電話して、</a:t>
            </a:r>
            <a:r>
              <a:rPr lang="ja-JP" sz="110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回答やケース申請による支援を受けることができます。</a:t>
            </a:r>
          </a:p>
          <a:p>
            <a:r>
              <a:rPr lang="ja-JP" sz="1100" i="1">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35" name="Rectangle 34">
            <a:extLst>
              <a:ext uri="{FF2B5EF4-FFF2-40B4-BE49-F238E27FC236}">
                <a16:creationId xmlns:a16="http://schemas.microsoft.com/office/drawing/2014/main" id="{B4234558-BCCC-B94B-B075-5CA309B46EBF}"/>
              </a:ext>
            </a:extLst>
          </p:cNvPr>
          <p:cNvSpPr>
            <a:spLocks/>
          </p:cNvSpPr>
          <p:nvPr/>
        </p:nvSpPr>
        <p:spPr>
          <a:xfrm>
            <a:off x="303620" y="6896420"/>
            <a:ext cx="1355756" cy="215444"/>
          </a:xfrm>
          <a:prstGeom prst="rect">
            <a:avLst/>
          </a:prstGeom>
        </p:spPr>
        <p:txBody>
          <a:bodyPr wrap="none" lIns="0" tIns="0" rIns="0" bIns="0">
            <a:spAutoFit/>
          </a:bodyPr>
          <a:lstStyle/>
          <a:p>
            <a:pPr>
              <a:spcBef>
                <a:spcPts val="600"/>
              </a:spcBef>
              <a:spcAft>
                <a:spcPts val="600"/>
              </a:spcAft>
            </a:pPr>
            <a:r>
              <a:rPr lang="ja-JP" sz="1400" b="1">
                <a:latin typeface="Adobe Clean Han Regular" panose="020B0500000000000000" pitchFamily="34" charset="-128"/>
                <a:ea typeface="Adobe Clean Han Regular" panose="020B0500000000000000" pitchFamily="34" charset="-128"/>
                <a:cs typeface="Open Sans" pitchFamily="34" charset="0"/>
              </a:rPr>
              <a:t>Web ケース申請</a:t>
            </a:r>
          </a:p>
        </p:txBody>
      </p:sp>
      <p:sp>
        <p:nvSpPr>
          <p:cNvPr id="6" name="Rectangle 5">
            <a:extLst>
              <a:ext uri="{FF2B5EF4-FFF2-40B4-BE49-F238E27FC236}">
                <a16:creationId xmlns:a16="http://schemas.microsoft.com/office/drawing/2014/main" id="{5EBF9B27-8EA2-E341-9043-80D952738B7F}"/>
              </a:ext>
            </a:extLst>
          </p:cNvPr>
          <p:cNvSpPr/>
          <p:nvPr/>
        </p:nvSpPr>
        <p:spPr>
          <a:xfrm>
            <a:off x="228600" y="7098563"/>
            <a:ext cx="3237228" cy="769441"/>
          </a:xfrm>
          <a:prstGeom prst="rect">
            <a:avLst/>
          </a:prstGeom>
        </p:spPr>
        <p:txBody>
          <a:bodyPr wrap="square" lIns="91440" tIns="45720" rIns="91440" bIns="45720" anchor="t">
            <a:spAutoFit/>
          </a:bodyPr>
          <a:lstStyle/>
          <a:p>
            <a:r>
              <a:rPr lang="ja-JP" sz="110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1100">
                <a:latin typeface="Adobe Clean Han Light" panose="020B0300000000000000" pitchFamily="34" charset="-128"/>
                <a:ea typeface="Adobe Clean Han Light" panose="020B0300000000000000" pitchFamily="34" charset="-128"/>
              </a:rPr>
              <a:t>は、サポートの問題に対して、いつでも無制限の web ケースを申請して、アドビのテクニカルサポートチームによるレビューを受けることができます。</a:t>
            </a:r>
          </a:p>
        </p:txBody>
      </p:sp>
      <p:pic>
        <p:nvPicPr>
          <p:cNvPr id="33" name="Picture 32">
            <a:extLst>
              <a:ext uri="{FF2B5EF4-FFF2-40B4-BE49-F238E27FC236}">
                <a16:creationId xmlns:a16="http://schemas.microsoft.com/office/drawing/2014/main" id="{32E77F6C-AF72-6B47-93C7-AAFF9593B25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8978" y="2707043"/>
            <a:ext cx="365760" cy="365760"/>
          </a:xfrm>
          <a:prstGeom prst="rect">
            <a:avLst/>
          </a:prstGeom>
        </p:spPr>
      </p:pic>
      <p:pic>
        <p:nvPicPr>
          <p:cNvPr id="34" name="Picture 33">
            <a:extLst>
              <a:ext uri="{FF2B5EF4-FFF2-40B4-BE49-F238E27FC236}">
                <a16:creationId xmlns:a16="http://schemas.microsoft.com/office/drawing/2014/main" id="{A5EAB8B7-3512-7148-9446-8D1BD5962BB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83640" y="2703126"/>
            <a:ext cx="365760" cy="365760"/>
          </a:xfrm>
          <a:prstGeom prst="rect">
            <a:avLst/>
          </a:prstGeom>
        </p:spPr>
      </p:pic>
      <p:pic>
        <p:nvPicPr>
          <p:cNvPr id="36" name="Picture 35">
            <a:extLst>
              <a:ext uri="{FF2B5EF4-FFF2-40B4-BE49-F238E27FC236}">
                <a16:creationId xmlns:a16="http://schemas.microsoft.com/office/drawing/2014/main" id="{50BB1EA2-FE4F-2541-905F-D1155246E2E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3620" y="6521866"/>
            <a:ext cx="365760" cy="365760"/>
          </a:xfrm>
          <a:prstGeom prst="rect">
            <a:avLst/>
          </a:prstGeom>
        </p:spPr>
      </p:pic>
      <p:pic>
        <p:nvPicPr>
          <p:cNvPr id="37" name="Picture 36">
            <a:extLst>
              <a:ext uri="{FF2B5EF4-FFF2-40B4-BE49-F238E27FC236}">
                <a16:creationId xmlns:a16="http://schemas.microsoft.com/office/drawing/2014/main" id="{EE238FF0-3279-C349-B16F-06587C5EC7BD}"/>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874139" y="4749772"/>
            <a:ext cx="365760" cy="365760"/>
          </a:xfrm>
          <a:prstGeom prst="rect">
            <a:avLst/>
          </a:prstGeom>
        </p:spPr>
      </p:pic>
      <p:pic>
        <p:nvPicPr>
          <p:cNvPr id="41" name="Picture 40">
            <a:extLst>
              <a:ext uri="{FF2B5EF4-FFF2-40B4-BE49-F238E27FC236}">
                <a16:creationId xmlns:a16="http://schemas.microsoft.com/office/drawing/2014/main" id="{9B102AE2-1023-1041-BEDB-83AB48DBA87C}"/>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82120" y="4799748"/>
            <a:ext cx="365760" cy="365760"/>
          </a:xfrm>
          <a:prstGeom prst="rect">
            <a:avLst/>
          </a:prstGeom>
        </p:spPr>
      </p:pic>
      <p:sp>
        <p:nvSpPr>
          <p:cNvPr id="23" name="object 10">
            <a:extLst>
              <a:ext uri="{FF2B5EF4-FFF2-40B4-BE49-F238E27FC236}">
                <a16:creationId xmlns:a16="http://schemas.microsoft.com/office/drawing/2014/main" id="{732CD17C-F249-EA4C-B716-35D7409EDBDC}"/>
              </a:ext>
            </a:extLst>
          </p:cNvPr>
          <p:cNvSpPr txBox="1">
            <a:spLocks noGrp="1"/>
          </p:cNvSpPr>
          <p:nvPr>
            <p:ph type="ftr" sz="quarter" idx="5"/>
          </p:nvPr>
        </p:nvSpPr>
        <p:spPr>
          <a:xfrm>
            <a:off x="137890" y="9852239"/>
            <a:ext cx="2986310" cy="132729"/>
          </a:xfrm>
          <a:prstGeom prst="rect">
            <a:avLst/>
          </a:prstGeom>
        </p:spPr>
        <p:txBody>
          <a:bodyPr vert="horz" wrap="square" lIns="0" tIns="9525" rIns="0" bIns="0" rtlCol="0">
            <a:spAutoFit/>
          </a:bodyPr>
          <a:lstStyle/>
          <a:p>
            <a:pPr marL="12700">
              <a:lnSpc>
                <a:spcPct val="100000"/>
              </a:lnSpc>
              <a:spcBef>
                <a:spcPts val="75"/>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dirty="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264696"/>
            <a:ext cx="5029453" cy="717504"/>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©2022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4736515"/>
            <a:ext cx="6476646" cy="602088"/>
          </a:xfrm>
          <a:prstGeom prst="rect">
            <a:avLst/>
          </a:prstGeom>
        </p:spPr>
        <p:txBody>
          <a:bodyPr vert="horz" wrap="square" lIns="0" tIns="116205" rIns="0" bIns="0" rtlCol="0">
            <a:spAutoFit/>
          </a:bodyPr>
          <a:lstStyle/>
          <a:p>
            <a:pPr lvl="0">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主要地域の営業時間と言語サポート</a:t>
            </a:r>
          </a:p>
          <a:p>
            <a:pPr lvl="0">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アドビの現地営業時間は、お客様の請求先の地域に準じます。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431686798"/>
              </p:ext>
            </p:extLst>
          </p:nvPr>
        </p:nvGraphicFramePr>
        <p:xfrm>
          <a:off x="171128" y="5586349"/>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203837">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アメリカ</a:t>
                      </a: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en-US"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188915">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24 時間年中無休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31847">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Han Regular" panose="020B0500000000000000" pitchFamily="34" charset="-128"/>
                        <a:ea typeface="Adobe Clean Han Regular" panose="020B0500000000000000" pitchFamily="34"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r>
                        <a:rPr lang="ja-JP" sz="1100" dirty="0">
                          <a:solidFill>
                            <a:schemeClr val="tx1"/>
                          </a:solidFill>
                          <a:latin typeface="Adobe Clean Han Regular" panose="020B0500000000000000" pitchFamily="34" charset="-128"/>
                          <a:ea typeface="Adobe Clean Han Regular" panose="020B0500000000000000" pitchFamily="34" charset="-128"/>
                        </a:rPr>
                        <a:t>アメリカでのサポートで対応している言語は、英語のみです。</a:t>
                      </a:r>
                    </a:p>
                    <a:p>
                      <a:pPr algn="l" rtl="0"/>
                      <a:endParaRPr lang="en-US" sz="1100" b="1" i="0" dirty="0">
                        <a:solidFill>
                          <a:schemeClr val="tx1"/>
                        </a:solidFill>
                        <a:latin typeface="Adobe Clean Han Regular" panose="020B0500000000000000" pitchFamily="34" charset="-128"/>
                        <a:ea typeface="Adobe Clean Han Regular" panose="020B0500000000000000" pitchFamily="34"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90800" y="8528519"/>
            <a:ext cx="1272611"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495800" y="8541244"/>
            <a:ext cx="1253883" cy="203261"/>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00800" y="8543943"/>
            <a:ext cx="971190"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4" name="Table 3">
            <a:extLst>
              <a:ext uri="{FF2B5EF4-FFF2-40B4-BE49-F238E27FC236}">
                <a16:creationId xmlns:a16="http://schemas.microsoft.com/office/drawing/2014/main" id="{CB4A393B-B900-3347-8AA4-229E55CC7868}"/>
              </a:ext>
            </a:extLst>
          </p:cNvPr>
          <p:cNvGraphicFramePr>
            <a:graphicFrameLocks noGrp="1"/>
          </p:cNvGraphicFramePr>
          <p:nvPr>
            <p:extLst>
              <p:ext uri="{D42A27DB-BD31-4B8C-83A1-F6EECF244321}">
                <p14:modId xmlns:p14="http://schemas.microsoft.com/office/powerpoint/2010/main" val="2598428346"/>
              </p:ext>
            </p:extLst>
          </p:nvPr>
        </p:nvGraphicFramePr>
        <p:xfrm>
          <a:off x="202054" y="1222225"/>
          <a:ext cx="7368291" cy="2626360"/>
        </p:xfrm>
        <a:graphic>
          <a:graphicData uri="http://schemas.openxmlformats.org/drawingml/2006/table">
            <a:tbl>
              <a:tblPr firstRow="1" bandRow="1">
                <a:tableStyleId>{5C22544A-7EE6-4342-B048-85BDC9FD1C3A}</a:tableStyleId>
              </a:tblPr>
              <a:tblGrid>
                <a:gridCol w="3531746">
                  <a:extLst>
                    <a:ext uri="{9D8B030D-6E8A-4147-A177-3AD203B41FA5}">
                      <a16:colId xmlns:a16="http://schemas.microsoft.com/office/drawing/2014/main" val="2170848118"/>
                    </a:ext>
                  </a:extLst>
                </a:gridCol>
                <a:gridCol w="3836545">
                  <a:extLst>
                    <a:ext uri="{9D8B030D-6E8A-4147-A177-3AD203B41FA5}">
                      <a16:colId xmlns:a16="http://schemas.microsoft.com/office/drawing/2014/main" val="3885359254"/>
                    </a:ext>
                  </a:extLst>
                </a:gridCol>
              </a:tblGrid>
              <a:tr h="370840">
                <a:tc>
                  <a:txBody>
                    <a:bodyPr/>
                    <a:lstStyle/>
                    <a:p>
                      <a:pPr marL="60325" indent="0">
                        <a:tabLst/>
                      </a:pPr>
                      <a:r>
                        <a:rPr lang="ja-JP" sz="1200" b="0" strike="noStrike" dirty="0">
                          <a:solidFill>
                            <a:srgbClr val="5F5F5F"/>
                          </a:solidFill>
                          <a:latin typeface="Adobe Clean Han Regular" panose="020B0500000000000000" pitchFamily="34" charset="-128"/>
                          <a:ea typeface="Adobe Clean Han Regular" panose="020B0500000000000000" pitchFamily="34" charset="-128"/>
                          <a:cs typeface="+mn-cs"/>
                          <a:hlinkClick r:id="rId13">
                            <a:extLst>
                              <a:ext uri="{A12FA001-AC4F-418D-AE19-62706E023703}">
                                <ahyp:hlinkClr xmlns:ahyp="http://schemas.microsoft.com/office/drawing/2018/hyperlinkcolor" val="tx"/>
                              </a:ext>
                            </a:extLst>
                          </a:hlinkClick>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strike="noStrike" dirty="0">
                          <a:solidFill>
                            <a:schemeClr val="tx1"/>
                          </a:solidFill>
                          <a:latin typeface="Adobe Clean Han Light" panose="020B0300000000000000" pitchFamily="34" charset="-128"/>
                          <a:ea typeface="Adobe Clean Han Light" panose="020B0300000000000000" pitchFamily="34" charset="-128"/>
                          <a:cs typeface="+mn-cs"/>
                        </a:rPr>
                        <a:t>Experience League は、アドビのお客様が、選択された Adobe Creative Cloud および Document 製品に対するセルフサービスのチュートリアル、製品ドキュメント、講師によるトレーニング、コミュニティおよびサポートを見つけることができる場所です。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0971415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a:solidFill>
                            <a:srgbClr val="5F5F5F"/>
                          </a:solidFill>
                          <a:latin typeface="Adobe Clean Han Regular" panose="020B0500000000000000" pitchFamily="34" charset="-128"/>
                          <a:ea typeface="Adobe Clean Han Regular" panose="020B0500000000000000" pitchFamily="34" charset="-128"/>
                          <a:cs typeface="+mn-cs"/>
                          <a:hlinkClick r:id="rId14">
                            <a:extLst>
                              <a:ext uri="{A12FA001-AC4F-418D-AE19-62706E023703}">
                                <ahyp:hlinkClr xmlns:ahyp="http://schemas.microsoft.com/office/drawing/2018/hyperlinkcolor" val="tx"/>
                              </a:ext>
                            </a:extLst>
                          </a:hlinkClick>
                        </a:rPr>
                        <a:t>アドビサポートコミュニティ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dirty="0">
                          <a:solidFill>
                            <a:schemeClr val="tx1"/>
                          </a:solidFill>
                          <a:latin typeface="Adobe Clean Han Light" panose="020B0300000000000000" pitchFamily="34" charset="-128"/>
                          <a:ea typeface="Adobe Clean Han Light" panose="020B0300000000000000" pitchFamily="34" charset="-128"/>
                          <a:cs typeface="+mn-cs"/>
                        </a:rPr>
                        <a:t>アドビサポートコミュニティは、質問をしたり、回答を見つけたり、エキスパートから学んだり、お客様の知識を共有したりする場所です。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4710144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5">
                            <a:extLst>
                              <a:ext uri="{A12FA001-AC4F-418D-AE19-62706E023703}">
                                <ahyp:hlinkClr xmlns:ahyp="http://schemas.microsoft.com/office/drawing/2018/hyperlinkcolor" val="tx"/>
                              </a:ext>
                            </a:extLst>
                          </a:hlinkClick>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chemeClr val="tx1"/>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739813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6">
                            <a:extLst>
                              <a:ext uri="{A12FA001-AC4F-418D-AE19-62706E023703}">
                                <ahyp:hlinkClr xmlns:ahyp="http://schemas.microsoft.com/office/drawing/2018/hyperlinkcolor" val="tx"/>
                              </a:ext>
                            </a:extLst>
                          </a:hlinkClick>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chemeClr val="tx1"/>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8555031"/>
                  </a:ext>
                </a:extLst>
              </a:tr>
            </a:tbl>
          </a:graphicData>
        </a:graphic>
      </p:graphicFrame>
      <p:sp>
        <p:nvSpPr>
          <p:cNvPr id="22" name="object 26">
            <a:extLst>
              <a:ext uri="{FF2B5EF4-FFF2-40B4-BE49-F238E27FC236}">
                <a16:creationId xmlns:a16="http://schemas.microsoft.com/office/drawing/2014/main" id="{827FBB8B-1074-3E4E-88DE-5E9A9942ACCB}"/>
              </a:ext>
            </a:extLst>
          </p:cNvPr>
          <p:cNvSpPr/>
          <p:nvPr/>
        </p:nvSpPr>
        <p:spPr>
          <a:xfrm>
            <a:off x="194237" y="914400"/>
            <a:ext cx="77724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latin typeface="Adobe Clean Han Regular" panose="020B0500000000000000" pitchFamily="34" charset="-128"/>
              <a:ea typeface="Adobe Clean Han Regular" panose="020B0500000000000000" pitchFamily="34" charset="-128"/>
            </a:endParaRPr>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12BD98-169B-4BEE-86DF-4C9641DF23C4}">
  <ds:schemaRefs>
    <ds:schemaRef ds:uri="01e63850-2818-4a9f-a0cd-2d4201ad5cd5"/>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281057cd-4f7e-4aa3-94a7-05201549cd15"/>
    <ds:schemaRef ds:uri="http://www.w3.org/XML/1998/namespace"/>
    <ds:schemaRef ds:uri="http://purl.org/dc/dcmitype/"/>
  </ds:schemaRefs>
</ds:datastoreItem>
</file>

<file path=customXml/itemProps2.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3.xml><?xml version="1.0" encoding="utf-8"?>
<ds:datastoreItem xmlns:ds="http://schemas.openxmlformats.org/officeDocument/2006/customXml" ds:itemID="{33D697C7-8900-4A9E-A95D-28A96A3A3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45812</TotalTime>
  <Words>2741</Words>
  <Application>Microsoft Office PowerPoint</Application>
  <PresentationFormat>Custom</PresentationFormat>
  <Paragraphs>145</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Adobe Clean Han Light</vt:lpstr>
      <vt:lpstr>Adobe Clean Han Regular</vt:lpstr>
      <vt:lpstr>Adobe Clean</vt:lpstr>
      <vt:lpstr>Arial</vt:lpstr>
      <vt:lpstr>Calibri</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Hanh Hoang</cp:lastModifiedBy>
  <cp:revision>86</cp:revision>
  <dcterms:created xsi:type="dcterms:W3CDTF">2020-11-03T06:32:09Z</dcterms:created>
  <dcterms:modified xsi:type="dcterms:W3CDTF">2022-03-24T09:17:56Z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