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EA215-43CC-DCCF-058B-AC2C3A37AC06}" v="15" dt="2022-01-20T19:40:12.886"/>
    <p1510:client id="{ECD44999-E2A5-F845-AE55-8F627487DBC7}" v="24" dt="2022-01-13T17:35:59.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833"/>
  </p:normalViewPr>
  <p:slideViewPr>
    <p:cSldViewPr>
      <p:cViewPr varScale="1">
        <p:scale>
          <a:sx n="77" d="100"/>
          <a:sy n="77" d="100"/>
        </p:scale>
        <p:origin x="61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nkita Sood" userId="c93a62e3-2a47-429d-82c6-c2a8fd110ae7" providerId="ADAL" clId="{ECD44999-E2A5-F845-AE55-8F627487DBC7}"/>
    <pc:docChg chg="undo custSel modSld">
      <pc:chgData name="Ankita Sood" userId="c93a62e3-2a47-429d-82c6-c2a8fd110ae7" providerId="ADAL" clId="{ECD44999-E2A5-F845-AE55-8F627487DBC7}" dt="2022-01-20T17:14:46.610" v="86" actId="20577"/>
      <pc:docMkLst>
        <pc:docMk/>
      </pc:docMkLst>
      <pc:sldChg chg="modSp mod">
        <pc:chgData name="Ankita Sood" userId="c93a62e3-2a47-429d-82c6-c2a8fd110ae7" providerId="ADAL" clId="{ECD44999-E2A5-F845-AE55-8F627487DBC7}" dt="2022-01-13T17:37:13.709" v="78" actId="14734"/>
        <pc:sldMkLst>
          <pc:docMk/>
          <pc:sldMk cId="0" sldId="256"/>
        </pc:sldMkLst>
        <pc:spChg chg="mod">
          <ac:chgData name="Ankita Sood" userId="c93a62e3-2a47-429d-82c6-c2a8fd110ae7" providerId="ADAL" clId="{ECD44999-E2A5-F845-AE55-8F627487DBC7}" dt="2022-01-13T17:36:36.992" v="65" actId="20577"/>
          <ac:spMkLst>
            <pc:docMk/>
            <pc:sldMk cId="0" sldId="256"/>
            <ac:spMk id="5" creationId="{00000000-0000-0000-0000-000000000000}"/>
          </ac:spMkLst>
        </pc:spChg>
        <pc:graphicFrameChg chg="mod modGraphic">
          <ac:chgData name="Ankita Sood" userId="c93a62e3-2a47-429d-82c6-c2a8fd110ae7" providerId="ADAL" clId="{ECD44999-E2A5-F845-AE55-8F627487DBC7}" dt="2022-01-13T17:36:40.899" v="73" actId="20577"/>
          <ac:graphicFrameMkLst>
            <pc:docMk/>
            <pc:sldMk cId="0" sldId="256"/>
            <ac:graphicFrameMk id="8" creationId="{00000000-0000-0000-0000-000000000000}"/>
          </ac:graphicFrameMkLst>
        </pc:graphicFrameChg>
        <pc:graphicFrameChg chg="modGraphic">
          <ac:chgData name="Ankita Sood" userId="c93a62e3-2a47-429d-82c6-c2a8fd110ae7" providerId="ADAL" clId="{ECD44999-E2A5-F845-AE55-8F627487DBC7}" dt="2022-01-13T17:37:13.709" v="78" actId="14734"/>
          <ac:graphicFrameMkLst>
            <pc:docMk/>
            <pc:sldMk cId="0" sldId="256"/>
            <ac:graphicFrameMk id="9" creationId="{00000000-0000-0000-0000-000000000000}"/>
          </ac:graphicFrameMkLst>
        </pc:graphicFrameChg>
      </pc:sldChg>
      <pc:sldChg chg="modSp mod">
        <pc:chgData name="Ankita Sood" userId="c93a62e3-2a47-429d-82c6-c2a8fd110ae7" providerId="ADAL" clId="{ECD44999-E2A5-F845-AE55-8F627487DBC7}" dt="2022-01-20T17:14:46.610" v="86" actId="20577"/>
        <pc:sldMkLst>
          <pc:docMk/>
          <pc:sldMk cId="0" sldId="257"/>
        </pc:sldMkLst>
        <pc:spChg chg="mod">
          <ac:chgData name="Ankita Sood" userId="c93a62e3-2a47-429d-82c6-c2a8fd110ae7" providerId="ADAL" clId="{ECD44999-E2A5-F845-AE55-8F627487DBC7}" dt="2022-01-20T17:14:46.610" v="86" actId="20577"/>
          <ac:spMkLst>
            <pc:docMk/>
            <pc:sldMk cId="0" sldId="257"/>
            <ac:spMk id="58" creationId="{B557BBA0-B07E-174D-93A4-C6FF07571950}"/>
          </ac:spMkLst>
        </pc:sp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nkita Sood" userId="S::asood@adobe.com::c93a62e3-2a47-429d-82c6-c2a8fd110ae7" providerId="AD" clId="Web-{50BEA215-43CC-DCCF-058B-AC2C3A37AC06}"/>
    <pc:docChg chg="modSld">
      <pc:chgData name="Ankita Sood" userId="S::asood@adobe.com::c93a62e3-2a47-429d-82c6-c2a8fd110ae7" providerId="AD" clId="Web-{50BEA215-43CC-DCCF-058B-AC2C3A37AC06}" dt="2022-01-20T19:40:10.448" v="1"/>
      <pc:docMkLst>
        <pc:docMk/>
      </pc:docMkLst>
      <pc:sldChg chg="modSp">
        <pc:chgData name="Ankita Sood" userId="S::asood@adobe.com::c93a62e3-2a47-429d-82c6-c2a8fd110ae7" providerId="AD" clId="Web-{50BEA215-43CC-DCCF-058B-AC2C3A37AC06}" dt="2022-01-20T19:40:10.448" v="1"/>
        <pc:sldMkLst>
          <pc:docMk/>
          <pc:sldMk cId="0" sldId="256"/>
        </pc:sldMkLst>
        <pc:graphicFrameChg chg="mod modGraphic">
          <ac:chgData name="Ankita Sood" userId="S::asood@adobe.com::c93a62e3-2a47-429d-82c6-c2a8fd110ae7" providerId="AD" clId="Web-{50BEA215-43CC-DCCF-058B-AC2C3A37AC06}" dt="2022-01-20T19:40:10.448" v="1"/>
          <ac:graphicFrameMkLst>
            <pc:docMk/>
            <pc:sldMk cId="0" sldId="256"/>
            <ac:graphicFrameMk id="9" creationId="{00000000-0000-0000-0000-000000000000}"/>
          </ac:graphicFrameMkLst>
        </pc:graphicFrame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3/3/2022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status.adobe.com/" TargetMode="External"/><Relationship Id="rId13" Type="http://schemas.openxmlformats.org/officeDocument/2006/relationships/image" Target="../media/image22.svg"/><Relationship Id="rId3" Type="http://schemas.openxmlformats.org/officeDocument/2006/relationships/image" Target="../media/image4.jpg"/><Relationship Id="rId7" Type="http://schemas.openxmlformats.org/officeDocument/2006/relationships/hyperlink" Target="https://training.adobe.com/training/" TargetMode="External"/><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hyperlink" Target="http://www.adobe.com/" TargetMode="External"/><Relationship Id="rId1" Type="http://schemas.openxmlformats.org/officeDocument/2006/relationships/slideLayout" Target="../slideLayouts/slideLayout2.xml"/><Relationship Id="rId6" Type="http://schemas.openxmlformats.org/officeDocument/2006/relationships/hyperlink" Target="https://experienceleague.adobe.com/?support-solution=General&amp;lang=ja#support" TargetMode="External"/><Relationship Id="rId11" Type="http://schemas.openxmlformats.org/officeDocument/2006/relationships/image" Target="../media/image20.svg"/><Relationship Id="rId5" Type="http://schemas.openxmlformats.org/officeDocument/2006/relationships/image" Target="../media/image18.jp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hyperlink" Target="https://helpx.adobe.com/jp/support/programs/support-policies-terms-conditions.html" TargetMode="External"/><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3867150" cy="227626"/>
          </a:xfrm>
          <a:prstGeom prst="rect">
            <a:avLst/>
          </a:prstGeom>
        </p:spPr>
        <p:txBody>
          <a:bodyPr vert="horz" wrap="square" lIns="0" tIns="12065" rIns="0" bIns="0" rtlCol="0" anchor="t">
            <a:spAutoFit/>
          </a:bodyPr>
          <a:lstStyle/>
          <a:p>
            <a:pPr marL="12700">
              <a:spcBef>
                <a:spcPts val="95"/>
              </a:spcBef>
            </a:pPr>
            <a:r>
              <a:rPr lang="ja-JP" sz="1400" b="1" u="heavy" dirty="0">
                <a:solidFill>
                  <a:srgbClr val="020302"/>
                </a:solidFill>
                <a:uFill>
                  <a:solidFill>
                    <a:srgbClr val="020302"/>
                  </a:solidFill>
                </a:uFill>
                <a:latin typeface="Adobe Clean Han Bold" panose="020B0600000000000000" pitchFamily="34" charset="-128"/>
                <a:ea typeface="Adobe Clean Han Bold" panose="020B0600000000000000" pitchFamily="34" charset="-128"/>
                <a:cs typeface="Adobe Clean"/>
              </a:rPr>
              <a:t>サービスレベルターゲット：初期対応</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3" y="582690"/>
            <a:ext cx="5959228" cy="1246110"/>
          </a:xfrm>
          <a:prstGeom prst="rect">
            <a:avLst/>
          </a:prstGeom>
        </p:spPr>
        <p:txBody>
          <a:bodyPr vert="horz" wrap="square" lIns="0" tIns="24130" rIns="0" bIns="0" rtlCol="0" anchor="t">
            <a:spAutoFit/>
          </a:bodyPr>
          <a:lstStyle/>
          <a:p>
            <a:pPr marL="12700" marR="5080">
              <a:lnSpc>
                <a:spcPts val="1200"/>
              </a:lnSpc>
              <a:spcBef>
                <a:spcPts val="240"/>
              </a:spcBef>
            </a:pPr>
            <a:r>
              <a:rPr lang="ja-JP" sz="1200" b="1" spc="-30" dirty="0">
                <a:solidFill>
                  <a:schemeClr val="bg1"/>
                </a:solidFill>
                <a:latin typeface="Adobe Clean Han Bold" panose="020B0600000000000000" pitchFamily="34" charset="-128"/>
                <a:ea typeface="Adobe Clean Han Bold" panose="020B0600000000000000" pitchFamily="34" charset="-128"/>
              </a:rPr>
              <a:t>標準</a:t>
            </a:r>
            <a:r>
              <a:rPr lang="ja-JP" sz="1200" spc="-30" dirty="0">
                <a:solidFill>
                  <a:schemeClr val="bg1"/>
                </a:solidFill>
                <a:latin typeface="Adobe Clean Han Bold" panose="020B0600000000000000" pitchFamily="34" charset="-128"/>
                <a:ea typeface="Adobe Clean Han Bold" panose="020B0600000000000000" pitchFamily="34" charset="-128"/>
              </a:rPr>
              <a:t> </a:t>
            </a:r>
            <a:r>
              <a:rPr lang="ja-JP" sz="1200" spc="-30" dirty="0">
                <a:solidFill>
                  <a:schemeClr val="bg1"/>
                </a:solidFill>
                <a:latin typeface="Adobe Clean Han Light" panose="020B0300000000000000" pitchFamily="34" charset="-128"/>
                <a:ea typeface="Adobe Clean Han Light" panose="020B0300000000000000" pitchFamily="34" charset="-128"/>
              </a:rPr>
              <a:t>| エンタープライズ | エリート</a:t>
            </a:r>
            <a:br>
              <a:rPr lang="ja-JP" sz="900" spc="-30" dirty="0">
                <a:latin typeface="Adobe Clean Han Light" panose="020B0300000000000000" pitchFamily="34" charset="-128"/>
                <a:ea typeface="Adobe Clean Han Light" panose="020B0300000000000000" pitchFamily="34" charset="-128"/>
              </a:rPr>
            </a:br>
            <a:r>
              <a:rPr lang="ja-JP" sz="900" spc="-3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アドビでは、お客様のビジネスをサポートするために、包括的なテクニカルリソースを提供しています。これらのリソースは、Experience Cloud のライセンスサブスクリプションに含まれています。標準サポートでは、Adobe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 </a:t>
            </a:r>
            <a:r>
              <a:rPr lang="en-US"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ja-JP" sz="900" spc="-30" dirty="0">
                <a:solidFill>
                  <a:schemeClr val="bg1"/>
                </a:solidFill>
                <a:latin typeface="Adobe Clean Han Light" panose="020B0300000000000000" pitchFamily="34" charset="-128"/>
                <a:ea typeface="Adobe Clean Han Light" panose="020B0300000000000000" pitchFamily="34" charset="-128"/>
              </a:rPr>
              <a:t>で公開されており、いつでも参照可能です。また、オンラインサポートには、テクニカルサポートチームへのアクセスが含まれています。優先度 1（P1）に分類される最も深刻な問題については、必要なときに電話による直接サポートを受けることができます。より優先度が低いリクエストなどは、サポート web ポータルを使用して申請することが可能です。</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604263489"/>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1674920574"/>
                    </a:ext>
                  </a:extLst>
                </a:gridCol>
                <a:gridCol w="3429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75943">
                  <a:extLst>
                    <a:ext uri="{9D8B030D-6E8A-4147-A177-3AD203B41FA5}">
                      <a16:colId xmlns:a16="http://schemas.microsoft.com/office/drawing/2014/main" val="2432042428"/>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ja-JP" sz="900" dirty="0">
                          <a:solidFill>
                            <a:srgbClr val="404040"/>
                          </a:solidFill>
                          <a:latin typeface="Adobe Clean Han Bold" panose="020B0600000000000000" pitchFamily="34" charset="-128"/>
                          <a:ea typeface="Adobe Clean Han Bold" panose="020B0600000000000000" pitchFamily="34" charset="-128"/>
                          <a:cs typeface="Adobe Clean"/>
                        </a:rPr>
                        <a:t>標準サポート</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rPr>
                        <a:t>エンタープライ</a:t>
                      </a:r>
                      <a:br>
                        <a:rPr lang="cs-CZ" altLang="ja-JP" sz="900" dirty="0">
                          <a:solidFill>
                            <a:srgbClr val="FFFFFF"/>
                          </a:solidFill>
                          <a:latin typeface="Adobe Clean Han Bold" panose="020B0600000000000000" pitchFamily="34" charset="-128"/>
                          <a:ea typeface="Adobe Clean Han Bold" panose="020B0600000000000000" pitchFamily="34" charset="-128"/>
                        </a:rPr>
                      </a:br>
                      <a:r>
                        <a:rPr lang="ja-JP" sz="900" dirty="0">
                          <a:solidFill>
                            <a:srgbClr val="FFFFFF"/>
                          </a:solidFill>
                          <a:latin typeface="Adobe Clean Han Bold" panose="020B0600000000000000" pitchFamily="34" charset="-128"/>
                          <a:ea typeface="Adobe Clean Han Bold" panose="020B0600000000000000" pitchFamily="34" charset="-128"/>
                        </a:rPr>
                        <a:t>ズサポート</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a:txBody>
                    <a:bodyPr/>
                    <a:lstStyle/>
                    <a:p>
                      <a:pPr marL="2540" algn="ctr">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エリートサポート</a:t>
                      </a:r>
                      <a:endParaRPr lang="ja-JP" sz="900" dirty="0">
                        <a:solidFill>
                          <a:srgbClr val="FFFFFF"/>
                        </a:solidFill>
                        <a:latin typeface="Adobe Clean Han Bold" panose="020B0600000000000000" pitchFamily="34" charset="-128"/>
                        <a:ea typeface="Adobe Clean Han Bold" panose="020B0600000000000000" pitchFamily="34" charset="-128"/>
                      </a:endParaRPr>
                    </a:p>
                  </a:txBody>
                  <a:tcPr marL="0" marR="0" marT="7620" marB="0" anchor="ctr">
                    <a:lnL w="3175" cap="flat" cmpd="sng" algn="ctr">
                      <a:solidFill>
                        <a:srgbClr val="B7B8B8"/>
                      </a:solidFill>
                      <a:prstDash val="solid"/>
                      <a:round/>
                      <a:headEnd type="none" w="med" len="med"/>
                      <a:tailEnd type="none" w="med" len="med"/>
                    </a:lnL>
                    <a:lnR w="3175" cap="flat" cmpd="sng" algn="ctr">
                      <a:solidFill>
                        <a:srgbClr val="B7B8B8"/>
                      </a:solidFill>
                      <a:prstDash val="solid"/>
                      <a:round/>
                      <a:headEnd type="none" w="med" len="med"/>
                      <a:tailEnd type="none" w="med" len="med"/>
                    </a:lnR>
                    <a:lnB w="76200" cap="flat" cmpd="sng" algn="ctr">
                      <a:solidFill>
                        <a:srgbClr val="0068E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2">
                  <a:txBody>
                    <a:bodyPr/>
                    <a:lstStyle/>
                    <a:p>
                      <a:pPr marL="934085" algn="l" rtl="0">
                        <a:lnSpc>
                          <a:spcPct val="100000"/>
                        </a:lnSpc>
                        <a:spcBef>
                          <a:spcPts val="650"/>
                        </a:spcBef>
                      </a:pPr>
                      <a:endParaRPr sz="800" spc="0" dirty="0">
                        <a:latin typeface="Adobe Clean"/>
                        <a:cs typeface="Adobe Clean"/>
                      </a:endParaRPr>
                    </a:p>
                  </a:txBody>
                  <a:tcPr marL="0" marR="0" marT="82550" marB="0" anchor="ctr">
                    <a:lnL w="3175">
                      <a:solidFill>
                        <a:srgbClr val="B7B8B8"/>
                      </a:solidFill>
                      <a:prstDash val="solid"/>
                    </a:lnL>
                    <a:lnR w="3175" cap="flat" cmpd="sng" algn="ctr">
                      <a:solidFill>
                        <a:srgbClr val="B7B8B8"/>
                      </a:solidFill>
                      <a:prstDash val="solid"/>
                      <a:round/>
                      <a:headEnd type="none" w="med" len="med"/>
                      <a:tailEnd type="none" w="med" len="me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cs-CZ"/>
                    </a:p>
                  </a:txBody>
                  <a:tcPr/>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l" rtl="0">
                        <a:lnSpc>
                          <a:spcPct val="100000"/>
                        </a:lnSpc>
                        <a:spcBef>
                          <a:spcPts val="470"/>
                        </a:spcBef>
                      </a:pPr>
                      <a:endParaRPr sz="900" spc="0" dirty="0">
                        <a:latin typeface="Wingdings"/>
                        <a:cs typeface="Wingdings"/>
                      </a:endParaRPr>
                    </a:p>
                  </a:txBody>
                  <a:tcPr marL="0" marR="0" marT="59690" marB="0">
                    <a:lnT w="12700">
                      <a:solidFill>
                        <a:srgbClr val="F0F0F0"/>
                      </a:solidFill>
                      <a:prstDash val="solid"/>
                    </a:lnT>
                  </a:tcPr>
                </a:tc>
                <a:tc>
                  <a:txBody>
                    <a:bodyPr/>
                    <a:lstStyle/>
                    <a:p>
                      <a:pPr algn="l" rtl="0">
                        <a:lnSpc>
                          <a:spcPct val="100000"/>
                        </a:lnSpc>
                        <a:spcBef>
                          <a:spcPts val="470"/>
                        </a:spcBef>
                      </a:pPr>
                      <a:endParaRPr sz="900" spc="0" dirty="0">
                        <a:latin typeface="Wingdings"/>
                        <a:cs typeface="Wingdings"/>
                      </a:endParaRPr>
                    </a:p>
                  </a:txBody>
                  <a:tcPr marL="0" marR="0" marT="0"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2"/>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5"/>
                        </a:spcBef>
                      </a:pPr>
                      <a:r>
                        <a:rPr lang="ja-JP" sz="900">
                          <a:solidFill>
                            <a:srgbClr val="020302"/>
                          </a:solidFill>
                          <a:latin typeface="Wingdings"/>
                          <a:ea typeface="MS Mincho"/>
                        </a:rPr>
                        <a:t></a:t>
                      </a:r>
                    </a:p>
                  </a:txBody>
                  <a:tcPr marL="0" marR="0" marT="0" marB="0"/>
                </a:tc>
                <a:tc>
                  <a:txBody>
                    <a:bodyPr/>
                    <a:lstStyle/>
                    <a:p>
                      <a:pPr algn="ctr">
                        <a:lnSpc>
                          <a:spcPct val="100000"/>
                        </a:lnSpc>
                        <a:spcBef>
                          <a:spcPts val="465"/>
                        </a:spcBef>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a:txBody>
                    <a:bodyPr/>
                    <a:lstStyle/>
                    <a:p>
                      <a:pPr algn="l" rtl="0">
                        <a:lnSpc>
                          <a:spcPct val="100000"/>
                        </a:lnSpc>
                      </a:pPr>
                      <a:r>
                        <a:rPr lang="ja-JP" sz="900">
                          <a:solidFill>
                            <a:srgbClr val="020302"/>
                          </a:solidFill>
                          <a:latin typeface="Wingdings"/>
                          <a:ea typeface="MS Mincho"/>
                          <a:cs typeface="Wingdings"/>
                        </a:rPr>
                        <a:t></a:t>
                      </a:r>
                      <a:endParaRPr sz="900" spc="0" dirty="0">
                        <a:latin typeface="Times New Roman"/>
                        <a:cs typeface="Times New Roman"/>
                      </a:endParaRP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535"/>
                        </a:spcBef>
                      </a:pPr>
                      <a:r>
                        <a:rPr lang="ja-JP" sz="800" dirty="0">
                          <a:solidFill>
                            <a:srgbClr val="020302"/>
                          </a:solidFill>
                          <a:latin typeface="Adobe Clean Han Light" panose="020B0300000000000000" pitchFamily="34" charset="-128"/>
                          <a:ea typeface="Adobe Clean Han Light" panose="020B0300000000000000" pitchFamily="34" charset="-128"/>
                        </a:rPr>
                        <a:t>平日 24 時間</a:t>
                      </a:r>
                    </a:p>
                  </a:txBody>
                  <a:tcPr marL="0" marR="0" marT="67945" marB="0">
                    <a:lnT w="12700">
                      <a:solidFill>
                        <a:srgbClr val="F0F0F0"/>
                      </a:solidFill>
                      <a:prstDash val="solid"/>
                    </a:lnT>
                  </a:tcPr>
                </a:tc>
                <a:tc>
                  <a:txBody>
                    <a:bodyPr/>
                    <a:lstStyle/>
                    <a:p>
                      <a:pPr algn="ctr">
                        <a:lnSpc>
                          <a:spcPct val="100000"/>
                        </a:lnSpc>
                        <a:spcBef>
                          <a:spcPts val="535"/>
                        </a:spcBef>
                      </a:pPr>
                      <a:r>
                        <a:rPr lang="ja-JP" sz="800">
                          <a:solidFill>
                            <a:srgbClr val="020302"/>
                          </a:solidFill>
                          <a:latin typeface="Adobe Clean Han Light" panose="020B0300000000000000" pitchFamily="34" charset="-128"/>
                          <a:ea typeface="Adobe Clean Han Light" panose="020B0300000000000000" pitchFamily="34" charset="-128"/>
                          <a:cs typeface="AdobeClean-Light"/>
                        </a:rPr>
                        <a:t>平日 24 時間</a:t>
                      </a:r>
                      <a:endParaRPr lang="ja-JP" sz="800" dirty="0">
                        <a:solidFill>
                          <a:srgbClr val="020302"/>
                        </a:solidFill>
                        <a:latin typeface="Adobe Clean Han Light" panose="020B0300000000000000" pitchFamily="34" charset="-128"/>
                        <a:ea typeface="Adobe Clean Han Light" panose="020B0300000000000000" pitchFamily="34" charset="-128"/>
                      </a:endParaRPr>
                    </a:p>
                  </a:txBody>
                  <a:tcPr marL="0" marR="0" marT="6794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5"/>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a:solidFill>
                        <a:srgbClr val="F0F0F0"/>
                      </a:solidFill>
                      <a:prstDash val="solid"/>
                    </a:lnL>
                    <a:solidFill>
                      <a:schemeClr val="bg1">
                        <a:lumMod val="95000"/>
                      </a:schemeClr>
                    </a:solidFill>
                  </a:tcPr>
                </a:tc>
                <a:tc>
                  <a:txBody>
                    <a:bodyPr/>
                    <a:lstStyle/>
                    <a:p>
                      <a:pPr algn="ctr">
                        <a:lnSpc>
                          <a:spcPct val="100000"/>
                        </a:lnSpc>
                        <a:spcBef>
                          <a:spcPts val="459"/>
                        </a:spcBef>
                      </a:pPr>
                      <a:r>
                        <a:rPr lang="ja-JP" sz="900">
                          <a:solidFill>
                            <a:srgbClr val="020302"/>
                          </a:solidFill>
                          <a:latin typeface="Wingdings"/>
                          <a:ea typeface="MS Mincho"/>
                        </a:rPr>
                        <a:t></a:t>
                      </a:r>
                    </a:p>
                  </a:txBody>
                  <a:tcPr marL="0" marR="0" marT="58419" marB="0"/>
                </a:tc>
                <a:tc>
                  <a:txBody>
                    <a:bodyPr/>
                    <a:lstStyle/>
                    <a:p>
                      <a:pPr algn="ctr">
                        <a:lnSpc>
                          <a:spcPct val="100000"/>
                        </a:lnSpc>
                        <a:spcBef>
                          <a:spcPts val="459"/>
                        </a:spcBef>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a:solidFill>
                        <a:srgbClr val="F0F0F0"/>
                      </a:solidFill>
                      <a:prstDash val="solid"/>
                    </a:lnL>
                    <a:solidFill>
                      <a:schemeClr val="bg1">
                        <a:lumMod val="95000"/>
                      </a:schemeClr>
                    </a:solidFill>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rPr>
                        <a:t>10</a:t>
                      </a:r>
                    </a:p>
                  </a:txBody>
                  <a:tcPr marL="0" marR="0" marT="57785" marB="0"/>
                </a:tc>
                <a:tc>
                  <a:txBody>
                    <a:bodyPr/>
                    <a:lstStyle/>
                    <a:p>
                      <a:pPr algn="ctr">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15</a:t>
                      </a:r>
                      <a:endParaRPr lang="ja-JP" sz="900" dirty="0">
                        <a:solidFill>
                          <a:srgbClr val="020302"/>
                        </a:solidFill>
                        <a:latin typeface="Adobe Clean Han Light" panose="020B0300000000000000" pitchFamily="34" charset="-128"/>
                        <a:ea typeface="Adobe Clean Han Light" panose="020B0300000000000000" pitchFamily="34" charset="-128"/>
                      </a:endParaRP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4"/>
                        </a:spcBef>
                      </a:pPr>
                      <a:r>
                        <a:rPr lang="ja-JP" sz="900">
                          <a:solidFill>
                            <a:srgbClr val="020302"/>
                          </a:solidFill>
                          <a:latin typeface="Wingdings"/>
                          <a:ea typeface="MS Mincho"/>
                        </a:rPr>
                        <a:t></a:t>
                      </a:r>
                    </a:p>
                  </a:txBody>
                  <a:tcPr marL="0" marR="0" marT="59054" marB="0"/>
                </a:tc>
                <a:tc>
                  <a:txBody>
                    <a:bodyPr/>
                    <a:lstStyle/>
                    <a:p>
                      <a:pPr algn="ctr">
                        <a:lnSpc>
                          <a:spcPct val="100000"/>
                        </a:lnSpc>
                        <a:spcBef>
                          <a:spcPts val="464"/>
                        </a:spcBef>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70"/>
                        </a:spcBef>
                      </a:pPr>
                      <a:r>
                        <a:rPr lang="ja-JP" sz="900">
                          <a:solidFill>
                            <a:srgbClr val="020302"/>
                          </a:solidFill>
                          <a:latin typeface="Wingdings"/>
                          <a:ea typeface="MS Mincho"/>
                        </a:rPr>
                        <a:t></a:t>
                      </a:r>
                    </a:p>
                  </a:txBody>
                  <a:tcPr marL="0" marR="0" marT="59690" marB="0"/>
                </a:tc>
                <a:tc>
                  <a:txBody>
                    <a:bodyPr/>
                    <a:lstStyle/>
                    <a:p>
                      <a:pPr algn="ctr">
                        <a:lnSpc>
                          <a:spcPct val="100000"/>
                        </a:lnSpc>
                        <a:spcBef>
                          <a:spcPts val="470"/>
                        </a:spcBef>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rPr>
                        <a:t>2</a:t>
                      </a:r>
                    </a:p>
                  </a:txBody>
                  <a:tcPr marL="0" marR="0" marT="0" marB="0"/>
                </a:tc>
                <a:tc>
                  <a:txBody>
                    <a:bodyPr/>
                    <a:lstStyle/>
                    <a:p>
                      <a:pPr algn="ctr">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4</a:t>
                      </a:r>
                      <a:endParaRPr lang="ja-JP" sz="900" dirty="0">
                        <a:solidFill>
                          <a:srgbClr val="020302"/>
                        </a:solidFill>
                        <a:latin typeface="Adobe Clean Han Light" panose="020B0300000000000000" pitchFamily="34" charset="-128"/>
                        <a:ea typeface="Adobe Clean Han Light" panose="020B0300000000000000" pitchFamily="34" charset="-128"/>
                      </a:endParaRP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ctr">
                        <a:lnSpc>
                          <a:spcPct val="100000"/>
                        </a:lnSpc>
                        <a:spcBef>
                          <a:spcPts val="450"/>
                        </a:spcBef>
                      </a:pPr>
                      <a:r>
                        <a:rPr lang="ja-JP" sz="900" dirty="0">
                          <a:latin typeface="Adobe Clean Han Light" panose="020B0300000000000000" pitchFamily="34" charset="-128"/>
                          <a:ea typeface="Adobe Clean Han Light" panose="020B0300000000000000" pitchFamily="34" charset="-128"/>
                        </a:rPr>
                        <a:t>2</a:t>
                      </a:r>
                    </a:p>
                  </a:txBody>
                  <a:tcPr marL="0" marR="0" marT="0" marB="0"/>
                </a:tc>
                <a:tc>
                  <a:txBody>
                    <a:bodyPr/>
                    <a:lstStyle/>
                    <a:p>
                      <a:pPr algn="ctr">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4</a:t>
                      </a:r>
                      <a:endParaRPr lang="ja-JP" sz="900" dirty="0">
                        <a:latin typeface="Adobe Clean Han Light" panose="020B0300000000000000" pitchFamily="34" charset="-128"/>
                        <a:ea typeface="Adobe Clean Han Light" panose="020B0300000000000000" pitchFamily="34" charset="-128"/>
                      </a:endParaRP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dirty="0">
                          <a:solidFill>
                            <a:srgbClr val="020302"/>
                          </a:solidFill>
                          <a:latin typeface="Wingdings"/>
                          <a:ea typeface="MS Mincho"/>
                        </a:rPr>
                        <a:t></a:t>
                      </a:r>
                    </a:p>
                  </a:txBody>
                  <a:tcPr marL="0" marR="0" marT="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gn="l" rtl="0">
                        <a:lnSpc>
                          <a:spcPct val="100000"/>
                        </a:lnSpc>
                      </a:pPr>
                      <a:r>
                        <a:rPr lang="ja-JP" sz="900">
                          <a:solidFill>
                            <a:srgbClr val="020302"/>
                          </a:solidFill>
                          <a:latin typeface="Wingdings"/>
                          <a:ea typeface="MS Mincho"/>
                          <a:cs typeface="Wingdings"/>
                        </a:rPr>
                        <a:t></a:t>
                      </a:r>
                      <a:endParaRPr sz="900" spc="0" dirty="0">
                        <a:latin typeface="Times New Roman"/>
                        <a:cs typeface="Times New Roman"/>
                      </a:endParaRP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gn="l" rtl="0">
                        <a:lnSpc>
                          <a:spcPct val="100000"/>
                        </a:lnSpc>
                      </a:pPr>
                      <a:r>
                        <a:rPr lang="ja-JP" sz="900">
                          <a:solidFill>
                            <a:srgbClr val="020302"/>
                          </a:solidFill>
                          <a:latin typeface="Wingdings"/>
                          <a:ea typeface="MS Mincho"/>
                          <a:cs typeface="Wingdings"/>
                        </a:rPr>
                        <a:t></a:t>
                      </a:r>
                      <a:endParaRPr sz="900" spc="0" dirty="0">
                        <a:latin typeface="Times New Roman"/>
                        <a:cs typeface="Times New Roman"/>
                      </a:endParaRP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gn="l" rtl="0">
                        <a:lnSpc>
                          <a:spcPct val="100000"/>
                        </a:lnSpc>
                      </a:pPr>
                      <a:r>
                        <a:rPr lang="ja-JP" sz="900">
                          <a:solidFill>
                            <a:srgbClr val="020302"/>
                          </a:solidFill>
                          <a:latin typeface="Wingdings"/>
                          <a:ea typeface="MS Mincho"/>
                          <a:cs typeface="Wingdings"/>
                        </a:rPr>
                        <a:t></a:t>
                      </a:r>
                      <a:endParaRPr sz="900" spc="0" dirty="0">
                        <a:latin typeface="Times New Roman"/>
                        <a:cs typeface="Times New Roman"/>
                      </a:endParaRP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ctr">
                        <a:lnSpc>
                          <a:spcPct val="100000"/>
                        </a:lnSpc>
                        <a:spcBef>
                          <a:spcPts val="490"/>
                        </a:spcBef>
                      </a:pPr>
                      <a:r>
                        <a:rPr lang="ja-JP" sz="900">
                          <a:solidFill>
                            <a:srgbClr val="020302"/>
                          </a:solidFill>
                          <a:latin typeface="Wingdings"/>
                          <a:ea typeface="MS Mincho"/>
                        </a:rPr>
                        <a:t></a:t>
                      </a:r>
                    </a:p>
                  </a:txBody>
                  <a:tcPr marL="0" marR="0" marT="0" marB="0">
                    <a:lnB w="12700">
                      <a:solidFill>
                        <a:srgbClr val="F0F0F0"/>
                      </a:solidFill>
                      <a:prstDash val="solid"/>
                    </a:lnB>
                  </a:tcPr>
                </a:tc>
                <a:tc>
                  <a:txBody>
                    <a:bodyPr/>
                    <a:lstStyle/>
                    <a:p>
                      <a:pPr algn="ctr">
                        <a:lnSpc>
                          <a:spcPct val="100000"/>
                        </a:lnSpc>
                        <a:spcBef>
                          <a:spcPts val="490"/>
                        </a:spcBef>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62230"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p>
                      <a:pPr marL="48260">
                        <a:lnSpc>
                          <a:spcPct val="100000"/>
                        </a:lnSpc>
                        <a:spcBef>
                          <a:spcPts val="830"/>
                        </a:spcBef>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445"/>
                        </a:spcBef>
                      </a:pPr>
                      <a:r>
                        <a:rPr lang="ja-JP" sz="900">
                          <a:solidFill>
                            <a:srgbClr val="020302"/>
                          </a:solidFill>
                          <a:latin typeface="Wingdings"/>
                          <a:ea typeface="MS Mincho"/>
                        </a:rPr>
                        <a:t></a:t>
                      </a:r>
                    </a:p>
                  </a:txBody>
                  <a:tcPr marL="0" marR="0" marT="0" marB="0">
                    <a:lnT w="12700">
                      <a:solidFill>
                        <a:srgbClr val="F0F0F0"/>
                      </a:solidFill>
                      <a:prstDash val="solid"/>
                    </a:lnT>
                  </a:tcPr>
                </a:tc>
                <a:tc>
                  <a:txBody>
                    <a:bodyPr/>
                    <a:lstStyle/>
                    <a:p>
                      <a:pPr algn="ctr">
                        <a:lnSpc>
                          <a:spcPct val="100000"/>
                        </a:lnSpc>
                        <a:spcBef>
                          <a:spcPts val="445"/>
                        </a:spcBef>
                      </a:pPr>
                      <a:r>
                        <a:rPr lang="ja-JP" sz="900">
                          <a:solidFill>
                            <a:srgbClr val="020302"/>
                          </a:solidFill>
                          <a:latin typeface="Wingdings"/>
                          <a:ea typeface="MS Mincho"/>
                          <a:cs typeface="Wingdings"/>
                        </a:rPr>
                        <a:t></a:t>
                      </a:r>
                      <a:endParaRPr lang="ja-JP" sz="900">
                        <a:solidFill>
                          <a:srgbClr val="020302"/>
                        </a:solidFill>
                        <a:latin typeface="Wingdings"/>
                        <a:ea typeface="MS Mincho"/>
                      </a:endParaRPr>
                    </a:p>
                  </a:txBody>
                  <a:tcPr marL="0" marR="0" marT="5651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a:txBody>
                    <a:bodyPr/>
                    <a:lstStyle/>
                    <a:p>
                      <a:pPr algn="ctr">
                        <a:lnSpc>
                          <a:spcPct val="100000"/>
                        </a:lnSpc>
                        <a:spcBef>
                          <a:spcPts val="400"/>
                        </a:spcBef>
                      </a:pPr>
                      <a:r>
                        <a:rPr lang="ja-JP" sz="900" dirty="0">
                          <a:solidFill>
                            <a:srgbClr val="020302"/>
                          </a:solidFill>
                          <a:latin typeface="Adobe Clean Han Light" panose="020B0300000000000000" pitchFamily="34" charset="-128"/>
                          <a:ea typeface="Adobe Clean Han Light" panose="020B0300000000000000" pitchFamily="34" charset="-128"/>
                        </a:rPr>
                        <a:t>2</a:t>
                      </a:r>
                    </a:p>
                  </a:txBody>
                  <a:tcPr marL="0" marR="0" marT="0" marB="0">
                    <a:lnB w="12700">
                      <a:solidFill>
                        <a:srgbClr val="F1F1F1"/>
                      </a:solidFill>
                      <a:prstDash val="solid"/>
                    </a:lnB>
                  </a:tcPr>
                </a:tc>
                <a:tc>
                  <a:txBody>
                    <a:bodyPr/>
                    <a:lstStyle/>
                    <a:p>
                      <a:pPr algn="ctr">
                        <a:lnSpc>
                          <a:spcPct val="100000"/>
                        </a:lnSpc>
                        <a:spcBef>
                          <a:spcPts val="4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endParaRPr lang="ja-JP" sz="900" dirty="0">
                        <a:solidFill>
                          <a:srgbClr val="020302"/>
                        </a:solidFill>
                        <a:latin typeface="Adobe Clean Han Light" panose="020B0300000000000000" pitchFamily="34" charset="-128"/>
                        <a:ea typeface="Adobe Clean Han Light" panose="020B0300000000000000" pitchFamily="34" charset="-128"/>
                      </a:endParaRP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3885365755"/>
              </p:ext>
            </p:extLst>
          </p:nvPr>
        </p:nvGraphicFramePr>
        <p:xfrm>
          <a:off x="33527" y="7483227"/>
          <a:ext cx="7671815" cy="2263840"/>
        </p:xfrm>
        <a:graphic>
          <a:graphicData uri="http://schemas.openxmlformats.org/drawingml/2006/table">
            <a:tbl>
              <a:tblPr firstRow="1" bandRow="1">
                <a:tableStyleId>{2D5ABB26-0587-4C30-8999-92F81FD0307C}</a:tableStyleId>
              </a:tblPr>
              <a:tblGrid>
                <a:gridCol w="4081273">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3"/>
                    </a:ext>
                  </a:extLst>
                </a:gridCol>
                <a:gridCol w="1228342">
                  <a:extLst>
                    <a:ext uri="{9D8B030D-6E8A-4147-A177-3AD203B41FA5}">
                      <a16:colId xmlns:a16="http://schemas.microsoft.com/office/drawing/2014/main" val="20004"/>
                    </a:ext>
                  </a:extLst>
                </a:gridCol>
              </a:tblGrid>
              <a:tr h="365371">
                <a:tc>
                  <a:txBody>
                    <a:bodyPr/>
                    <a:lstStyle/>
                    <a:p>
                      <a:pPr marL="50800">
                        <a:lnSpc>
                          <a:spcPct val="100000"/>
                        </a:lnSpc>
                        <a:spcBef>
                          <a:spcPts val="60"/>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標準サポート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エンタープライ</a:t>
                      </a:r>
                      <a:br>
                        <a:rPr lang="cs-CZ" altLang="ja-JP" sz="900" dirty="0">
                          <a:solidFill>
                            <a:srgbClr val="FFFFFF"/>
                          </a:solidFill>
                          <a:latin typeface="Adobe Clean Han Bold" panose="020B0600000000000000" pitchFamily="34" charset="-128"/>
                          <a:ea typeface="Adobe Clean Han Bold" panose="020B0600000000000000" pitchFamily="34" charset="-128"/>
                          <a:cs typeface="Adobe Clean"/>
                        </a:rPr>
                      </a:br>
                      <a:r>
                        <a:rPr lang="ja-JP" sz="900" dirty="0">
                          <a:solidFill>
                            <a:srgbClr val="FFFFFF"/>
                          </a:solidFill>
                          <a:latin typeface="Adobe Clean Han Bold" panose="020B0600000000000000" pitchFamily="34" charset="-128"/>
                          <a:ea typeface="Adobe Clean Han Bold" panose="020B0600000000000000" pitchFamily="34" charset="-128"/>
                          <a:cs typeface="Adobe Clean"/>
                        </a:rPr>
                        <a:t>ズサポート</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cs-CZ"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cs-CZ"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30 分</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E8FFF"/>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cs-CZ"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15 分</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営業時間内／4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平日 24 時間／1 時間</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平日 24 時間／30 分</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営業時間内／6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営業時間内／2 時間</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平日 24 時間／1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ja-JP" sz="2300" dirty="0">
                <a:latin typeface="Adobe Clean Han Bold" panose="020B0600000000000000" pitchFamily="34" charset="-128"/>
                <a:ea typeface="Adobe Clean Han Bold" panose="020B0600000000000000" pitchFamily="34" charset="-128"/>
              </a:rPr>
              <a:t>アドビサポートのプラン</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
        <p:nvSpPr>
          <p:cNvPr id="11" name="object 10">
            <a:extLst>
              <a:ext uri="{FF2B5EF4-FFF2-40B4-BE49-F238E27FC236}">
                <a16:creationId xmlns:a16="http://schemas.microsoft.com/office/drawing/2014/main" id="{E8E7CE62-6531-423D-9940-A4C45FE2814C}"/>
              </a:ext>
            </a:extLst>
          </p:cNvPr>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Light" panose="020B0300000000000000" pitchFamily="34" charset="-128"/>
              <a:ea typeface="Adobe Clean Han Light" panose="020B0300000000000000" pitchFamily="34" charset="-128"/>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latin typeface="Adobe Clean Han Light" panose="020B0300000000000000" pitchFamily="34" charset="-128"/>
              <a:ea typeface="Adobe Clean Han Light" panose="020B0300000000000000" pitchFamily="34" charset="-128"/>
            </a:endParaRPr>
          </a:p>
        </p:txBody>
      </p:sp>
      <p:sp>
        <p:nvSpPr>
          <p:cNvPr id="39" name="object 39"/>
          <p:cNvSpPr txBox="1"/>
          <p:nvPr/>
        </p:nvSpPr>
        <p:spPr>
          <a:xfrm>
            <a:off x="244598" y="1844378"/>
            <a:ext cx="7070597" cy="561949"/>
          </a:xfrm>
          <a:prstGeom prst="rect">
            <a:avLst/>
          </a:prstGeom>
        </p:spPr>
        <p:txBody>
          <a:bodyPr vert="horz" wrap="square" lIns="0" tIns="35560" rIns="0" bIns="0" rtlCol="0" anchor="t">
            <a:spAutoFit/>
          </a:bodyPr>
          <a:lstStyle/>
          <a:p>
            <a:pPr marL="12700" marR="5080">
              <a:lnSpc>
                <a:spcPts val="1400"/>
              </a:lnSpc>
              <a:spcBef>
                <a:spcPts val="60"/>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アドビカスタマーサポートでは、ドキュメントのオンラインリソースへのアクセス、ベストプラクティスのための他のエキスパートやお客様との連携、トラブルシューティングのヒントやテクニックのためのウェビナーシリーズ（Office Hours）</a:t>
            </a:r>
            <a:br>
              <a:rPr lang="cs-CZ" altLang="ja-JP" sz="10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を提供しています。また、質問やケース申請のために、いくつかのチャネルが用意されています。</a:t>
            </a:r>
          </a:p>
        </p:txBody>
      </p:sp>
      <p:sp>
        <p:nvSpPr>
          <p:cNvPr id="46" name="object 46"/>
          <p:cNvSpPr txBox="1"/>
          <p:nvPr/>
        </p:nvSpPr>
        <p:spPr>
          <a:xfrm>
            <a:off x="206585" y="8494028"/>
            <a:ext cx="3270885" cy="579646"/>
          </a:xfrm>
          <a:prstGeom prst="rect">
            <a:avLst/>
          </a:prstGeom>
        </p:spPr>
        <p:txBody>
          <a:bodyPr vert="horz" wrap="square" lIns="0" tIns="12700" rIns="0" bIns="0" rtlCol="0" anchor="t">
            <a:spAutoFit/>
          </a:bodyPr>
          <a:lstStyle/>
          <a:p>
            <a:pPr marL="33020" marR="159385">
              <a:spcBef>
                <a:spcPts val="100"/>
              </a:spcBef>
              <a:tabLst>
                <a:tab pos="1786889"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03562"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標準サポート</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5" y="3607329"/>
            <a:ext cx="2066163" cy="184666"/>
          </a:xfrm>
          <a:prstGeom prst="rect">
            <a:avLst/>
          </a:prstGeom>
        </p:spPr>
        <p:txBody>
          <a:bodyPr wrap="squar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805349"/>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959237"/>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ウェビナー</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805349"/>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2587696"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24 時間年中無休のサポートポータル</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805349"/>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651460"/>
          </a:xfrm>
          <a:prstGeom prst="rect">
            <a:avLst/>
          </a:prstGeom>
        </p:spPr>
        <p:txBody>
          <a:bodyPr vert="horz" wrap="square" lIns="0" tIns="35560" rIns="0" bIns="0" rtlCol="0">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承認済みユーザーまたはサポート対象ユーザーは、</a:t>
            </a:r>
            <a:r>
              <a:rPr lang="ja-JP" sz="1000">
                <a:latin typeface="Adobe Clean Han Light" panose="020B0300000000000000" pitchFamily="34" charset="-128"/>
                <a:ea typeface="Adobe Clean Han Light" panose="020B03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
        <p:nvSpPr>
          <p:cNvPr id="35" name="object 10">
            <a:extLst>
              <a:ext uri="{FF2B5EF4-FFF2-40B4-BE49-F238E27FC236}">
                <a16:creationId xmlns:a16="http://schemas.microsoft.com/office/drawing/2014/main" id="{0B990270-26B7-4984-9BC3-D75855605D1B}"/>
              </a:ext>
            </a:extLst>
          </p:cNvPr>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リソース</a:t>
            </a:r>
          </a:p>
        </p:txBody>
      </p:sp>
      <p:sp>
        <p:nvSpPr>
          <p:cNvPr id="53" name="object 53"/>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4" cstate="print"/>
            <a:stretch>
              <a:fillRect/>
            </a:stretch>
          </a:blipFill>
        </p:spPr>
        <p:txBody>
          <a:bodyPr wrap="square" lIns="0" tIns="0" rIns="0" bIns="0" rtlCol="0"/>
          <a:lstStyle/>
          <a:p>
            <a:endParaRPr/>
          </a:p>
        </p:txBody>
      </p:sp>
      <p:sp>
        <p:nvSpPr>
          <p:cNvPr id="56" name="object 56"/>
          <p:cNvSpPr txBox="1"/>
          <p:nvPr/>
        </p:nvSpPr>
        <p:spPr>
          <a:xfrm>
            <a:off x="75947" y="9437110"/>
            <a:ext cx="5896662" cy="563616"/>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en-US" sz="800" spc="-5" dirty="0">
                <a:solidFill>
                  <a:srgbClr val="6D6D6D"/>
                </a:solidFill>
                <a:latin typeface="Adobe Clean"/>
                <a:cs typeface="Adobe Clean"/>
              </a:rPr>
              <a:t>©2021 Adobe. All Rights Reserved. 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lang="en-US"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074600776"/>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ヨーロッパ、中東、</a:t>
                      </a:r>
                      <a:br>
                        <a:rPr lang="cs-CZ" altLang="ja-JP" sz="1100" dirty="0">
                          <a:solidFill>
                            <a:schemeClr val="tx1"/>
                          </a:solidFill>
                          <a:latin typeface="Adobe Clean Han Bold" panose="020B0600000000000000" pitchFamily="34" charset="-128"/>
                          <a:ea typeface="Adobe Clean Han Bold" panose="020B0600000000000000" pitchFamily="34" charset="-128"/>
                        </a:rPr>
                      </a:br>
                      <a:r>
                        <a:rPr lang="ja-JP" sz="1100" dirty="0">
                          <a:solidFill>
                            <a:schemeClr val="tx1"/>
                          </a:solidFill>
                          <a:latin typeface="Adobe Clean Han Bold" panose="020B0600000000000000" pitchFamily="34" charset="-128"/>
                          <a:ea typeface="Adobe Clean Han Bold" panose="020B06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日本 </a:t>
                      </a:r>
                      <a:r>
                        <a:rPr lang="ja-JP" sz="1100" baseline="30000">
                          <a:solidFill>
                            <a:schemeClr val="tx1"/>
                          </a:solidFill>
                          <a:latin typeface="Adobe Clean Han Bold" panose="020B0600000000000000" pitchFamily="34" charset="-128"/>
                          <a:ea typeface="Adobe Clean Han Bold" panose="020B06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Bold" panose="020B0600000000000000" pitchFamily="34" charset="-128"/>
                          <a:ea typeface="Adobe Clean Han Bold" panose="020B0600000000000000" pitchFamily="34" charset="-128"/>
                        </a:rPr>
                        <a:t>サポートで対応している言語は、英語および日本語のみです。</a:t>
                      </a:r>
                    </a:p>
                    <a:p>
                      <a:pPr marL="0" marR="0" lvl="0" indent="0" algn="ctr" defTabSz="914400" eaLnBrk="1" fontAlgn="auto" latinLnBrk="0" hangingPunct="1">
                        <a:lnSpc>
                          <a:spcPct val="100000"/>
                        </a:lnSpc>
                        <a:spcBef>
                          <a:spcPts val="0"/>
                        </a:spcBef>
                        <a:spcAft>
                          <a:spcPts val="0"/>
                        </a:spcAft>
                        <a:buClrTx/>
                        <a:buSzTx/>
                        <a:buFontTx/>
                        <a:buNone/>
                        <a:tabLst/>
                        <a:defRPr/>
                      </a:pPr>
                      <a:r>
                        <a:rPr lang="ja-JP" sz="1100" i="1" dirty="0">
                          <a:solidFill>
                            <a:schemeClr val="tx1"/>
                          </a:solidFill>
                          <a:latin typeface="Adobe Clean Han Bold" panose="020B0600000000000000" pitchFamily="34" charset="-128"/>
                          <a:ea typeface="Adobe Clean Han Bold" panose="020B06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Bold" panose="020B0600000000000000" pitchFamily="34" charset="-128"/>
                        <a:ea typeface="Adobe Clean Han Bold" panose="020B0600000000000000" pitchFamily="34" charset="-128"/>
                        <a:cs typeface="+mn-cs"/>
                      </a:endParaRPr>
                    </a:p>
                    <a:p>
                      <a:pPr algn="ctr"/>
                      <a:r>
                        <a:rPr lang="ja-JP" sz="1100" i="0" dirty="0">
                          <a:solidFill>
                            <a:schemeClr val="tx1"/>
                          </a:solidFill>
                          <a:latin typeface="Adobe Clean Han Bold" panose="020B0600000000000000" pitchFamily="34" charset="-128"/>
                          <a:ea typeface="Adobe Clean Han Bold" panose="020B0600000000000000" pitchFamily="34" charset="-128"/>
                        </a:rPr>
                        <a:t> </a:t>
                      </a:r>
                      <a:r>
                        <a:rPr lang="ja-JP" sz="1100" i="0" baseline="30000" dirty="0">
                          <a:solidFill>
                            <a:schemeClr val="tx1"/>
                          </a:solidFill>
                          <a:latin typeface="Adobe Clean Han Bold" panose="020B0600000000000000" pitchFamily="34" charset="-128"/>
                          <a:ea typeface="Adobe Clean Han Bold" panose="020B0600000000000000" pitchFamily="34" charset="-128"/>
                        </a:rPr>
                        <a:t>1 </a:t>
                      </a:r>
                      <a:r>
                        <a:rPr lang="ja-JP" sz="1100" i="0" dirty="0">
                          <a:solidFill>
                            <a:schemeClr val="tx1"/>
                          </a:solidFill>
                          <a:latin typeface="Adobe Clean Han Bold" panose="020B0600000000000000" pitchFamily="34" charset="-128"/>
                          <a:ea typeface="Adobe Clean Han Bold" panose="020B0600000000000000" pitchFamily="34" charset="-128"/>
                        </a:rPr>
                        <a:t>P2、P3、P4 の場合は、営業時間内のみの対応です。</a:t>
                      </a:r>
                    </a:p>
                    <a:p>
                      <a:pPr algn="l" rtl="0"/>
                      <a:endParaRPr lang="en-US" sz="1100" dirty="0">
                        <a:solidFill>
                          <a:schemeClr val="tx1"/>
                        </a:solidFill>
                        <a:latin typeface="Adobe Clean Han Bold" panose="020B0600000000000000" pitchFamily="34" charset="-128"/>
                        <a:ea typeface="Adobe Clean Han Bold" panose="020B0600000000000000" pitchFamily="34" charset="-128"/>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5"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卓越した</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迅速な</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10895" cy="408445"/>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戦略的</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50800" marR="5080" indent="-5143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723238087"/>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15764">
                  <a:extLst>
                    <a:ext uri="{9D8B030D-6E8A-4147-A177-3AD203B41FA5}">
                      <a16:colId xmlns:a16="http://schemas.microsoft.com/office/drawing/2014/main" val="2364693614"/>
                    </a:ext>
                  </a:extLst>
                </a:gridCol>
                <a:gridCol w="37525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Bold" panose="020B0600000000000000" pitchFamily="34" charset="-128"/>
                          <a:ea typeface="Adobe Clean Han Bold" panose="020B0600000000000000" pitchFamily="34" charset="-128"/>
                          <a:cs typeface="+mn-cs"/>
                          <a:hlinkClick r:id="rId6"/>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a:t>
                      </a:r>
                      <a:br>
                        <a:rPr lang="cs-CZ" altLang="ja-JP" sz="1000" b="0" dirty="0">
                          <a:solidFill>
                            <a:srgbClr val="000000"/>
                          </a:solidFill>
                          <a:latin typeface="Adobe Clean Han Light" panose="020B0300000000000000" pitchFamily="34" charset="-128"/>
                          <a:ea typeface="Adobe Clean Han Light" panose="020B0300000000000000" pitchFamily="34" charset="-128"/>
                          <a:cs typeface="+mn-cs"/>
                        </a:rPr>
                      </a:br>
                      <a:r>
                        <a:rPr lang="ja-JP" sz="1000" b="0" dirty="0">
                          <a:solidFill>
                            <a:srgbClr val="000000"/>
                          </a:solidFill>
                          <a:latin typeface="Adobe Clean Han Light" panose="020B0300000000000000" pitchFamily="34" charset="-128"/>
                          <a:ea typeface="Adobe Clean Han Light" panose="020B0300000000000000" pitchFamily="34" charset="-128"/>
                          <a:cs typeface="+mn-cs"/>
                        </a:rPr>
                        <a:t>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Bold" panose="020B0600000000000000" pitchFamily="34" charset="-128"/>
                          <a:ea typeface="Adobe Clean Han Bold" panose="020B0600000000000000" pitchFamily="34" charset="-128"/>
                          <a:cs typeface="+mn-cs"/>
                          <a:hlinkClick r:id="rId7"/>
                        </a:rPr>
                        <a:t>トレーニング</a:t>
                      </a:r>
                      <a:r>
                        <a:rPr lang="ja-JP" sz="1100" dirty="0">
                          <a:solidFill>
                            <a:schemeClr val="dk1"/>
                          </a:solidFill>
                          <a:latin typeface="Adobe Clean Han Bold" panose="020B0600000000000000" pitchFamily="34" charset="-128"/>
                          <a:ea typeface="Adobe Clean Han Bold" panose="020B06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a:t>
                      </a:r>
                      <a:br>
                        <a:rPr lang="cs-CZ"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8"/>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9"/>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71998" y="7751776"/>
            <a:ext cx="548640" cy="548640"/>
          </a:xfrm>
          <a:prstGeom prst="rect">
            <a:avLst/>
          </a:prstGeom>
        </p:spPr>
      </p:pic>
      <p:sp>
        <p:nvSpPr>
          <p:cNvPr id="21" name="object 24">
            <a:extLst>
              <a:ext uri="{FF2B5EF4-FFF2-40B4-BE49-F238E27FC236}">
                <a16:creationId xmlns:a16="http://schemas.microsoft.com/office/drawing/2014/main" id="{EC128A6C-0681-4034-921E-ABB92EB3B564}"/>
              </a:ext>
            </a:extLst>
          </p:cNvPr>
          <p:cNvSpPr txBox="1"/>
          <p:nvPr/>
        </p:nvSpPr>
        <p:spPr>
          <a:xfrm>
            <a:off x="6754821" y="9283729"/>
            <a:ext cx="930275" cy="758541"/>
          </a:xfrm>
          <a:prstGeom prst="rect">
            <a:avLst/>
          </a:prstGeom>
        </p:spPr>
        <p:txBody>
          <a:bodyPr vert="horz" wrap="square" lIns="0" tIns="12065" rIns="0" bIns="0" rtlCol="0" anchor="t">
            <a:spAutoFit/>
          </a:bodyPr>
          <a:lstStyle/>
          <a:p>
            <a:pPr marL="12700">
              <a:lnSpc>
                <a:spcPts val="930"/>
              </a:lnSpc>
              <a:spcBef>
                <a:spcPts val="95"/>
              </a:spcBef>
            </a:pPr>
            <a:r>
              <a:rPr sz="800" spc="-15" dirty="0">
                <a:solidFill>
                  <a:srgbClr val="777879"/>
                </a:solidFill>
                <a:latin typeface="Adobe Clean"/>
                <a:cs typeface="Adobe Clean"/>
              </a:rPr>
              <a:t>Adobe</a:t>
            </a:r>
            <a:endParaRPr sz="800" dirty="0">
              <a:latin typeface="Adobe Clean"/>
              <a:cs typeface="Adobe Clean"/>
            </a:endParaRPr>
          </a:p>
          <a:p>
            <a:pPr marL="12700">
              <a:lnSpc>
                <a:spcPts val="915"/>
              </a:lnSpc>
            </a:pPr>
            <a:r>
              <a:rPr sz="800" spc="-15" dirty="0">
                <a:solidFill>
                  <a:srgbClr val="777879"/>
                </a:solidFill>
                <a:latin typeface="Adobe Clean"/>
                <a:cs typeface="Adobe Clean"/>
              </a:rPr>
              <a:t>345 </a:t>
            </a:r>
            <a:r>
              <a:rPr lang="en-US" sz="800" spc="-15" dirty="0">
                <a:solidFill>
                  <a:srgbClr val="777879"/>
                </a:solidFill>
                <a:latin typeface="Adobe Clean"/>
                <a:cs typeface="Adobe Clean"/>
              </a:rPr>
              <a:t>Park 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16"/>
              </a:rPr>
              <a:t>www.adobe.com</a:t>
            </a:r>
            <a:endParaRPr sz="800" dirty="0">
              <a:latin typeface="Adobe Clean"/>
              <a:cs typeface="Adobe Clean"/>
            </a:endParaRPr>
          </a:p>
        </p:txBody>
      </p:sp>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2BD98-169B-4BEE-86DF-4C9641DF23C4}">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8a053bff-88be-49e4-9a87-e748e18b8b62"/>
    <ds:schemaRef ds:uri="6c8368ec-3776-49b5-a5bb-90648cf9530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37695</TotalTime>
  <Words>3208</Words>
  <Application>Microsoft Office PowerPoint</Application>
  <PresentationFormat>Vlastní</PresentationFormat>
  <Paragraphs>147</Paragraphs>
  <Slides>3</Slides>
  <Notes>3</Notes>
  <HiddenSlides>0</HiddenSlides>
  <MMClips>0</MMClips>
  <ScaleCrop>false</ScaleCrop>
  <HeadingPairs>
    <vt:vector size="6" baseType="variant">
      <vt:variant>
        <vt:lpstr>Použitá písma</vt:lpstr>
      </vt:variant>
      <vt:variant>
        <vt:i4>9</vt:i4>
      </vt:variant>
      <vt:variant>
        <vt:lpstr>Motiv</vt:lpstr>
      </vt:variant>
      <vt:variant>
        <vt:i4>1</vt:i4>
      </vt:variant>
      <vt:variant>
        <vt:lpstr>Nadpisy snímků</vt:lpstr>
      </vt:variant>
      <vt:variant>
        <vt:i4>3</vt:i4>
      </vt:variant>
    </vt:vector>
  </HeadingPairs>
  <TitlesOfParts>
    <vt:vector size="13" baseType="lpstr">
      <vt:lpstr>Adobe Clean Han Bold</vt:lpstr>
      <vt:lpstr>Adobe Clean Han Light</vt:lpstr>
      <vt:lpstr>Adobe Clean</vt:lpstr>
      <vt:lpstr>Adobe Clean SemiLight</vt:lpstr>
      <vt:lpstr>AdobeClean-LightIt</vt:lpstr>
      <vt:lpstr>Arial</vt:lpstr>
      <vt:lpstr>Calibri</vt:lpstr>
      <vt:lpstr>Times New Roman</vt:lpstr>
      <vt:lpstr>Wingdings</vt:lpstr>
      <vt:lpstr>Office Theme</vt:lpstr>
      <vt:lpstr>アドビサポートのプラン</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Markéta Hořínková</cp:lastModifiedBy>
  <cp:revision>125</cp:revision>
  <dcterms:created xsi:type="dcterms:W3CDTF">2020-11-03T06:32:09Z</dcterms:created>
  <dcterms:modified xsi:type="dcterms:W3CDTF">2022-03-03T14:38:32Z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