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5_3E964E3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6325D-2BBD-24A3-9FEE-692465B927D5}" name="Jaclyn Zalesky" initials="JZ" userId="S::zalesky@adobe.com::9c0b24b4-6ad7-45a7-a9a0-5ba404afed22" providerId="AD"/>
  <p188:author id="{DB1A11B9-3973-06DC-DBC2-EFEFEF087FED}" name="David Baker" initials="DB" userId="S::davbaker@adobe.com::da2b0875-9916-4d44-89d9-e651631ef4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  <p:cmAuthor id="2" name="Ariel Tsui" initials="AT" lastIdx="3" clrIdx="1">
    <p:extLst>
      <p:ext uri="{19B8F6BF-5375-455C-9EA6-DF929625EA0E}">
        <p15:presenceInfo xmlns:p15="http://schemas.microsoft.com/office/powerpoint/2012/main" userId="Ariel Tsui" providerId="None"/>
      </p:ext>
    </p:extLst>
  </p:cmAuthor>
  <p:cmAuthor id="3" name="Jaclyn Zalesky" initials="JZ" lastIdx="1" clrIdx="2">
    <p:extLst>
      <p:ext uri="{19B8F6BF-5375-455C-9EA6-DF929625EA0E}">
        <p15:presenceInfo xmlns:p15="http://schemas.microsoft.com/office/powerpoint/2012/main" userId="S::zalesky@adobe.com::9c0b24b4-6ad7-45a7-a9a0-5ba404afed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F6F"/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F0D56-C414-F2B7-15F9-451AF6576368}" v="110" dt="2022-02-10T15:57:04.196"/>
    <p1510:client id="{A2DBF7B9-02E3-D244-B97A-39DF5B1FC26C}" v="2" dt="2022-01-27T18:11:30.494"/>
    <p1510:client id="{B48FD668-0CCC-025E-267E-538FB753C752}" v="2" dt="2022-02-09T19:19:31.362"/>
    <p1510:client id="{C9A7A18E-2CD6-D60F-0EAE-ADB272FCFFDF}" v="16" dt="2022-03-04T01:00:43.7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4"/>
    <p:restoredTop sz="95808"/>
  </p:normalViewPr>
  <p:slideViewPr>
    <p:cSldViewPr>
      <p:cViewPr>
        <p:scale>
          <a:sx n="150" d="100"/>
          <a:sy n="150" d="100"/>
        </p:scale>
        <p:origin x="330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9c0b24b4-6ad7-45a7-a9a0-5ba404afed22" providerId="ADAL" clId="{A2DBF7B9-02E3-D244-B97A-39DF5B1FC26C}"/>
    <pc:docChg chg="custSel modSld modMainMaster">
      <pc:chgData name="Jaclyn Zalesky" userId="9c0b24b4-6ad7-45a7-a9a0-5ba404afed22" providerId="ADAL" clId="{A2DBF7B9-02E3-D244-B97A-39DF5B1FC26C}" dt="2022-01-27T18:11:43.660" v="13" actId="20577"/>
      <pc:docMkLst>
        <pc:docMk/>
      </pc:docMkLst>
      <pc:sldChg chg="addSp delSp modSp mod">
        <pc:chgData name="Jaclyn Zalesky" userId="9c0b24b4-6ad7-45a7-a9a0-5ba404afed22" providerId="ADAL" clId="{A2DBF7B9-02E3-D244-B97A-39DF5B1FC26C}" dt="2022-01-27T18:11:43.660" v="13" actId="20577"/>
        <pc:sldMkLst>
          <pc:docMk/>
          <pc:sldMk cId="0" sldId="256"/>
        </pc:sldMkLst>
        <pc:spChg chg="mod">
          <ac:chgData name="Jaclyn Zalesky" userId="9c0b24b4-6ad7-45a7-a9a0-5ba404afed22" providerId="ADAL" clId="{A2DBF7B9-02E3-D244-B97A-39DF5B1FC26C}" dt="2022-01-27T18:11:43.660" v="13" actId="20577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Jaclyn Zalesky" userId="9c0b24b4-6ad7-45a7-a9a0-5ba404afed22" providerId="ADAL" clId="{A2DBF7B9-02E3-D244-B97A-39DF5B1FC26C}" dt="2022-01-27T17:52:15.821" v="7" actId="478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Jaclyn Zalesky" userId="9c0b24b4-6ad7-45a7-a9a0-5ba404afed22" providerId="ADAL" clId="{A2DBF7B9-02E3-D244-B97A-39DF5B1FC26C}" dt="2022-01-27T18:11:27.956" v="10"/>
          <ac:spMkLst>
            <pc:docMk/>
            <pc:sldMk cId="0" sldId="256"/>
            <ac:spMk id="13" creationId="{30EDFB2E-B7BE-864D-B004-884C1838B536}"/>
          </ac:spMkLst>
        </pc:spChg>
      </pc:sldChg>
      <pc:sldChg chg="addSp delSp modSp mod">
        <pc:chgData name="Jaclyn Zalesky" userId="9c0b24b4-6ad7-45a7-a9a0-5ba404afed22" providerId="ADAL" clId="{A2DBF7B9-02E3-D244-B97A-39DF5B1FC26C}" dt="2022-01-27T18:11:30.494" v="11"/>
        <pc:sldMkLst>
          <pc:docMk/>
          <pc:sldMk cId="0" sldId="257"/>
        </pc:sldMkLst>
        <pc:spChg chg="add mod">
          <ac:chgData name="Jaclyn Zalesky" userId="9c0b24b4-6ad7-45a7-a9a0-5ba404afed22" providerId="ADAL" clId="{A2DBF7B9-02E3-D244-B97A-39DF5B1FC26C}" dt="2022-01-27T18:11:30.494" v="11"/>
          <ac:spMkLst>
            <pc:docMk/>
            <pc:sldMk cId="0" sldId="257"/>
            <ac:spMk id="56" creationId="{BED97B6A-F822-1148-9BC9-28714CACD837}"/>
          </ac:spMkLst>
        </pc:spChg>
        <pc:spChg chg="del mod">
          <ac:chgData name="Jaclyn Zalesky" userId="9c0b24b4-6ad7-45a7-a9a0-5ba404afed22" providerId="ADAL" clId="{A2DBF7B9-02E3-D244-B97A-39DF5B1FC26C}" dt="2022-01-27T17:51:41.043" v="6" actId="478"/>
          <ac:spMkLst>
            <pc:docMk/>
            <pc:sldMk cId="0" sldId="257"/>
            <ac:spMk id="84" creationId="{CBCF4964-CAC8-F146-B2E2-51ED8B3DC99A}"/>
          </ac:spMkLst>
        </pc:spChg>
      </pc:sldChg>
      <pc:sldMasterChg chg="delSp mod modSldLayout">
        <pc:chgData name="Jaclyn Zalesky" userId="9c0b24b4-6ad7-45a7-a9a0-5ba404afed22" providerId="ADAL" clId="{A2DBF7B9-02E3-D244-B97A-39DF5B1FC26C}" dt="2022-01-27T18:11:06.472" v="9" actId="478"/>
        <pc:sldMasterMkLst>
          <pc:docMk/>
          <pc:sldMasterMk cId="0" sldId="2147483648"/>
        </pc:sldMasterMkLst>
        <pc:picChg chg="del">
          <ac:chgData name="Jaclyn Zalesky" userId="9c0b24b4-6ad7-45a7-a9a0-5ba404afed22" providerId="ADAL" clId="{A2DBF7B9-02E3-D244-B97A-39DF5B1FC26C}" dt="2022-01-27T18:11:03.268" v="8" actId="478"/>
          <ac:picMkLst>
            <pc:docMk/>
            <pc:sldMasterMk cId="0" sldId="2147483648"/>
            <ac:picMk id="9" creationId="{40B595D3-F8FC-DA44-B170-015BD0590CFB}"/>
          </ac:picMkLst>
        </pc:picChg>
        <pc:sldLayoutChg chg="delSp mod">
          <pc:chgData name="Jaclyn Zalesky" userId="9c0b24b4-6ad7-45a7-a9a0-5ba404afed22" providerId="ADAL" clId="{A2DBF7B9-02E3-D244-B97A-39DF5B1FC26C}" dt="2022-01-27T18:11:06.472" v="9" actId="478"/>
          <pc:sldLayoutMkLst>
            <pc:docMk/>
            <pc:sldMasterMk cId="0" sldId="2147483648"/>
            <pc:sldLayoutMk cId="0" sldId="2147483662"/>
          </pc:sldLayoutMkLst>
          <pc:picChg chg="del">
            <ac:chgData name="Jaclyn Zalesky" userId="9c0b24b4-6ad7-45a7-a9a0-5ba404afed22" providerId="ADAL" clId="{A2DBF7B9-02E3-D244-B97A-39DF5B1FC26C}" dt="2022-01-27T18:11:06.472" v="9" actId="478"/>
            <ac:picMkLst>
              <pc:docMk/>
              <pc:sldMasterMk cId="0" sldId="2147483648"/>
              <pc:sldLayoutMk cId="0" sldId="2147483662"/>
              <ac:picMk id="12" creationId="{4388883E-79D4-2047-8C5E-37999ED2475C}"/>
            </ac:picMkLst>
          </pc:picChg>
        </pc:sldLayoutChg>
      </pc:sldMasterChg>
    </pc:docChg>
  </pc:docChgLst>
  <pc:docChgLst>
    <pc:chgData name="Jaclyn Zalesky" userId="S::zalesky@adobe.com::9c0b24b4-6ad7-45a7-a9a0-5ba404afed22" providerId="AD" clId="Web-{230F0D56-C414-F2B7-15F9-451AF6576368}"/>
    <pc:docChg chg="mod modSld">
      <pc:chgData name="Jaclyn Zalesky" userId="S::zalesky@adobe.com::9c0b24b4-6ad7-45a7-a9a0-5ba404afed22" providerId="AD" clId="Web-{230F0D56-C414-F2B7-15F9-451AF6576368}" dt="2022-02-10T15:57:01.008" v="107"/>
      <pc:docMkLst>
        <pc:docMk/>
      </pc:docMkLst>
      <pc:sldChg chg="modSp modCm">
        <pc:chgData name="Jaclyn Zalesky" userId="S::zalesky@adobe.com::9c0b24b4-6ad7-45a7-a9a0-5ba404afed22" providerId="AD" clId="Web-{230F0D56-C414-F2B7-15F9-451AF6576368}" dt="2022-02-10T15:57:01.008" v="107"/>
        <pc:sldMkLst>
          <pc:docMk/>
          <pc:sldMk cId="1050037809" sldId="261"/>
        </pc:sldMkLst>
        <pc:graphicFrameChg chg="mod modGraphic">
          <ac:chgData name="Jaclyn Zalesky" userId="S::zalesky@adobe.com::9c0b24b4-6ad7-45a7-a9a0-5ba404afed22" providerId="AD" clId="Web-{230F0D56-C414-F2B7-15F9-451AF6576368}" dt="2022-02-10T15:56:55.836" v="105"/>
          <ac:graphicFrameMkLst>
            <pc:docMk/>
            <pc:sldMk cId="1050037809" sldId="261"/>
            <ac:graphicFrameMk id="21" creationId="{776EB197-58B6-794D-94F8-90888006EC22}"/>
          </ac:graphicFrameMkLst>
        </pc:graphicFrameChg>
      </pc:sldChg>
    </pc:docChg>
  </pc:docChgLst>
  <pc:docChgLst>
    <pc:chgData name="Jaclyn Zalesky" userId="S::zalesky@adobe.com::9c0b24b4-6ad7-45a7-a9a0-5ba404afed22" providerId="AD" clId="Web-{C9A7A18E-2CD6-D60F-0EAE-ADB272FCFFDF}"/>
    <pc:docChg chg="modSld">
      <pc:chgData name="Jaclyn Zalesky" userId="S::zalesky@adobe.com::9c0b24b4-6ad7-45a7-a9a0-5ba404afed22" providerId="AD" clId="Web-{C9A7A18E-2CD6-D60F-0EAE-ADB272FCFFDF}" dt="2022-03-04T01:00:42.113" v="1"/>
      <pc:docMkLst>
        <pc:docMk/>
      </pc:docMkLst>
      <pc:sldChg chg="modSp">
        <pc:chgData name="Jaclyn Zalesky" userId="S::zalesky@adobe.com::9c0b24b4-6ad7-45a7-a9a0-5ba404afed22" providerId="AD" clId="Web-{C9A7A18E-2CD6-D60F-0EAE-ADB272FCFFDF}" dt="2022-03-04T01:00:42.113" v="1"/>
        <pc:sldMkLst>
          <pc:docMk/>
          <pc:sldMk cId="0" sldId="256"/>
        </pc:sldMkLst>
        <pc:graphicFrameChg chg="mod modGraphic">
          <ac:chgData name="Jaclyn Zalesky" userId="S::zalesky@adobe.com::9c0b24b4-6ad7-45a7-a9a0-5ba404afed22" providerId="AD" clId="Web-{C9A7A18E-2CD6-D60F-0EAE-ADB272FCFFDF}" dt="2022-03-04T01:00:42.113" v="1"/>
          <ac:graphicFrameMkLst>
            <pc:docMk/>
            <pc:sldMk cId="0" sldId="256"/>
            <ac:graphicFrameMk id="11" creationId="{3AC7AEA2-E7A4-BD48-80EA-856168E207F6}"/>
          </ac:graphicFrameMkLst>
        </pc:graphicFrameChg>
      </pc:sldChg>
    </pc:docChg>
  </pc:docChgLst>
  <pc:docChgLst>
    <pc:chgData name="Jaclyn Zalesky" userId="9c0b24b4-6ad7-45a7-a9a0-5ba404afed22" providerId="ADAL" clId="{60D74460-2E50-2042-85E4-B708F321906F}"/>
    <pc:docChg chg="modSld">
      <pc:chgData name="Jaclyn Zalesky" userId="9c0b24b4-6ad7-45a7-a9a0-5ba404afed22" providerId="ADAL" clId="{60D74460-2E50-2042-85E4-B708F321906F}" dt="2022-01-26T18:04:45.119" v="50" actId="1038"/>
      <pc:docMkLst>
        <pc:docMk/>
      </pc:docMkLst>
      <pc:sldChg chg="addSp delSp modSp mod">
        <pc:chgData name="Jaclyn Zalesky" userId="9c0b24b4-6ad7-45a7-a9a0-5ba404afed22" providerId="ADAL" clId="{60D74460-2E50-2042-85E4-B708F321906F}" dt="2022-01-26T18:04:45.119" v="50" actId="1038"/>
        <pc:sldMkLst>
          <pc:docMk/>
          <pc:sldMk cId="0" sldId="257"/>
        </pc:sldMkLst>
        <pc:spChg chg="add del mod">
          <ac:chgData name="Jaclyn Zalesky" userId="9c0b24b4-6ad7-45a7-a9a0-5ba404afed22" providerId="ADAL" clId="{60D74460-2E50-2042-85E4-B708F321906F}" dt="2022-01-26T18:03:13.223" v="3"/>
          <ac:spMkLst>
            <pc:docMk/>
            <pc:sldMk cId="0" sldId="257"/>
            <ac:spMk id="2" creationId="{F27DABC0-B86D-C44E-8E65-DB8B68A63744}"/>
          </ac:spMkLst>
        </pc:spChg>
        <pc:spChg chg="mod">
          <ac:chgData name="Jaclyn Zalesky" userId="9c0b24b4-6ad7-45a7-a9a0-5ba404afed22" providerId="ADAL" clId="{60D74460-2E50-2042-85E4-B708F321906F}" dt="2022-01-26T18:03:17.934" v="4" actId="1076"/>
          <ac:spMkLst>
            <pc:docMk/>
            <pc:sldMk cId="0" sldId="257"/>
            <ac:spMk id="41" creationId="{6BF87FDD-9EA3-6946-897D-7CB38BCFBCA5}"/>
          </ac:spMkLst>
        </pc:spChg>
        <pc:spChg chg="mod">
          <ac:chgData name="Jaclyn Zalesky" userId="9c0b24b4-6ad7-45a7-a9a0-5ba404afed22" providerId="ADAL" clId="{60D74460-2E50-2042-85E4-B708F321906F}" dt="2022-01-26T18:03:34.774" v="7" actId="14100"/>
          <ac:spMkLst>
            <pc:docMk/>
            <pc:sldMk cId="0" sldId="257"/>
            <ac:spMk id="45" creationId="{01E87837-5EB4-B843-BD72-4B2D6080F2ED}"/>
          </ac:spMkLst>
        </pc:spChg>
        <pc:spChg chg="mod">
          <ac:chgData name="Jaclyn Zalesky" userId="9c0b24b4-6ad7-45a7-a9a0-5ba404afed22" providerId="ADAL" clId="{60D74460-2E50-2042-85E4-B708F321906F}" dt="2022-01-26T18:03:37.126" v="8" actId="403"/>
          <ac:spMkLst>
            <pc:docMk/>
            <pc:sldMk cId="0" sldId="257"/>
            <ac:spMk id="47" creationId="{5376A096-B710-404A-B60D-9EE95FED4BF0}"/>
          </ac:spMkLst>
        </pc:spChg>
        <pc:spChg chg="mod">
          <ac:chgData name="Jaclyn Zalesky" userId="9c0b24b4-6ad7-45a7-a9a0-5ba404afed22" providerId="ADAL" clId="{60D74460-2E50-2042-85E4-B708F321906F}" dt="2022-01-26T18:04:45.119" v="50" actId="1038"/>
          <ac:spMkLst>
            <pc:docMk/>
            <pc:sldMk cId="0" sldId="257"/>
            <ac:spMk id="50" creationId="{13CF8017-46AE-C04F-8415-29133BE5B7BF}"/>
          </ac:spMkLst>
        </pc:spChg>
        <pc:spChg chg="mod">
          <ac:chgData name="Jaclyn Zalesky" userId="9c0b24b4-6ad7-45a7-a9a0-5ba404afed22" providerId="ADAL" clId="{60D74460-2E50-2042-85E4-B708F321906F}" dt="2022-01-26T18:03:48.927" v="10" actId="403"/>
          <ac:spMkLst>
            <pc:docMk/>
            <pc:sldMk cId="0" sldId="257"/>
            <ac:spMk id="51" creationId="{F7EA7F82-FD5A-1440-96EE-C08915F16D9E}"/>
          </ac:spMkLst>
        </pc:spChg>
        <pc:spChg chg="mod">
          <ac:chgData name="Jaclyn Zalesky" userId="9c0b24b4-6ad7-45a7-a9a0-5ba404afed22" providerId="ADAL" clId="{60D74460-2E50-2042-85E4-B708F321906F}" dt="2022-01-26T18:04:13.490" v="13" actId="14100"/>
          <ac:spMkLst>
            <pc:docMk/>
            <pc:sldMk cId="0" sldId="257"/>
            <ac:spMk id="53" creationId="{AECDB25D-EF0F-3345-81AB-77397D56CA87}"/>
          </ac:spMkLst>
        </pc:spChg>
        <pc:spChg chg="mod">
          <ac:chgData name="Jaclyn Zalesky" userId="9c0b24b4-6ad7-45a7-a9a0-5ba404afed22" providerId="ADAL" clId="{60D74460-2E50-2042-85E4-B708F321906F}" dt="2022-01-26T18:03:51.118" v="11" actId="403"/>
          <ac:spMkLst>
            <pc:docMk/>
            <pc:sldMk cId="0" sldId="257"/>
            <ac:spMk id="54" creationId="{147A0CC5-9478-2A4C-8E36-9690D8413CAC}"/>
          </ac:spMkLst>
        </pc:spChg>
        <pc:spChg chg="mod">
          <ac:chgData name="Jaclyn Zalesky" userId="9c0b24b4-6ad7-45a7-a9a0-5ba404afed22" providerId="ADAL" clId="{60D74460-2E50-2042-85E4-B708F321906F}" dt="2022-01-26T18:02:55.486" v="0" actId="20577"/>
          <ac:spMkLst>
            <pc:docMk/>
            <pc:sldMk cId="0" sldId="257"/>
            <ac:spMk id="88" creationId="{BDC8935C-27E9-A94B-ABF1-EFA84FB3D2BE}"/>
          </ac:spMkLst>
        </pc:spChg>
        <pc:spChg chg="mod">
          <ac:chgData name="Jaclyn Zalesky" userId="9c0b24b4-6ad7-45a7-a9a0-5ba404afed22" providerId="ADAL" clId="{60D74460-2E50-2042-85E4-B708F321906F}" dt="2022-01-26T18:03:25.107" v="5" actId="1076"/>
          <ac:spMkLst>
            <pc:docMk/>
            <pc:sldMk cId="0" sldId="257"/>
            <ac:spMk id="97" creationId="{1F390430-3ED2-1F47-8897-19279095D4E1}"/>
          </ac:spMkLst>
        </pc:spChg>
      </pc:sldChg>
    </pc:docChg>
  </pc:docChgLst>
  <pc:docChgLst>
    <pc:chgData name="David Baker" userId="S::davbaker@adobe.com::da2b0875-9916-4d44-89d9-e651631ef4de" providerId="AD" clId="Web-{B48FD668-0CCC-025E-267E-538FB753C752}"/>
    <pc:docChg chg="mod">
      <pc:chgData name="David Baker" userId="S::davbaker@adobe.com::da2b0875-9916-4d44-89d9-e651631ef4de" providerId="AD" clId="Web-{B48FD668-0CCC-025E-267E-538FB753C752}" dt="2022-02-09T19:19:31.362" v="1"/>
      <pc:docMkLst>
        <pc:docMk/>
      </pc:docMkLst>
      <pc:sldChg chg="addCm">
        <pc:chgData name="David Baker" userId="S::davbaker@adobe.com::da2b0875-9916-4d44-89d9-e651631ef4de" providerId="AD" clId="Web-{B48FD668-0CCC-025E-267E-538FB753C752}" dt="2022-02-09T19:19:31.362" v="1"/>
        <pc:sldMkLst>
          <pc:docMk/>
          <pc:sldMk cId="1050037809" sldId="261"/>
        </pc:sldMkLst>
      </pc:sldChg>
    </pc:docChg>
  </pc:docChgLst>
</pc:chgInfo>
</file>

<file path=ppt/comments/modernComment_105_3E964E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1667EB1-1D95-4194-9107-42D8CF943CA0}" authorId="{DB1A11B9-3973-06DC-DBC2-EFEFEF087FED}" created="2022-02-09T19:19:31.362">
    <pc:sldMkLst xmlns:pc="http://schemas.microsoft.com/office/powerpoint/2013/main/command">
      <pc:docMk/>
      <pc:sldMk cId="1050037809" sldId="261"/>
    </pc:sldMkLst>
    <p188:replyLst>
      <p188:reply id="{A4AD3427-FF77-4841-BB89-DE3448FC5319}" authorId="{D376325D-2BBD-24A3-9FEE-692465B927D5}" created="2022-02-10T15:57:01.008">
        <p188:txBody>
          <a:bodyPr/>
          <a:lstStyle/>
          <a:p>
            <a:r>
              <a:rPr lang="en-US"/>
              <a:t>Updated. </a:t>
            </a:r>
          </a:p>
        </p188:txBody>
      </p188:reply>
    </p188:replyLst>
    <p188:txBody>
      <a:bodyPr/>
      <a:lstStyle/>
      <a:p>
        <a:r>
          <a:rPr lang="en-US"/>
          <a:t>[@Jaclyn Zalesky]  change from Experience League to Enterprise Learn &amp; Support https://helpx.adobe.com/enterprise.html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 </a:t>
            </a:r>
            <a:r>
              <a:rPr spc="-5" dirty="0"/>
              <a:t>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microsoft.com/office/2018/10/relationships/comments" Target="../comments/modernComment_105_3E964E31.xml"/><Relationship Id="rId7" Type="http://schemas.openxmlformats.org/officeDocument/2006/relationships/image" Target="../media/image15.jpg"/><Relationship Id="rId12" Type="http://schemas.openxmlformats.org/officeDocument/2006/relationships/image" Target="../media/image20.png"/><Relationship Id="rId17" Type="http://schemas.openxmlformats.org/officeDocument/2006/relationships/hyperlink" Target="https://helpx.adobe.com/kr/support/programs/support-policies-terms-conditions.html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status.adob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4.jpg"/><Relationship Id="rId15" Type="http://schemas.openxmlformats.org/officeDocument/2006/relationships/hyperlink" Target="https://community.adobe.com/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://www.adobe.com/kr/" TargetMode="External"/><Relationship Id="rId9" Type="http://schemas.openxmlformats.org/officeDocument/2006/relationships/image" Target="../media/image17.svg"/><Relationship Id="rId14" Type="http://schemas.openxmlformats.org/officeDocument/2006/relationships/hyperlink" Target="https://helpx.adobe.com/enterpris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5" y="7162363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서비스 </a:t>
            </a:r>
            <a:r>
              <a:rPr lang="ja-jp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수준 </a:t>
            </a:r>
            <a:r>
              <a:rPr lang="ja-jp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목표: </a:t>
            </a:r>
            <a:r>
              <a:rPr lang="ja-jp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초기</a:t>
            </a:r>
            <a:r>
              <a:rPr lang="ja-jp" sz="1400" b="1" u="heavy" spc="-14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ja-jp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대응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2300" dirty="0">
                <a:latin typeface="Adobe Clean" panose="020B0503020404020204" pitchFamily="34" charset="0"/>
              </a:rPr>
              <a:t>ADOBE 지원 플랜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47" y="635935"/>
            <a:ext cx="5865216" cy="1281120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표준 | </a:t>
            </a:r>
            <a:r>
              <a:rPr lang="ja-jp" sz="1200" b="1" dirty="0">
                <a:solidFill>
                  <a:schemeClr val="bg1"/>
                </a:solidFill>
                <a:latin typeface="Adobe Clean" panose="020B0503020404020204" pitchFamily="34" charset="0"/>
              </a:rPr>
              <a:t>비즈니스</a:t>
            </a:r>
            <a:r>
              <a:rPr lang="ja-jp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엔터프라이즈 | 엘리트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Adobe는 Adobe 엔터프라이즈 구독의 일부로 포함된 비즈니스를 지원하는 데 도움이 되는 포괄적인 기술 리소스를 제공합니다.비즈니스 지원 플랜으로 향상되었습니다.비즈니스 지원에는 지원 사례에 대한 우선 순위 라우팅이 포함되며, 이를 통해 제출된 사례에 대한 고급 지원 리소스에 보다 빠르게 연결할 수 있습니다.비즈니스 고객은 또한 전화나 지원 웹 포털을 통해 제품 쿼리에 대한 기술 지원 팀의 서비스를 이용하여 가장 중요한 시기에 비즈니스를 보호할 수 있습니다.비즈니스 고객은 지원 사례 에스컬레이션 관리를 위한 계정 지원 리드를 활용하여 가장 중요한 지원 요청에 대한 정기적인 커뮤니케이션 및 업데이트를 받을 수 있습니다.</a:t>
            </a:r>
            <a:endParaRPr lang="en-US" sz="1000" dirty="0">
              <a:solidFill>
                <a:schemeClr val="bg1"/>
              </a:solidFill>
              <a:latin typeface="Adobe Clean SemiLight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79486"/>
              </p:ext>
            </p:extLst>
          </p:nvPr>
        </p:nvGraphicFramePr>
        <p:xfrm>
          <a:off x="127543" y="2074351"/>
          <a:ext cx="7500377" cy="5042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251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662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86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37">
                <a:tc gridSpan="2">
                  <a:txBody>
                    <a:bodyPr/>
                    <a:lstStyle/>
                    <a:p>
                      <a:endParaRPr lang="en-US" sz="1200" spc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pc="-2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표준 </a:t>
                      </a:r>
                      <a:r>
                        <a:rPr lang="ja-jp" sz="1200" spc="-135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 </a:t>
                      </a:r>
                      <a:r>
                        <a:rPr lang="ja-jp" sz="1200" spc="-2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지원</a:t>
                      </a:r>
                      <a:endParaRPr lang="en-US" sz="12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2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12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37">
                <a:tc gridSpan="2">
                  <a:txBody>
                    <a:bodyPr/>
                    <a:lstStyle/>
                    <a:p>
                      <a:endParaRPr lang="en-US" sz="1200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b="1" i="1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유료 지원($)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8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/>
                          <a:cs typeface="AdobeClean-Light"/>
                        </a:rPr>
                        <a:t>할당된 전문가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계정 지원 리드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8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지정 지원 엔지니어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390241"/>
                  </a:ext>
                </a:extLst>
              </a:tr>
              <a:tr h="234008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기술 계정 관리자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25360"/>
                  </a:ext>
                </a:extLst>
              </a:tr>
              <a:tr h="232782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지원 서비스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자가 진단 지원 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78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채팅/전화를 통한 지원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78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웹 사례 제출 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9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우선 순위 사례 라우팅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6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78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가속화된 문제 우선 순위 지정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에스컬레이션 관리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6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사전 사례 모니터링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080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lvl="0">
                        <a:lnSpc>
                          <a:spcPct val="100000"/>
                        </a:lnSpc>
                        <a:spcBef>
                          <a:spcPts val="459"/>
                        </a:spcBef>
                        <a:buNone/>
                      </a:pPr>
                      <a:r>
                        <a:rPr lang="ja-jp" sz="1100" b="0" i="0" u="none" strike="noStrike" spc="0" noProof="0" dirty="0">
                          <a:solidFill>
                            <a:srgbClr val="020302"/>
                          </a:solidFill>
                          <a:latin typeface="Adobe Clean Light"/>
                        </a:rPr>
                        <a:t>지역 지원 옵션</a:t>
                      </a:r>
                      <a:endParaRPr dirty="0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693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서비스 리뷰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사례 검토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솔루션 검토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로드맵 검토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추가 지정 지원 담당자 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업그레이드/마이그레이션 계획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릴리스 준비 및 계획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52538"/>
                  </a:ext>
                </a:extLst>
              </a:tr>
              <a:tr h="226657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경영 스폰서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52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4" y="358817"/>
            <a:ext cx="3309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700" i="1" dirty="0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(Adobe Sign 포함)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FD9DFC3A-8CD3-9648-A411-8459D01F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238079"/>
              </p:ext>
            </p:extLst>
          </p:nvPr>
        </p:nvGraphicFramePr>
        <p:xfrm>
          <a:off x="121146" y="7483227"/>
          <a:ext cx="7498851" cy="2187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9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</a:t>
                      </a:r>
                      <a:endParaRPr sz="1000" spc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표준  지원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88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</a:t>
                      </a:r>
                      <a:br>
                        <a:rPr lang="en-US" alt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</a:b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엘리트 지원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생산 비즈니스 기능이 다운되었거나 심각한 데이터 손실 또는 서비스 저하가 발생했으며 기능 및 사용성을 복원하기 위해 즉각적인 주의가 필요합니다.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30분</a:t>
                      </a:r>
                      <a:endParaRPr lang="en-US"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ja-jp" sz="1000" i="0" spc="0" dirty="0">
                          <a:latin typeface="AdobeClean-Light"/>
                        </a:rPr>
                        <a:t>해당하는 Adobe 제품 및 서비스에 대한 지원 플랜을 구매하는 고객은 Adobe의 지원 엔지니어에게 사례를 빠르게 처리할 수 있는 우선 순위 사례 라우팅을 받게 됩니다.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  30분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15분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2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비즈니스 기능에 심각한 서비스 저하 또는 잠재적인 데이터 손실이 있거나 주요 기능이 영향을 받습니다.</a:t>
                      </a:r>
                      <a:endParaRPr sz="900" b="0" i="0" spc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 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1시간</a:t>
                      </a:r>
                      <a:endParaRPr lang="en-US"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3</a:t>
                      </a:r>
                      <a:endParaRPr lang="en-US" sz="900" spc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고객의 비즈니스 기능에 약간의 서비스 저하가 있지만 비즈니스 기능을 정상적으로 계속할 수 있게 하는 솔루션/해결 방법이 있습니다.</a:t>
                      </a:r>
                      <a:endParaRPr lang="en-US" sz="900" b="0" i="0" spc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영업일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4시간</a:t>
                      </a:r>
                      <a:endParaRPr lang="en-US"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ja-jp" sz="900" b="1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4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현재 제품 기능에 관한 일반적인 질문 또는 개선 요청입니다.</a:t>
                      </a:r>
                      <a:endParaRPr sz="900" b="0" i="0" spc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영업일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1일 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1">
            <a:extLst>
              <a:ext uri="{FF2B5EF4-FFF2-40B4-BE49-F238E27FC236}">
                <a16:creationId xmlns:a16="http://schemas.microsoft.com/office/drawing/2014/main" id="{30EDFB2E-B7BE-864D-B004-884C1838B536}"/>
              </a:ext>
            </a:extLst>
          </p:cNvPr>
          <p:cNvSpPr txBox="1">
            <a:spLocks/>
          </p:cNvSpPr>
          <p:nvPr/>
        </p:nvSpPr>
        <p:spPr>
          <a:xfrm>
            <a:off x="97788" y="9888626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ja-jp" spc="-10" dirty="0"/>
              <a:t>©202</a:t>
            </a:r>
            <a:r>
              <a:rPr lang="ja-jp" spc="-5" dirty="0"/>
              <a:t>2 Adobe.All</a:t>
            </a:r>
            <a:r>
              <a:rPr lang="ja-jp" spc="-10" dirty="0"/>
              <a:t> Rights</a:t>
            </a:r>
            <a:r>
              <a:rPr lang="ja-jp" spc="-5" dirty="0"/>
              <a:t> </a:t>
            </a:r>
            <a:r>
              <a:rPr lang="ja-jp" spc="-10" dirty="0"/>
              <a:t>Reserved.</a:t>
            </a:r>
            <a:r>
              <a:rPr lang="ja-jp" spc="-5" dirty="0"/>
              <a:t>Adobe</a:t>
            </a:r>
            <a:r>
              <a:rPr lang="ja-jp" spc="60" dirty="0"/>
              <a:t> </a:t>
            </a:r>
            <a:r>
              <a:rPr lang="ja-jp" spc="-10" dirty="0"/>
              <a:t>기밀.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1909" y="1607065"/>
            <a:ext cx="2148840" cy="73853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사례 진행 상황을 모니터링하고 Adobe 지원 내에서 에스컬레이션 지점 및 내부 지지 역할을 하는 할당된 계정 지원 리드입니다.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792529" y="1318056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계정 지원 리드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30064" y="5732304"/>
            <a:ext cx="1983611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ja-jp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표준 지원 기능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401995" y="736965"/>
            <a:ext cx="201168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318713" y="429188"/>
            <a:ext cx="2251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ja-jp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비즈니스 지원 기능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793313" y="1593956"/>
            <a:ext cx="2148840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spcBef>
                <a:spcPts val="60"/>
              </a:spcBef>
            </a:pPr>
            <a:r>
              <a:rPr lang="ja-jp" sz="1000" dirty="0">
                <a:latin typeface="Adobe Clean Light" panose="020B0303020404020204" pitchFamily="34" charset="0"/>
                <a:cs typeface="AdobeClean-Light"/>
              </a:rPr>
              <a:t>제출된 사례에 대한 고급 지원 리소스에 보다 빠르게 연결할 수 있는 우선 순위 라우팅을 받게 됩니다.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18164" y="1320426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우선 순위 사례 라우팅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46216" y="1596236"/>
            <a:ext cx="214884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에스컬레이션 지원 및 정기 업데이트를 제공하고 진행 중인 지원 요청에서 가장 중요한 것에 우선 순위를 부여할 수 있는 Adobe 내의 지정된 담당</a:t>
            </a:r>
            <a:r>
              <a:rPr lang="ja-jp" sz="1000">
                <a:latin typeface="Adobe Clean Light" panose="020B0303020404020204" pitchFamily="34" charset="0"/>
              </a:rPr>
              <a:t>자입</a:t>
            </a:r>
            <a:br>
              <a:rPr lang="en-US" altLang="ja-JP" sz="1000" dirty="0">
                <a:latin typeface="Adobe Clean Light" panose="020B0303020404020204" pitchFamily="34" charset="0"/>
              </a:rPr>
            </a:br>
            <a:r>
              <a:rPr lang="ja-jp" sz="1000">
                <a:latin typeface="Adobe Clean Light" panose="020B0303020404020204" pitchFamily="34" charset="0"/>
              </a:rPr>
              <a:t>니</a:t>
            </a:r>
            <a:r>
              <a:rPr lang="ja-jp" sz="1000" dirty="0">
                <a:latin typeface="Adobe Clean Light" panose="020B0303020404020204" pitchFamily="34" charset="0"/>
              </a:rPr>
              <a:t>다.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01129" y="1318056"/>
            <a:ext cx="16084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에스컬레이션 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3183539" y="3615388"/>
            <a:ext cx="2250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1200" b="1" dirty="0">
                <a:latin typeface="Adobe Clean" panose="020B0503020404020204" pitchFamily="34" charset="0"/>
              </a:rPr>
              <a:t>가속화된 문제 우선 순위 지정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2850511" y="3943707"/>
            <a:ext cx="2148840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lvl="0">
              <a:spcBef>
                <a:spcPts val="60"/>
              </a:spcBef>
              <a:defRPr/>
            </a:pPr>
            <a:r>
              <a:rPr lang="ja-jp" sz="1000" dirty="0">
                <a:latin typeface="Adobe Clean Light" panose="020B0303020404020204" pitchFamily="34" charset="0"/>
                <a:cs typeface="Adobe Clean Light"/>
              </a:rPr>
              <a:t>엔지니어링과 함께 용이한 참여를 통해 지원 사례 작업에 대해 높은 우선 순위를 받게 됩니다.</a:t>
            </a: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33255" y="15197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BEBE4631-BCA4-DC4F-9CD3-21AEE25FC99A}"/>
              </a:ext>
            </a:extLst>
          </p:cNvPr>
          <p:cNvSpPr/>
          <p:nvPr/>
        </p:nvSpPr>
        <p:spPr>
          <a:xfrm rot="5400000" flipH="1">
            <a:off x="3863232" y="508058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E87837-5EB4-B843-BD72-4B2D6080F2ED}"/>
              </a:ext>
            </a:extLst>
          </p:cNvPr>
          <p:cNvSpPr>
            <a:spLocks/>
          </p:cNvSpPr>
          <p:nvPr/>
        </p:nvSpPr>
        <p:spPr>
          <a:xfrm>
            <a:off x="869249" y="6535770"/>
            <a:ext cx="13459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커뮤니티 포럼</a:t>
            </a: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407F59CA-FC0A-8543-BF2A-BE6D7F554057}"/>
              </a:ext>
            </a:extLst>
          </p:cNvPr>
          <p:cNvSpPr txBox="1"/>
          <p:nvPr/>
        </p:nvSpPr>
        <p:spPr>
          <a:xfrm>
            <a:off x="441718" y="6777939"/>
            <a:ext cx="214884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기술 솔루션, 제품 문서, FAQ 등 증가하는 데이터베이스에 대한 지속적인 온라인 액세스.Adobe 커뮤니티에서 다른 고객과 소통하여 모범 사례 및 진행 중 얻은 개선 사항을 공유합니다.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76A096-B710-404A-B60D-9EE95FED4BF0}"/>
              </a:ext>
            </a:extLst>
          </p:cNvPr>
          <p:cNvSpPr>
            <a:spLocks/>
          </p:cNvSpPr>
          <p:nvPr/>
        </p:nvSpPr>
        <p:spPr>
          <a:xfrm>
            <a:off x="3375964" y="6534116"/>
            <a:ext cx="1013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자가 진단 포털</a:t>
            </a:r>
          </a:p>
        </p:txBody>
      </p:sp>
      <p:sp>
        <p:nvSpPr>
          <p:cNvPr id="48" name="object 39">
            <a:extLst>
              <a:ext uri="{FF2B5EF4-FFF2-40B4-BE49-F238E27FC236}">
                <a16:creationId xmlns:a16="http://schemas.microsoft.com/office/drawing/2014/main" id="{F10CB5FB-EB8C-104E-BCDA-6A33E111FFBC}"/>
              </a:ext>
            </a:extLst>
          </p:cNvPr>
          <p:cNvSpPr txBox="1"/>
          <p:nvPr/>
        </p:nvSpPr>
        <p:spPr>
          <a:xfrm>
            <a:off x="2930461" y="6767810"/>
            <a:ext cx="214884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온라인 자가 진단 지원 포털에 대한 온디맨드 액세스를 통해 사례 상태를 검토하고 뉴스 및 알림, 기술 자료, 추천 팁 등과 같은 기타 리소스를 검색할 수 있습니다.</a:t>
            </a: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4B992E10-194A-084C-B2D5-1BE41C6F6CD6}"/>
              </a:ext>
            </a:extLst>
          </p:cNvPr>
          <p:cNvSpPr txBox="1"/>
          <p:nvPr/>
        </p:nvSpPr>
        <p:spPr>
          <a:xfrm>
            <a:off x="5419204" y="6743263"/>
            <a:ext cx="214884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승인된 사용자(관리자)는 Adobe 지원 팀과 함께 채팅 세션을 시작하여 </a:t>
            </a:r>
            <a:r>
              <a:rPr lang="ja-jp" sz="1000" spc="-5" dirty="0">
                <a:solidFill>
                  <a:srgbClr val="020302"/>
                </a:solidFill>
                <a:latin typeface="AdobeClean-Light"/>
                <a:cs typeface="AdobeClean-Light"/>
              </a:rPr>
              <a:t>사례 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제출에 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대한</a:t>
            </a:r>
            <a:r>
              <a:rPr lang="ja-jp" sz="10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답변 </a:t>
            </a:r>
            <a:r>
              <a:rPr lang="ja-jp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 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도움을</a:t>
            </a:r>
            <a:r>
              <a:rPr lang="ja-jp" sz="1000" spc="8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얻을 수 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있습니다.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0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로컬 운영 시간에 따라 변경될 </a:t>
            </a:r>
            <a:r>
              <a:rPr lang="ja-jp" sz="1000" i="1" spc="-10">
                <a:solidFill>
                  <a:srgbClr val="7A7A7A"/>
                </a:solidFill>
                <a:latin typeface="AdobeClean-LightIt"/>
                <a:cs typeface="AdobeClean-LightIt"/>
              </a:rPr>
              <a:t>수 </a:t>
            </a:r>
            <a:br>
              <a:rPr lang="en-US" altLang="ja-JP" sz="10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ja-jp" sz="1000" i="1" spc="-10">
                <a:solidFill>
                  <a:srgbClr val="7A7A7A"/>
                </a:solidFill>
                <a:latin typeface="AdobeClean-LightIt"/>
                <a:cs typeface="AdobeClean-LightIt"/>
              </a:rPr>
              <a:t>있</a:t>
            </a:r>
            <a:r>
              <a:rPr lang="ja-jp" sz="10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음</a:t>
            </a:r>
            <a:endParaRPr lang="en-US" sz="1000" dirty="0">
              <a:latin typeface="AdobeClean-Light"/>
              <a:cs typeface="AdobeClean-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CF8017-46AE-C04F-8415-29133BE5B7BF}"/>
              </a:ext>
            </a:extLst>
          </p:cNvPr>
          <p:cNvSpPr>
            <a:spLocks/>
          </p:cNvSpPr>
          <p:nvPr/>
        </p:nvSpPr>
        <p:spPr>
          <a:xfrm>
            <a:off x="5940223" y="6534116"/>
            <a:ext cx="84157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채팅 지원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EA7F82-FD5A-1440-96EE-C08915F16D9E}"/>
              </a:ext>
            </a:extLst>
          </p:cNvPr>
          <p:cNvSpPr>
            <a:spLocks/>
          </p:cNvSpPr>
          <p:nvPr/>
        </p:nvSpPr>
        <p:spPr>
          <a:xfrm>
            <a:off x="2253559" y="8275043"/>
            <a:ext cx="96340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전화 지원</a:t>
            </a:r>
          </a:p>
        </p:txBody>
      </p:sp>
      <p:sp>
        <p:nvSpPr>
          <p:cNvPr id="53" name="object 39">
            <a:extLst>
              <a:ext uri="{FF2B5EF4-FFF2-40B4-BE49-F238E27FC236}">
                <a16:creationId xmlns:a16="http://schemas.microsoft.com/office/drawing/2014/main" id="{AECDB25D-EF0F-3345-81AB-77397D56CA87}"/>
              </a:ext>
            </a:extLst>
          </p:cNvPr>
          <p:cNvSpPr txBox="1"/>
          <p:nvPr/>
        </p:nvSpPr>
        <p:spPr>
          <a:xfrm>
            <a:off x="1930373" y="8569418"/>
            <a:ext cx="1955827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dirty="0">
                <a:solidFill>
                  <a:srgbClr val="020302"/>
                </a:solidFill>
                <a:latin typeface="AdobeClean-Light"/>
              </a:rPr>
              <a:t>승인된 사용자(관리자)는 </a:t>
            </a:r>
            <a:r>
              <a:rPr lang="ja-jp" sz="1000" dirty="0">
                <a:latin typeface="Adobe Clean Light"/>
              </a:rPr>
              <a:t>전화를 통해 Adobe 지원 팀에 문의하여 </a:t>
            </a:r>
            <a:r>
              <a:rPr lang="ja-jp" sz="1000" spc="-5" dirty="0">
                <a:solidFill>
                  <a:srgbClr val="020302"/>
                </a:solidFill>
                <a:latin typeface="AdobeClean-Light"/>
                <a:cs typeface="AdobeClean-Light"/>
              </a:rPr>
              <a:t>사례 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제출에 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대한</a:t>
            </a:r>
            <a:r>
              <a:rPr lang="ja-jp" sz="10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답변</a:t>
            </a:r>
            <a:r>
              <a:rPr lang="ja-jp" sz="100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 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도움을 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얻을 수 있습니다.</a:t>
            </a:r>
          </a:p>
          <a:p>
            <a:r>
              <a:rPr lang="ja-jp" sz="10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로컬 운영 시간에 따라 변경</a:t>
            </a:r>
            <a:r>
              <a:rPr lang="ja-jp" sz="1000" i="1" spc="-1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될 수</a:t>
            </a:r>
            <a:br>
              <a:rPr lang="en-US" altLang="ja-JP" sz="10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</a:br>
            <a:r>
              <a:rPr lang="ja-jp" sz="1000" i="1" spc="-1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 </a:t>
            </a:r>
            <a:r>
              <a:rPr lang="ja-jp" sz="10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있음</a:t>
            </a:r>
            <a:endParaRPr lang="en-US" sz="1000" i="1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7A0CC5-9478-2A4C-8E36-9690D8413CAC}"/>
              </a:ext>
            </a:extLst>
          </p:cNvPr>
          <p:cNvSpPr>
            <a:spLocks/>
          </p:cNvSpPr>
          <p:nvPr/>
        </p:nvSpPr>
        <p:spPr>
          <a:xfrm>
            <a:off x="4704154" y="8269897"/>
            <a:ext cx="140262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웹 사례 제출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9945CA-3AB6-CA4B-ABBC-E376700A84AF}"/>
              </a:ext>
            </a:extLst>
          </p:cNvPr>
          <p:cNvSpPr/>
          <p:nvPr/>
        </p:nvSpPr>
        <p:spPr>
          <a:xfrm>
            <a:off x="4206461" y="8522198"/>
            <a:ext cx="214884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ja-jp" sz="1000" dirty="0">
                <a:solidFill>
                  <a:srgbClr val="020302"/>
                </a:solidFill>
                <a:latin typeface="AdobeClean-Light"/>
              </a:rPr>
              <a:t>승인된 사용자(관리자)</a:t>
            </a:r>
            <a:r>
              <a:rPr lang="ja-jp" sz="1000" dirty="0">
                <a:latin typeface="Adobe Clean Light"/>
              </a:rPr>
              <a:t>는 언제든지 지원 문제에 대한 웹 사례를 당사의 기술 지원 팀에서 검토하도록 무제한으로 제출할 수 있습니다.</a:t>
            </a:r>
            <a:endParaRPr lang="en-US" sz="1000" dirty="0">
              <a:solidFill>
                <a:srgbClr val="000000"/>
              </a:solidFill>
              <a:latin typeface="Adobe Clean Light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6518687-A902-4544-8A13-C1A466DD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614" y="8216462"/>
            <a:ext cx="365760" cy="3657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C382B21-69F4-C346-8314-F2A905BDE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6620" y="8152943"/>
            <a:ext cx="365760" cy="36576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75C5FC6-7C9E-E742-A3F2-1DC503978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424" y="6371978"/>
            <a:ext cx="365760" cy="36576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F56F057-839B-AD41-94B9-BD93E936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30" y="6427947"/>
            <a:ext cx="365760" cy="3657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58A730E-D49C-FA45-9E5A-12A648B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6191" y="6427947"/>
            <a:ext cx="365760" cy="36576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C1EA0ED-472A-C94B-A3C5-BB19ED19B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790" y="1182392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B620EF8-4FD2-FE40-947D-76A0A08C9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0541" y="1214068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9B7F835-3BCB-4043-9C74-877C70A3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0511" y="3577947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8681EA4-5E47-8149-AA5B-D1A040A1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906" y="1214068"/>
            <a:ext cx="365760" cy="365760"/>
          </a:xfrm>
          <a:prstGeom prst="rect">
            <a:avLst/>
          </a:prstGeom>
        </p:spPr>
      </p:pic>
      <p:sp>
        <p:nvSpPr>
          <p:cNvPr id="56" name="object 11">
            <a:extLst>
              <a:ext uri="{FF2B5EF4-FFF2-40B4-BE49-F238E27FC236}">
                <a16:creationId xmlns:a16="http://schemas.microsoft.com/office/drawing/2014/main" id="{BED97B6A-F822-1148-9BC9-28714CACD837}"/>
              </a:ext>
            </a:extLst>
          </p:cNvPr>
          <p:cNvSpPr txBox="1">
            <a:spLocks/>
          </p:cNvSpPr>
          <p:nvPr/>
        </p:nvSpPr>
        <p:spPr>
          <a:xfrm>
            <a:off x="97788" y="9888626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ja-jp" spc="-10" dirty="0"/>
              <a:t>©202</a:t>
            </a:r>
            <a:r>
              <a:rPr lang="ja-jp" spc="-5" dirty="0"/>
              <a:t>2 Adobe.All</a:t>
            </a:r>
            <a:r>
              <a:rPr lang="ja-jp" spc="-10" dirty="0"/>
              <a:t> Rights</a:t>
            </a:r>
            <a:r>
              <a:rPr lang="ja-jp" spc="-5" dirty="0"/>
              <a:t> </a:t>
            </a:r>
            <a:r>
              <a:rPr lang="ja-jp" spc="-10" dirty="0"/>
              <a:t>Reserved.</a:t>
            </a:r>
            <a:r>
              <a:rPr lang="ja-jp" spc="-5" dirty="0"/>
              <a:t>Adobe</a:t>
            </a:r>
            <a:r>
              <a:rPr lang="ja-jp" spc="60" dirty="0"/>
              <a:t> </a:t>
            </a:r>
            <a:r>
              <a:rPr lang="ja-jp" spc="-10" dirty="0"/>
              <a:t>기밀.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ja-jp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ja-jp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ja-jp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ja-jp" sz="500" spc="-5" dirty="0">
                <a:solidFill>
                  <a:srgbClr val="6C6C6C"/>
                </a:solidFill>
                <a:latin typeface="Adobe Clean"/>
                <a:cs typeface="Adobe Clean"/>
              </a:rPr>
              <a:t>기밀.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리소스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ja-jp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ja-jp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ja-jp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ja-jp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ja-jp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4"/>
              </a:rPr>
              <a:t>www.adobe.com/kr/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ja-jp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서비스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제공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사항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및 적합한</a:t>
            </a:r>
            <a:r>
              <a:rPr lang="ja-jp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수준에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대해</a:t>
            </a:r>
            <a:r>
              <a:rPr lang="ja-jp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자세히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알아보려면</a:t>
            </a:r>
            <a:r>
              <a:rPr lang="ja-jp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지정</a:t>
            </a:r>
            <a:r>
              <a:rPr lang="ja-jp" sz="1100" i="1" spc="-6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계정</a:t>
            </a:r>
            <a:r>
              <a:rPr lang="ja-jp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관리자(NAM)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또는</a:t>
            </a:r>
            <a:r>
              <a:rPr lang="ja-jp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고객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성공 </a:t>
            </a: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(CSM)에게 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문의하십시오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.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©2022 Adobe.All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6020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지역별 운영 시간 및 언어 지원</a:t>
            </a:r>
          </a:p>
          <a:p>
            <a:pPr lvl="0">
              <a:spcBef>
                <a:spcPts val="915"/>
              </a:spcBef>
            </a:pPr>
            <a:r>
              <a:rPr lang="ja-jp" sz="1000" spc="-15" dirty="0">
                <a:solidFill>
                  <a:srgbClr val="1F1F1F"/>
                </a:solidFill>
                <a:latin typeface="AdobeClean-Light"/>
              </a:rPr>
              <a:t>Adobe의 현지 업무 시간은 고객의 과금 지역에 맞춰 조정됩니다.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04941"/>
              </p:ext>
            </p:extLst>
          </p:nvPr>
        </p:nvGraphicFramePr>
        <p:xfrm>
          <a:off x="171128" y="5907213"/>
          <a:ext cx="7391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 </a:t>
                      </a: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유럽, 중동 및 아프리카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아시아 태평양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 언어 지원은 영어로만 제공됩니다.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-12700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탁</a:t>
            </a:r>
            <a:r>
              <a:rPr lang="ja-jp" sz="1200" b="1" spc="-15">
                <a:solidFill>
                  <a:srgbClr val="FFFFFF"/>
                </a:solidFill>
                <a:latin typeface="Adobe Clean"/>
                <a:cs typeface="Adobe Clean"/>
              </a:rPr>
              <a:t>월한</a:t>
            </a:r>
            <a:br>
              <a:rPr lang="en-US" alt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</a:br>
            <a:r>
              <a:rPr lang="ja-jp" sz="1200" b="1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ja-jp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전문성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신속한 지원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-12700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전략적</a:t>
            </a:r>
            <a:r>
              <a:rPr lang="ja-jp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ja-jp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조언</a:t>
            </a:r>
            <a:endParaRPr sz="1200" dirty="0">
              <a:latin typeface="Adobe Clean"/>
              <a:cs typeface="Adobe Clean"/>
            </a:endParaRPr>
          </a:p>
        </p:txBody>
      </p:sp>
      <p:pic>
        <p:nvPicPr>
          <p:cNvPr id="8" name="Graphic 7" descr="타겟 개요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로켓 개요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메달 개요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76EB197-58B6-794D-94F8-90888006E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37908"/>
              </p:ext>
            </p:extLst>
          </p:nvPr>
        </p:nvGraphicFramePr>
        <p:xfrm>
          <a:off x="194237" y="1272353"/>
          <a:ext cx="736829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57150">
                        <a:buNone/>
                      </a:pPr>
                      <a:r>
                        <a:rPr lang="ja-jp" sz="1200" b="0" strike="noStrike" dirty="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4"/>
                        </a:rPr>
                        <a:t>Enterprise 학습 및 지원</a:t>
                      </a:r>
                      <a:endParaRPr lang="en-US"/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sz="1000" b="0" strike="noStrike" kern="1200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엔터프라이즈 학습 및 지원은 Adobe 고객이 Adobe Creative Cloud 및 Document Cloud 제품 선택에 대한 자가 진단 튜토리얼, 제품 설명서, 강의식 교육, 커뮤니티 및 기술 지원을 찾을 수 있는 공간입니다.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trike="noStrike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지원 커뮤니티 </a:t>
                      </a:r>
                      <a:endParaRPr lang="en-US" sz="1200" strike="noStrike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strike="noStrike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지원 커뮤니티는 질문을 묻고, 답변을 얻고, 전문가의 의견을 구하고, 지식을 공유할 수 있는 공간입니다.</a:t>
                      </a:r>
                      <a:endParaRPr lang="en-US" sz="1000" strike="noStrike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dobe Clean Light" panose="020B03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생산 문제 및 시스템 중단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Status.adobe.com은 다중 테넌트 환경에 배포된 모든 Adobe 제품 및 서비스의 상태 정보를 전달합니다.고객은 구독 기본 설정을 선택하여 Adobe가 제품 이벤트를 생성 업데이트 또는 해결할 때마다 이메일 알림을 받을 수 있습니다.여기에는 예정된 유지 관리 또는 다양한 심각도 수준의 서비스 문제가 포함될 수 있습니다.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약관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지원 서비스 제공 사항을 자세히 설명하는 약관입니다.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sp>
        <p:nvSpPr>
          <p:cNvPr id="22" name="object 26">
            <a:extLst>
              <a:ext uri="{FF2B5EF4-FFF2-40B4-BE49-F238E27FC236}">
                <a16:creationId xmlns:a16="http://schemas.microsoft.com/office/drawing/2014/main" id="{DD730664-994E-4A4A-9E5F-6FA0DCE7A544}"/>
              </a:ext>
            </a:extLst>
          </p:cNvPr>
          <p:cNvSpPr/>
          <p:nvPr/>
        </p:nvSpPr>
        <p:spPr>
          <a:xfrm flipV="1">
            <a:off x="197403" y="859202"/>
            <a:ext cx="777240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D96EB5-5D0B-4E9E-8068-E6D7C7013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FC3CAF-E6F1-40E3-87D4-6B781C97D6B4}">
  <ds:schemaRefs>
    <ds:schemaRef ds:uri="01e63850-2818-4a9f-a0cd-2d4201ad5cd5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281057cd-4f7e-4aa3-94a7-05201549cd15"/>
  </ds:schemaRefs>
</ds:datastoreItem>
</file>

<file path=customXml/itemProps3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35584</TotalTime>
  <Words>2306</Words>
  <Application>Microsoft Macintosh PowerPoint</Application>
  <PresentationFormat>Custom</PresentationFormat>
  <Paragraphs>122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지원 플랜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Damjanovic, Dusan (Contractor)</cp:lastModifiedBy>
  <cp:revision>156</cp:revision>
  <dcterms:created xsi:type="dcterms:W3CDTF">2020-11-03T06:32:09Z</dcterms:created>
  <dcterms:modified xsi:type="dcterms:W3CDTF">2022-03-24T11:38:58Z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0x0101009423269C2B3A1A408FE719AA0C68584E</vt:lpwstr>
  </property>
</Properties>
</file>