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62"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55"/>
    <p:restoredTop sz="94694"/>
  </p:normalViewPr>
  <p:slideViewPr>
    <p:cSldViewPr snapToGrid="0">
      <p:cViewPr>
        <p:scale>
          <a:sx n="113" d="100"/>
          <a:sy n="113" d="100"/>
        </p:scale>
        <p:origin x="2912" y="-11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aker" userId="da2b0875-9916-4d44-89d9-e651631ef4de" providerId="ADAL" clId="{15FC2388-40E0-524B-A732-5DC6014C06C9}"/>
    <pc:docChg chg="modSld">
      <pc:chgData name="David Baker" userId="da2b0875-9916-4d44-89d9-e651631ef4de" providerId="ADAL" clId="{15FC2388-40E0-524B-A732-5DC6014C06C9}" dt="2022-03-03T22:33:24.090" v="55" actId="20577"/>
      <pc:docMkLst>
        <pc:docMk/>
      </pc:docMkLst>
      <pc:sldChg chg="modSp mod">
        <pc:chgData name="David Baker" userId="da2b0875-9916-4d44-89d9-e651631ef4de" providerId="ADAL" clId="{15FC2388-40E0-524B-A732-5DC6014C06C9}" dt="2022-03-03T22:33:16.092" v="49" actId="20577"/>
        <pc:sldMkLst>
          <pc:docMk/>
          <pc:sldMk cId="0" sldId="256"/>
        </pc:sldMkLst>
        <pc:graphicFrameChg chg="modGraphic">
          <ac:chgData name="David Baker" userId="da2b0875-9916-4d44-89d9-e651631ef4de" providerId="ADAL" clId="{15FC2388-40E0-524B-A732-5DC6014C06C9}" dt="2022-03-03T22:33:16.092" v="49" actId="20577"/>
          <ac:graphicFrameMkLst>
            <pc:docMk/>
            <pc:sldMk cId="0" sldId="256"/>
            <ac:graphicFrameMk id="13" creationId="{8FC06D05-42C7-D14C-86E4-0F01711669B9}"/>
          </ac:graphicFrameMkLst>
        </pc:graphicFrameChg>
      </pc:sldChg>
      <pc:sldChg chg="modSp mod">
        <pc:chgData name="David Baker" userId="da2b0875-9916-4d44-89d9-e651631ef4de" providerId="ADAL" clId="{15FC2388-40E0-524B-A732-5DC6014C06C9}" dt="2022-03-03T22:33:24.090" v="55" actId="20577"/>
        <pc:sldMkLst>
          <pc:docMk/>
          <pc:sldMk cId="3982262141" sldId="262"/>
        </pc:sldMkLst>
        <pc:spChg chg="mod">
          <ac:chgData name="David Baker" userId="da2b0875-9916-4d44-89d9-e651631ef4de" providerId="ADAL" clId="{15FC2388-40E0-524B-A732-5DC6014C06C9}" dt="2022-03-03T22:33:24.090" v="55" actId="20577"/>
          <ac:spMkLst>
            <pc:docMk/>
            <pc:sldMk cId="3982262141" sldId="262"/>
            <ac:spMk id="63" creationId="{D526F789-D18E-C84B-9754-133D64A670FD}"/>
          </ac:spMkLst>
        </pc:spChg>
      </pc:sldChg>
    </pc:docChg>
  </pc:docChgLst>
  <pc:docChgLst>
    <pc:chgData name="Jaclyn Zalesky" userId="9c0b24b4-6ad7-45a7-a9a0-5ba404afed22" providerId="ADAL" clId="{D5ADAA79-0557-4642-B5FA-AC79C44AE176}"/>
    <pc:docChg chg="undo custSel modSld">
      <pc:chgData name="Jaclyn Zalesky" userId="9c0b24b4-6ad7-45a7-a9a0-5ba404afed22" providerId="ADAL" clId="{D5ADAA79-0557-4642-B5FA-AC79C44AE176}" dt="2022-01-27T18:21:15.742" v="133" actId="1038"/>
      <pc:docMkLst>
        <pc:docMk/>
      </pc:docMkLst>
      <pc:sldChg chg="addSp delSp modSp mod">
        <pc:chgData name="Jaclyn Zalesky" userId="9c0b24b4-6ad7-45a7-a9a0-5ba404afed22" providerId="ADAL" clId="{D5ADAA79-0557-4642-B5FA-AC79C44AE176}" dt="2022-01-27T18:19:59.003" v="42"/>
        <pc:sldMkLst>
          <pc:docMk/>
          <pc:sldMk cId="0" sldId="256"/>
        </pc:sldMkLst>
        <pc:spChg chg="mod">
          <ac:chgData name="Jaclyn Zalesky" userId="9c0b24b4-6ad7-45a7-a9a0-5ba404afed22" providerId="ADAL" clId="{D5ADAA79-0557-4642-B5FA-AC79C44AE176}" dt="2022-01-27T17:50:11.372" v="12" actId="20577"/>
          <ac:spMkLst>
            <pc:docMk/>
            <pc:sldMk cId="0" sldId="256"/>
            <ac:spMk id="3" creationId="{00000000-0000-0000-0000-000000000000}"/>
          </ac:spMkLst>
        </pc:spChg>
        <pc:spChg chg="del mod">
          <ac:chgData name="Jaclyn Zalesky" userId="9c0b24b4-6ad7-45a7-a9a0-5ba404afed22" providerId="ADAL" clId="{D5ADAA79-0557-4642-B5FA-AC79C44AE176}" dt="2022-01-27T17:52:02.067" v="14" actId="478"/>
          <ac:spMkLst>
            <pc:docMk/>
            <pc:sldMk cId="0" sldId="256"/>
            <ac:spMk id="10" creationId="{00000000-0000-0000-0000-000000000000}"/>
          </ac:spMkLst>
        </pc:spChg>
        <pc:spChg chg="add mod">
          <ac:chgData name="Jaclyn Zalesky" userId="9c0b24b4-6ad7-45a7-a9a0-5ba404afed22" providerId="ADAL" clId="{D5ADAA79-0557-4642-B5FA-AC79C44AE176}" dt="2022-01-27T18:19:59.003" v="42"/>
          <ac:spMkLst>
            <pc:docMk/>
            <pc:sldMk cId="0" sldId="256"/>
            <ac:spMk id="14" creationId="{5E7ED587-2B97-AB4D-BB21-ADAE19133C33}"/>
          </ac:spMkLst>
        </pc:spChg>
      </pc:sldChg>
      <pc:sldChg chg="modSp mod">
        <pc:chgData name="Jaclyn Zalesky" userId="9c0b24b4-6ad7-45a7-a9a0-5ba404afed22" providerId="ADAL" clId="{D5ADAA79-0557-4642-B5FA-AC79C44AE176}" dt="2022-01-27T17:47:49.574" v="2" actId="20577"/>
        <pc:sldMkLst>
          <pc:docMk/>
          <pc:sldMk cId="1050037809" sldId="261"/>
        </pc:sldMkLst>
        <pc:spChg chg="mod">
          <ac:chgData name="Jaclyn Zalesky" userId="9c0b24b4-6ad7-45a7-a9a0-5ba404afed22" providerId="ADAL" clId="{D5ADAA79-0557-4642-B5FA-AC79C44AE176}" dt="2022-01-27T17:47:49.574" v="2" actId="20577"/>
          <ac:spMkLst>
            <pc:docMk/>
            <pc:sldMk cId="1050037809" sldId="261"/>
            <ac:spMk id="56" creationId="{00000000-0000-0000-0000-000000000000}"/>
          </ac:spMkLst>
        </pc:spChg>
      </pc:sldChg>
      <pc:sldChg chg="addSp modSp mod">
        <pc:chgData name="Jaclyn Zalesky" userId="9c0b24b4-6ad7-45a7-a9a0-5ba404afed22" providerId="ADAL" clId="{D5ADAA79-0557-4642-B5FA-AC79C44AE176}" dt="2022-01-27T18:21:15.742" v="133" actId="1038"/>
        <pc:sldMkLst>
          <pc:docMk/>
          <pc:sldMk cId="3982262141" sldId="262"/>
        </pc:sldMkLst>
        <pc:spChg chg="mod">
          <ac:chgData name="Jaclyn Zalesky" userId="9c0b24b4-6ad7-45a7-a9a0-5ba404afed22" providerId="ADAL" clId="{D5ADAA79-0557-4642-B5FA-AC79C44AE176}" dt="2022-01-27T18:13:42.481" v="19" actId="1076"/>
          <ac:spMkLst>
            <pc:docMk/>
            <pc:sldMk cId="3982262141" sldId="262"/>
            <ac:spMk id="7" creationId="{1ACD77FF-F72D-C54F-95B0-D62602AA4F8A}"/>
          </ac:spMkLst>
        </pc:spChg>
        <pc:spChg chg="mod">
          <ac:chgData name="Jaclyn Zalesky" userId="9c0b24b4-6ad7-45a7-a9a0-5ba404afed22" providerId="ADAL" clId="{D5ADAA79-0557-4642-B5FA-AC79C44AE176}" dt="2022-01-27T18:13:27.568" v="18" actId="1076"/>
          <ac:spMkLst>
            <pc:docMk/>
            <pc:sldMk cId="3982262141" sldId="262"/>
            <ac:spMk id="50" creationId="{00000000-0000-0000-0000-000000000000}"/>
          </ac:spMkLst>
        </pc:spChg>
        <pc:spChg chg="mod">
          <ac:chgData name="Jaclyn Zalesky" userId="9c0b24b4-6ad7-45a7-a9a0-5ba404afed22" providerId="ADAL" clId="{D5ADAA79-0557-4642-B5FA-AC79C44AE176}" dt="2022-01-27T18:21:15.742" v="133" actId="1038"/>
          <ac:spMkLst>
            <pc:docMk/>
            <pc:sldMk cId="3982262141" sldId="262"/>
            <ac:spMk id="57" creationId="{D566414E-7DA2-4245-A2E6-DF844FF2718B}"/>
          </ac:spMkLst>
        </pc:spChg>
        <pc:spChg chg="mod">
          <ac:chgData name="Jaclyn Zalesky" userId="9c0b24b4-6ad7-45a7-a9a0-5ba404afed22" providerId="ADAL" clId="{D5ADAA79-0557-4642-B5FA-AC79C44AE176}" dt="2022-01-27T18:14:54.068" v="23" actId="1076"/>
          <ac:spMkLst>
            <pc:docMk/>
            <pc:sldMk cId="3982262141" sldId="262"/>
            <ac:spMk id="65" creationId="{47BFF82B-8C6C-7C46-9A32-55175C6848BA}"/>
          </ac:spMkLst>
        </pc:spChg>
        <pc:spChg chg="add mod">
          <ac:chgData name="Jaclyn Zalesky" userId="9c0b24b4-6ad7-45a7-a9a0-5ba404afed22" providerId="ADAL" clId="{D5ADAA79-0557-4642-B5FA-AC79C44AE176}" dt="2022-01-27T18:19:56.019" v="41" actId="1076"/>
          <ac:spMkLst>
            <pc:docMk/>
            <pc:sldMk cId="3982262141" sldId="262"/>
            <ac:spMk id="66" creationId="{306C48C9-9BEF-6D49-8BEC-9FE5234E29B5}"/>
          </ac:spMkLst>
        </pc:spChg>
        <pc:spChg chg="mod">
          <ac:chgData name="Jaclyn Zalesky" userId="9c0b24b4-6ad7-45a7-a9a0-5ba404afed22" providerId="ADAL" clId="{D5ADAA79-0557-4642-B5FA-AC79C44AE176}" dt="2022-01-27T18:15:07.596" v="24" actId="1076"/>
          <ac:spMkLst>
            <pc:docMk/>
            <pc:sldMk cId="3982262141" sldId="262"/>
            <ac:spMk id="67" creationId="{F7B74491-47AE-0749-8067-C02FAB280B99}"/>
          </ac:spMkLst>
        </pc:spChg>
        <pc:spChg chg="mod">
          <ac:chgData name="Jaclyn Zalesky" userId="9c0b24b4-6ad7-45a7-a9a0-5ba404afed22" providerId="ADAL" clId="{D5ADAA79-0557-4642-B5FA-AC79C44AE176}" dt="2022-01-27T18:21:04.507" v="122" actId="1076"/>
          <ac:spMkLst>
            <pc:docMk/>
            <pc:sldMk cId="3982262141" sldId="262"/>
            <ac:spMk id="68" creationId="{FA78ED87-3CE7-0D4C-A10A-4C1F9B9412A9}"/>
          </ac:spMkLst>
        </pc:spChg>
        <pc:spChg chg="mod">
          <ac:chgData name="Jaclyn Zalesky" userId="9c0b24b4-6ad7-45a7-a9a0-5ba404afed22" providerId="ADAL" clId="{D5ADAA79-0557-4642-B5FA-AC79C44AE176}" dt="2022-01-27T18:20:39.078" v="46" actId="1076"/>
          <ac:spMkLst>
            <pc:docMk/>
            <pc:sldMk cId="3982262141" sldId="262"/>
            <ac:spMk id="85" creationId="{65AE09C6-A61A-3E40-8AC3-623498243A8D}"/>
          </ac:spMkLst>
        </pc:spChg>
        <pc:spChg chg="mod">
          <ac:chgData name="Jaclyn Zalesky" userId="9c0b24b4-6ad7-45a7-a9a0-5ba404afed22" providerId="ADAL" clId="{D5ADAA79-0557-4642-B5FA-AC79C44AE176}" dt="2022-01-27T18:13:54.417" v="20" actId="14100"/>
          <ac:spMkLst>
            <pc:docMk/>
            <pc:sldMk cId="3982262141" sldId="262"/>
            <ac:spMk id="90" creationId="{3EFB7C17-49F7-864E-8C3C-6AFB80AC2C28}"/>
          </ac:spMkLst>
        </pc:spChg>
        <pc:spChg chg="mod">
          <ac:chgData name="Jaclyn Zalesky" userId="9c0b24b4-6ad7-45a7-a9a0-5ba404afed22" providerId="ADAL" clId="{D5ADAA79-0557-4642-B5FA-AC79C44AE176}" dt="2022-01-27T18:18:05.487" v="39" actId="20577"/>
          <ac:spMkLst>
            <pc:docMk/>
            <pc:sldMk cId="3982262141" sldId="262"/>
            <ac:spMk id="94" creationId="{5A230E3C-C7E4-8A40-9D54-B9EEBDB71491}"/>
          </ac:spMkLst>
        </pc:spChg>
        <pc:spChg chg="mod">
          <ac:chgData name="Jaclyn Zalesky" userId="9c0b24b4-6ad7-45a7-a9a0-5ba404afed22" providerId="ADAL" clId="{D5ADAA79-0557-4642-B5FA-AC79C44AE176}" dt="2022-01-27T18:20:37.133" v="45" actId="1076"/>
          <ac:spMkLst>
            <pc:docMk/>
            <pc:sldMk cId="3982262141" sldId="262"/>
            <ac:spMk id="105" creationId="{5AA85501-6371-4A40-8AB8-EE86B517A4F6}"/>
          </ac:spMkLst>
        </pc:spChg>
        <pc:spChg chg="mod">
          <ac:chgData name="Jaclyn Zalesky" userId="9c0b24b4-6ad7-45a7-a9a0-5ba404afed22" providerId="ADAL" clId="{D5ADAA79-0557-4642-B5FA-AC79C44AE176}" dt="2022-01-27T18:20:37.133" v="45" actId="1076"/>
          <ac:spMkLst>
            <pc:docMk/>
            <pc:sldMk cId="3982262141" sldId="262"/>
            <ac:spMk id="106" creationId="{0D7F8D64-A7A3-C34E-8179-50FED93D0EA0}"/>
          </ac:spMkLst>
        </pc:spChg>
        <pc:spChg chg="mod">
          <ac:chgData name="Jaclyn Zalesky" userId="9c0b24b4-6ad7-45a7-a9a0-5ba404afed22" providerId="ADAL" clId="{D5ADAA79-0557-4642-B5FA-AC79C44AE176}" dt="2022-01-27T18:20:37.133" v="45" actId="1076"/>
          <ac:spMkLst>
            <pc:docMk/>
            <pc:sldMk cId="3982262141" sldId="262"/>
            <ac:spMk id="108" creationId="{85A3B1DF-46F8-7246-ABAB-15CA06085817}"/>
          </ac:spMkLst>
        </pc:spChg>
        <pc:spChg chg="mod">
          <ac:chgData name="Jaclyn Zalesky" userId="9c0b24b4-6ad7-45a7-a9a0-5ba404afed22" providerId="ADAL" clId="{D5ADAA79-0557-4642-B5FA-AC79C44AE176}" dt="2022-01-27T18:20:37.133" v="45" actId="1076"/>
          <ac:spMkLst>
            <pc:docMk/>
            <pc:sldMk cId="3982262141" sldId="262"/>
            <ac:spMk id="109" creationId="{37622635-9321-D54C-B309-ECD5C2D5A7FA}"/>
          </ac:spMkLst>
        </pc:spChg>
        <pc:spChg chg="mod">
          <ac:chgData name="Jaclyn Zalesky" userId="9c0b24b4-6ad7-45a7-a9a0-5ba404afed22" providerId="ADAL" clId="{D5ADAA79-0557-4642-B5FA-AC79C44AE176}" dt="2022-01-27T18:17:27.334" v="27" actId="1076"/>
          <ac:spMkLst>
            <pc:docMk/>
            <pc:sldMk cId="3982262141" sldId="262"/>
            <ac:spMk id="114" creationId="{EEFEA1C3-48AD-4846-9FC6-A41AF0F04136}"/>
          </ac:spMkLst>
        </pc:spChg>
        <pc:spChg chg="mod">
          <ac:chgData name="Jaclyn Zalesky" userId="9c0b24b4-6ad7-45a7-a9a0-5ba404afed22" providerId="ADAL" clId="{D5ADAA79-0557-4642-B5FA-AC79C44AE176}" dt="2022-01-27T18:13:18.714" v="17" actId="1076"/>
          <ac:spMkLst>
            <pc:docMk/>
            <pc:sldMk cId="3982262141" sldId="262"/>
            <ac:spMk id="127" creationId="{2D46BD00-ADA1-B24E-AC81-D24FB8C2A123}"/>
          </ac:spMkLst>
        </pc:spChg>
        <pc:spChg chg="mod">
          <ac:chgData name="Jaclyn Zalesky" userId="9c0b24b4-6ad7-45a7-a9a0-5ba404afed22" providerId="ADAL" clId="{D5ADAA79-0557-4642-B5FA-AC79C44AE176}" dt="2022-01-27T18:14:24.815" v="22" actId="1076"/>
          <ac:spMkLst>
            <pc:docMk/>
            <pc:sldMk cId="3982262141" sldId="262"/>
            <ac:spMk id="128" creationId="{8DD55DE8-A8C7-6C4B-8C5C-691F892832F2}"/>
          </ac:spMkLst>
        </pc:spChg>
        <pc:spChg chg="mod">
          <ac:chgData name="Jaclyn Zalesky" userId="9c0b24b4-6ad7-45a7-a9a0-5ba404afed22" providerId="ADAL" clId="{D5ADAA79-0557-4642-B5FA-AC79C44AE176}" dt="2022-01-27T18:15:34.029" v="26" actId="1076"/>
          <ac:spMkLst>
            <pc:docMk/>
            <pc:sldMk cId="3982262141" sldId="262"/>
            <ac:spMk id="129" creationId="{7F944E93-A144-994E-AF43-7969A6997F47}"/>
          </ac:spMkLst>
        </pc:spChg>
        <pc:spChg chg="mod">
          <ac:chgData name="Jaclyn Zalesky" userId="9c0b24b4-6ad7-45a7-a9a0-5ba404afed22" providerId="ADAL" clId="{D5ADAA79-0557-4642-B5FA-AC79C44AE176}" dt="2022-01-27T18:14:24.815" v="22" actId="1076"/>
          <ac:spMkLst>
            <pc:docMk/>
            <pc:sldMk cId="3982262141" sldId="262"/>
            <ac:spMk id="132" creationId="{91477FBF-79B7-9741-861B-0072DC469597}"/>
          </ac:spMkLst>
        </pc:spChg>
        <pc:grpChg chg="mod">
          <ac:chgData name="Jaclyn Zalesky" userId="9c0b24b4-6ad7-45a7-a9a0-5ba404afed22" providerId="ADAL" clId="{D5ADAA79-0557-4642-B5FA-AC79C44AE176}" dt="2022-01-27T18:20:23.501" v="44" actId="14100"/>
          <ac:grpSpMkLst>
            <pc:docMk/>
            <pc:sldMk cId="3982262141" sldId="262"/>
            <ac:grpSpMk id="82" creationId="{B42896B0-A3B1-CA41-9D50-FE7EC14DEFC9}"/>
          </ac:grpSpMkLst>
        </pc:grpChg>
        <pc:picChg chg="mod">
          <ac:chgData name="Jaclyn Zalesky" userId="9c0b24b4-6ad7-45a7-a9a0-5ba404afed22" providerId="ADAL" clId="{D5ADAA79-0557-4642-B5FA-AC79C44AE176}" dt="2022-01-27T18:20:37.133" v="45" actId="1076"/>
          <ac:picMkLst>
            <pc:docMk/>
            <pc:sldMk cId="3982262141" sldId="262"/>
            <ac:picMk id="72" creationId="{3278EC68-CACE-CF45-B078-1311AB6B8236}"/>
          </ac:picMkLst>
        </pc:picChg>
        <pc:picChg chg="mod">
          <ac:chgData name="Jaclyn Zalesky" userId="9c0b24b4-6ad7-45a7-a9a0-5ba404afed22" providerId="ADAL" clId="{D5ADAA79-0557-4642-B5FA-AC79C44AE176}" dt="2022-01-27T18:20:37.133" v="45" actId="1076"/>
          <ac:picMkLst>
            <pc:docMk/>
            <pc:sldMk cId="3982262141" sldId="262"/>
            <ac:picMk id="74" creationId="{952ABC6B-36BF-8C48-8D6B-E74BC8B97472}"/>
          </ac:picMkLst>
        </pc:picChg>
        <pc:picChg chg="mod">
          <ac:chgData name="Jaclyn Zalesky" userId="9c0b24b4-6ad7-45a7-a9a0-5ba404afed22" providerId="ADAL" clId="{D5ADAA79-0557-4642-B5FA-AC79C44AE176}" dt="2022-01-27T18:13:18.714" v="17" actId="1076"/>
          <ac:picMkLst>
            <pc:docMk/>
            <pc:sldMk cId="3982262141" sldId="262"/>
            <ac:picMk id="124" creationId="{C737B2E3-881A-904D-914B-21D3F3949A46}"/>
          </ac:picMkLst>
        </pc:picChg>
        <pc:picChg chg="mod">
          <ac:chgData name="Jaclyn Zalesky" userId="9c0b24b4-6ad7-45a7-a9a0-5ba404afed22" providerId="ADAL" clId="{D5ADAA79-0557-4642-B5FA-AC79C44AE176}" dt="2022-01-27T18:13:27.568" v="18" actId="1076"/>
          <ac:picMkLst>
            <pc:docMk/>
            <pc:sldMk cId="3982262141" sldId="262"/>
            <ac:picMk id="125" creationId="{C81F9181-7792-7B48-84FA-4E2BE9F724AC}"/>
          </ac:picMkLst>
        </pc:picChg>
        <pc:picChg chg="mod">
          <ac:chgData name="Jaclyn Zalesky" userId="9c0b24b4-6ad7-45a7-a9a0-5ba404afed22" providerId="ADAL" clId="{D5ADAA79-0557-4642-B5FA-AC79C44AE176}" dt="2022-01-27T18:14:24.815" v="22" actId="1076"/>
          <ac:picMkLst>
            <pc:docMk/>
            <pc:sldMk cId="3982262141" sldId="262"/>
            <ac:picMk id="126" creationId="{F0301E24-FFB2-1A4C-893A-780C69C10F6C}"/>
          </ac:picMkLst>
        </pc:picChg>
        <pc:picChg chg="mod">
          <ac:chgData name="Jaclyn Zalesky" userId="9c0b24b4-6ad7-45a7-a9a0-5ba404afed22" providerId="ADAL" clId="{D5ADAA79-0557-4642-B5FA-AC79C44AE176}" dt="2022-01-27T18:14:05.563" v="21" actId="1076"/>
          <ac:picMkLst>
            <pc:docMk/>
            <pc:sldMk cId="3982262141" sldId="262"/>
            <ac:picMk id="134" creationId="{38D32AD5-D833-4044-B699-24082367F682}"/>
          </ac:picMkLst>
        </pc:picChg>
      </pc:sldChg>
    </pc:docChg>
  </pc:docChgLst>
  <pc:docChgLst>
    <pc:chgData name="Jaclyn Zalesky" userId="S::zalesky@adobe.com::9c0b24b4-6ad7-45a7-a9a0-5ba404afed22" providerId="AD" clId="Web-{C425CE26-59BB-E42C-68AA-84C16DB67B9F}"/>
    <pc:docChg chg="">
      <pc:chgData name="Jaclyn Zalesky" userId="S::zalesky@adobe.com::9c0b24b4-6ad7-45a7-a9a0-5ba404afed22" providerId="AD" clId="Web-{C425CE26-59BB-E42C-68AA-84C16DB67B9F}" dt="2022-03-01T18:32:49.142" v="0"/>
      <pc:docMkLst>
        <pc:docMk/>
      </pc:docMkLst>
      <pc:sldChg chg="delCm">
        <pc:chgData name="Jaclyn Zalesky" userId="S::zalesky@adobe.com::9c0b24b4-6ad7-45a7-a9a0-5ba404afed22" providerId="AD" clId="Web-{C425CE26-59BB-E42C-68AA-84C16DB67B9F}" dt="2022-03-01T18:32:49.142" v="0"/>
        <pc:sldMkLst>
          <pc:docMk/>
          <pc:sldMk cId="1050037809" sldId="261"/>
        </pc:sldMkLst>
      </pc:sldChg>
    </pc:docChg>
  </pc:docChgLst>
  <pc:docChgLst>
    <pc:chgData name="Jaclyn Zalesky" userId="S::zalesky@adobe.com::9c0b24b4-6ad7-45a7-a9a0-5ba404afed22" providerId="AD" clId="Web-{F6AC3206-149C-D38F-AB3A-EA684C0E9EC7}"/>
    <pc:docChg chg="mod modSld">
      <pc:chgData name="Jaclyn Zalesky" userId="S::zalesky@adobe.com::9c0b24b4-6ad7-45a7-a9a0-5ba404afed22" providerId="AD" clId="Web-{F6AC3206-149C-D38F-AB3A-EA684C0E9EC7}" dt="2022-02-10T15:57:46.131" v="47"/>
      <pc:docMkLst>
        <pc:docMk/>
      </pc:docMkLst>
      <pc:sldChg chg="modSp modCm">
        <pc:chgData name="Jaclyn Zalesky" userId="S::zalesky@adobe.com::9c0b24b4-6ad7-45a7-a9a0-5ba404afed22" providerId="AD" clId="Web-{F6AC3206-149C-D38F-AB3A-EA684C0E9EC7}" dt="2022-02-10T15:57:46.131" v="47"/>
        <pc:sldMkLst>
          <pc:docMk/>
          <pc:sldMk cId="1050037809" sldId="261"/>
        </pc:sldMkLst>
        <pc:graphicFrameChg chg="mod modGraphic">
          <ac:chgData name="Jaclyn Zalesky" userId="S::zalesky@adobe.com::9c0b24b4-6ad7-45a7-a9a0-5ba404afed22" providerId="AD" clId="Web-{F6AC3206-149C-D38F-AB3A-EA684C0E9EC7}" dt="2022-02-10T15:57:40.443" v="45"/>
          <ac:graphicFrameMkLst>
            <pc:docMk/>
            <pc:sldMk cId="1050037809" sldId="261"/>
            <ac:graphicFrameMk id="22" creationId="{EE29B956-6FD1-224B-B642-376634CB164D}"/>
          </ac:graphicFrameMkLst>
        </pc:graphicFrameChg>
      </pc:sldChg>
    </pc:docChg>
  </pc:docChgLst>
  <pc:docChgLst>
    <pc:chgData name="David Baker" userId="S::davbaker@adobe.com::da2b0875-9916-4d44-89d9-e651631ef4de" providerId="AD" clId="Web-{F5354F4D-DB15-A8BC-D7BD-1244B840E560}"/>
    <pc:docChg chg="mod">
      <pc:chgData name="David Baker" userId="S::davbaker@adobe.com::da2b0875-9916-4d44-89d9-e651631ef4de" providerId="AD" clId="Web-{F5354F4D-DB15-A8BC-D7BD-1244B840E560}" dt="2022-02-09T19:20:34.744" v="1"/>
      <pc:docMkLst>
        <pc:docMk/>
      </pc:docMkLst>
      <pc:sldChg chg="addCm">
        <pc:chgData name="David Baker" userId="S::davbaker@adobe.com::da2b0875-9916-4d44-89d9-e651631ef4de" providerId="AD" clId="Web-{F5354F4D-DB15-A8BC-D7BD-1244B840E560}" dt="2022-02-09T19:20:34.744" v="1"/>
        <pc:sldMkLst>
          <pc:docMk/>
          <pc:sldMk cId="1050037809"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3/24/22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2</a:t>
            </a:fld>
            <a:endParaRPr lang="en-US"/>
          </a:p>
        </p:txBody>
      </p:sp>
    </p:spTree>
    <p:extLst>
      <p:ext uri="{BB962C8B-B14F-4D97-AF65-F5344CB8AC3E}">
        <p14:creationId xmlns:p14="http://schemas.microsoft.com/office/powerpoint/2010/main" val="1849793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3/24/22</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hyperlink" Target="https://helpx.adobe.com/enterprise.html" TargetMode="External"/><Relationship Id="rId3" Type="http://schemas.openxmlformats.org/officeDocument/2006/relationships/hyperlink" Target="http://www.adobe.com/kr/" TargetMode="External"/><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3.xml"/><Relationship Id="rId16" Type="http://schemas.openxmlformats.org/officeDocument/2006/relationships/hyperlink" Target="https://helpx.adobe.com/kr/support/programs/support-policies-terms-conditions.html" TargetMode="External"/><Relationship Id="rId1" Type="http://schemas.openxmlformats.org/officeDocument/2006/relationships/slideLayout" Target="../slideLayouts/slideLayout5.xml"/><Relationship Id="rId6" Type="http://schemas.openxmlformats.org/officeDocument/2006/relationships/image" Target="../media/image22.jp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hyperlink" Target="https://status.adobe.com/" TargetMode="External"/><Relationship Id="rId10" Type="http://schemas.openxmlformats.org/officeDocument/2006/relationships/image" Target="../media/image26.svg"/><Relationship Id="rId4" Type="http://schemas.openxmlformats.org/officeDocument/2006/relationships/image" Target="../media/image20.jpg"/><Relationship Id="rId9" Type="http://schemas.openxmlformats.org/officeDocument/2006/relationships/image" Target="../media/image25.png"/><Relationship Id="rId14" Type="http://schemas.openxmlformats.org/officeDocument/2006/relationships/hyperlink" Target="https://community.adob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lang="ja-jp" sz="2300" dirty="0">
                <a:latin typeface="Adobe Clean" panose="020B0503020404020204" pitchFamily="34" charset="0"/>
              </a:rPr>
              <a:t>ADOBE 지원 플랜</a:t>
            </a:r>
            <a:endParaRPr sz="2300" dirty="0">
              <a:latin typeface="Adobe Clean" panose="020B0503020404020204" pitchFamily="34" charset="0"/>
            </a:endParaRPr>
          </a:p>
        </p:txBody>
      </p:sp>
      <p:sp>
        <p:nvSpPr>
          <p:cNvPr id="3" name="object 3"/>
          <p:cNvSpPr txBox="1"/>
          <p:nvPr/>
        </p:nvSpPr>
        <p:spPr>
          <a:xfrm>
            <a:off x="159523" y="560755"/>
            <a:ext cx="6889348" cy="1327928"/>
          </a:xfrm>
          <a:prstGeom prst="rect">
            <a:avLst/>
          </a:prstGeom>
        </p:spPr>
        <p:txBody>
          <a:bodyPr vert="horz" wrap="square" lIns="0" tIns="24765" rIns="0" bIns="0" rtlCol="0" anchor="t">
            <a:spAutoFit/>
          </a:bodyPr>
          <a:lstStyle/>
          <a:p>
            <a:pPr marL="12700">
              <a:lnSpc>
                <a:spcPct val="100000"/>
              </a:lnSpc>
              <a:spcBef>
                <a:spcPts val="195"/>
              </a:spcBef>
            </a:pPr>
            <a:r>
              <a:rPr lang="ja-jp" sz="1100" spc="-5" dirty="0">
                <a:solidFill>
                  <a:srgbClr val="FFFFFF"/>
                </a:solidFill>
                <a:latin typeface="AdobeClean-Light"/>
                <a:cs typeface="AdobeClean-Light"/>
              </a:rPr>
              <a:t>표준</a:t>
            </a:r>
            <a:r>
              <a:rPr lang="ja-jp" sz="1100" dirty="0">
                <a:solidFill>
                  <a:srgbClr val="FFFFFF"/>
                </a:solidFill>
                <a:latin typeface="AdobeClean-Light"/>
                <a:cs typeface="AdobeClean-Light"/>
              </a:rPr>
              <a:t> |</a:t>
            </a:r>
            <a:r>
              <a:rPr lang="ja-jp" sz="1100" spc="5" dirty="0">
                <a:solidFill>
                  <a:srgbClr val="FFFFFF"/>
                </a:solidFill>
                <a:latin typeface="AdobeClean-Light"/>
                <a:cs typeface="AdobeClean-Light"/>
              </a:rPr>
              <a:t> </a:t>
            </a:r>
            <a:r>
              <a:rPr lang="ja-jp" sz="1100" spc="-5" dirty="0">
                <a:solidFill>
                  <a:srgbClr val="FFFFFF"/>
                </a:solidFill>
                <a:latin typeface="AdobeClean-Light"/>
                <a:cs typeface="AdobeClean-Light"/>
              </a:rPr>
              <a:t>비즈니스</a:t>
            </a:r>
            <a:r>
              <a:rPr lang="ja-jp" sz="1100" dirty="0">
                <a:solidFill>
                  <a:srgbClr val="FFFFFF"/>
                </a:solidFill>
                <a:latin typeface="AdobeClean-Light"/>
                <a:cs typeface="AdobeClean-Light"/>
              </a:rPr>
              <a:t> |</a:t>
            </a:r>
            <a:r>
              <a:rPr lang="ja-jp" sz="1100" spc="10" dirty="0">
                <a:solidFill>
                  <a:srgbClr val="FFFFFF"/>
                </a:solidFill>
                <a:latin typeface="AdobeClean-Light"/>
                <a:cs typeface="AdobeClean-Light"/>
              </a:rPr>
              <a:t> </a:t>
            </a:r>
            <a:r>
              <a:rPr lang="ja-jp" sz="1100" spc="-5" dirty="0">
                <a:solidFill>
                  <a:srgbClr val="FFFFFF"/>
                </a:solidFill>
                <a:latin typeface="AdobeClean-Light"/>
                <a:cs typeface="AdobeClean-Light"/>
              </a:rPr>
              <a:t>엔터프라이즈</a:t>
            </a:r>
            <a:r>
              <a:rPr lang="ja-jp" sz="1100" spc="10" dirty="0">
                <a:solidFill>
                  <a:srgbClr val="FFFFFF"/>
                </a:solidFill>
                <a:latin typeface="AdobeClean-Light"/>
                <a:cs typeface="AdobeClean-Light"/>
              </a:rPr>
              <a:t> </a:t>
            </a:r>
            <a:r>
              <a:rPr lang="ja-jp" sz="1100" dirty="0">
                <a:solidFill>
                  <a:srgbClr val="FFFFFF"/>
                </a:solidFill>
                <a:latin typeface="AdobeClean-Light"/>
                <a:cs typeface="AdobeClean-Light"/>
              </a:rPr>
              <a:t>|</a:t>
            </a:r>
            <a:r>
              <a:rPr lang="ja-jp" sz="1100" spc="5" dirty="0">
                <a:solidFill>
                  <a:srgbClr val="FFFFFF"/>
                </a:solidFill>
                <a:latin typeface="AdobeClean-Light"/>
                <a:cs typeface="AdobeClean-Light"/>
              </a:rPr>
              <a:t> </a:t>
            </a:r>
            <a:r>
              <a:rPr lang="ja-jp" sz="1100" b="1" spc="-65" dirty="0">
                <a:solidFill>
                  <a:srgbClr val="FFFFFF"/>
                </a:solidFill>
                <a:latin typeface="Arial"/>
                <a:cs typeface="Arial"/>
              </a:rPr>
              <a:t>엘리트</a:t>
            </a:r>
            <a:endParaRPr sz="1100" dirty="0">
              <a:latin typeface="Arial"/>
              <a:cs typeface="Arial"/>
            </a:endParaRPr>
          </a:p>
          <a:p>
            <a:pPr marL="12700" marR="1076325">
              <a:spcBef>
                <a:spcPts val="235"/>
              </a:spcBef>
            </a:pPr>
            <a:r>
              <a:rPr lang="ja-jp" sz="900" dirty="0">
                <a:solidFill>
                  <a:schemeClr val="bg1"/>
                </a:solidFill>
                <a:latin typeface="Adobe Clean SemiLight" panose="020B0403020404020204" pitchFamily="34" charset="0"/>
              </a:rPr>
              <a:t>Adobe는 Adobe 엔터프라이즈 구독의 일부로 포함된 비즈니스를 지원하는 데 도움이 되는 포괄적인 기술 리소스를 </a:t>
            </a:r>
            <a:r>
              <a:rPr lang="ja-jp" sz="900" dirty="0">
                <a:solidFill>
                  <a:schemeClr val="bg1"/>
                </a:solidFill>
                <a:latin typeface="Adobe Clean SemiLight"/>
              </a:rPr>
              <a:t>제공합니다.엘리트 지원 플랜으로 향상되었습니다.</a:t>
            </a:r>
            <a:r>
              <a:rPr lang="ja-jp" sz="900" dirty="0">
                <a:solidFill>
                  <a:schemeClr val="bg1"/>
                </a:solidFill>
                <a:latin typeface="Adobe Clean SemiLight" panose="020B0403020404020204" pitchFamily="34" charset="0"/>
              </a:rPr>
              <a:t>엘리트 고객은 Adobe 지원 팀 내에서 지정 기술 담당자 역할을 하는 동시에 최고 수준의 사전 대응 및 사후 지원을 제공하기 위해 고객과 협력하는 기술 계정 관리자 및 지정 지원 엔지니어의 서비스를 이용할 수 있습니다.지정된 Creative Cloud 및 Document Cloud 솔루션에 대한 풍부한 경험을 바탕으로, 지원 요구 사항이 아무리 복잡하더라도 Adobe 지원 팀은 처음부터 끝까지 고객과 함께하며 지정된 Adobe 솔루션에 대한 투자를 극대화하고 문제가 발생하기 전에 예방하기 위해 노력합니다.또한 상세한 심층적 기술 제품 설명서 및 최신 릴리스 정보를 활용할 수도 있습니다.</a:t>
            </a:r>
            <a:endParaRPr sz="900" dirty="0">
              <a:solidFill>
                <a:schemeClr val="bg1"/>
              </a:solidFill>
              <a:latin typeface="AdobeClean-Light"/>
              <a:cs typeface="AdobeClean-Light"/>
            </a:endParaRPr>
          </a:p>
        </p:txBody>
      </p:sp>
      <p:sp>
        <p:nvSpPr>
          <p:cNvPr id="4" name="object 4"/>
          <p:cNvSpPr txBox="1"/>
          <p:nvPr/>
        </p:nvSpPr>
        <p:spPr>
          <a:xfrm>
            <a:off x="209607" y="7078651"/>
            <a:ext cx="2780665" cy="238760"/>
          </a:xfrm>
          <a:prstGeom prst="rect">
            <a:avLst/>
          </a:prstGeom>
        </p:spPr>
        <p:txBody>
          <a:bodyPr vert="horz" wrap="square" lIns="0" tIns="12700" rIns="0" bIns="0" rtlCol="0">
            <a:spAutoFit/>
          </a:bodyPr>
          <a:lstStyle/>
          <a:p>
            <a:pPr marL="12700">
              <a:lnSpc>
                <a:spcPct val="100000"/>
              </a:lnSpc>
              <a:spcBef>
                <a:spcPts val="100"/>
              </a:spcBef>
            </a:pPr>
            <a:r>
              <a:rPr lang="ja-jp" sz="1400" b="1" u="heavy" spc="20">
                <a:solidFill>
                  <a:srgbClr val="020302"/>
                </a:solidFill>
                <a:uFill>
                  <a:solidFill>
                    <a:srgbClr val="020302"/>
                  </a:solidFill>
                </a:uFill>
                <a:latin typeface="Adobe Clean"/>
                <a:cs typeface="Adobe Clean"/>
              </a:rPr>
              <a:t>서비스 </a:t>
            </a:r>
            <a:r>
              <a:rPr lang="ja-jp" sz="1400" b="1" u="heavy" spc="-20">
                <a:solidFill>
                  <a:srgbClr val="020302"/>
                </a:solidFill>
                <a:uFill>
                  <a:solidFill>
                    <a:srgbClr val="020302"/>
                  </a:solidFill>
                </a:uFill>
                <a:latin typeface="Adobe Clean"/>
                <a:cs typeface="Adobe Clean"/>
              </a:rPr>
              <a:t>수준</a:t>
            </a:r>
            <a:r>
              <a:rPr lang="ja-jp" sz="1400" b="1" u="heavy" spc="-10">
                <a:solidFill>
                  <a:srgbClr val="020302"/>
                </a:solidFill>
                <a:uFill>
                  <a:solidFill>
                    <a:srgbClr val="020302"/>
                  </a:solidFill>
                </a:uFill>
                <a:latin typeface="Adobe Clean"/>
                <a:cs typeface="Adobe Clean"/>
              </a:rPr>
              <a:t> </a:t>
            </a:r>
            <a:r>
              <a:rPr lang="ja-jp" sz="1400" b="1" u="heavy" spc="-65">
                <a:solidFill>
                  <a:srgbClr val="020302"/>
                </a:solidFill>
                <a:uFill>
                  <a:solidFill>
                    <a:srgbClr val="020302"/>
                  </a:solidFill>
                </a:uFill>
                <a:latin typeface="Adobe Clean"/>
                <a:cs typeface="Adobe Clean"/>
              </a:rPr>
              <a:t>목표</a:t>
            </a:r>
            <a:r>
              <a:rPr lang="ja-jp" sz="1400" b="1" u="heavy">
                <a:solidFill>
                  <a:srgbClr val="020302"/>
                </a:solidFill>
                <a:uFill>
                  <a:solidFill>
                    <a:srgbClr val="020302"/>
                  </a:solidFill>
                </a:uFill>
                <a:latin typeface="Adobe Clean"/>
                <a:cs typeface="Adobe Clean"/>
              </a:rPr>
              <a:t>:</a:t>
            </a:r>
            <a:r>
              <a:rPr lang="ja-jp" sz="1400" b="1" u="heavy" spc="-80">
                <a:solidFill>
                  <a:srgbClr val="020302"/>
                </a:solidFill>
                <a:uFill>
                  <a:solidFill>
                    <a:srgbClr val="020302"/>
                  </a:solidFill>
                </a:uFill>
                <a:latin typeface="Adobe Clean"/>
                <a:cs typeface="Adobe Clean"/>
              </a:rPr>
              <a:t> </a:t>
            </a:r>
            <a:r>
              <a:rPr lang="ja-jp" sz="1400" b="1" u="heavy" spc="-20">
                <a:solidFill>
                  <a:srgbClr val="020302"/>
                </a:solidFill>
                <a:uFill>
                  <a:solidFill>
                    <a:srgbClr val="020302"/>
                  </a:solidFill>
                </a:uFill>
                <a:latin typeface="Adobe Clean"/>
                <a:cs typeface="Adobe Clean"/>
              </a:rPr>
              <a:t>초기</a:t>
            </a:r>
            <a:r>
              <a:rPr lang="ja-jp" sz="1400" b="1" u="heavy" spc="-140">
                <a:solidFill>
                  <a:srgbClr val="020302"/>
                </a:solidFill>
                <a:uFill>
                  <a:solidFill>
                    <a:srgbClr val="020302"/>
                  </a:solidFill>
                </a:uFill>
                <a:latin typeface="Adobe Clean"/>
                <a:cs typeface="Adobe Clean"/>
              </a:rPr>
              <a:t> </a:t>
            </a:r>
            <a:r>
              <a:rPr lang="ja-jp" sz="1400" b="1" u="heavy" spc="-15">
                <a:solidFill>
                  <a:srgbClr val="020302"/>
                </a:solidFill>
                <a:uFill>
                  <a:solidFill>
                    <a:srgbClr val="020302"/>
                  </a:solidFill>
                </a:uFill>
                <a:latin typeface="Adobe Clean"/>
                <a:cs typeface="Adobe Clean"/>
              </a:rPr>
              <a:t>대응</a:t>
            </a:r>
            <a:endParaRPr sz="1400">
              <a:latin typeface="Adobe Clean"/>
              <a:cs typeface="Adobe Clean"/>
            </a:endParaRPr>
          </a:p>
        </p:txBody>
      </p:sp>
      <p:pic>
        <p:nvPicPr>
          <p:cNvPr id="8" name="object 8"/>
          <p:cNvPicPr/>
          <p:nvPr/>
        </p:nvPicPr>
        <p:blipFill>
          <a:blip r:embed="rId3" cstate="print"/>
          <a:stretch>
            <a:fillRect/>
          </a:stretch>
        </p:blipFill>
        <p:spPr>
          <a:xfrm>
            <a:off x="67056" y="108204"/>
            <a:ext cx="289557" cy="395475"/>
          </a:xfrm>
          <a:prstGeom prst="rect">
            <a:avLst/>
          </a:prstGeom>
        </p:spPr>
      </p:pic>
      <p:sp>
        <p:nvSpPr>
          <p:cNvPr id="11" name="TextBox 10">
            <a:extLst>
              <a:ext uri="{FF2B5EF4-FFF2-40B4-BE49-F238E27FC236}">
                <a16:creationId xmlns:a16="http://schemas.microsoft.com/office/drawing/2014/main" id="{4DC6FF61-63CA-D544-B085-6AB0891642D7}"/>
              </a:ext>
            </a:extLst>
          </p:cNvPr>
          <p:cNvSpPr txBox="1"/>
          <p:nvPr/>
        </p:nvSpPr>
        <p:spPr>
          <a:xfrm>
            <a:off x="408238" y="379388"/>
            <a:ext cx="3231433" cy="200055"/>
          </a:xfrm>
          <a:prstGeom prst="rect">
            <a:avLst/>
          </a:prstGeom>
          <a:noFill/>
        </p:spPr>
        <p:txBody>
          <a:bodyPr wrap="square" rtlCol="0">
            <a:spAutoFit/>
          </a:bodyPr>
          <a:lstStyle/>
          <a:p>
            <a:r>
              <a:rPr lang="ja-jp" sz="700" i="1" dirty="0">
                <a:solidFill>
                  <a:schemeClr val="bg1"/>
                </a:solidFill>
                <a:latin typeface="Adobe Clean" panose="020B0503020404020204" pitchFamily="34" charset="0"/>
              </a:rPr>
              <a:t>Adobe Creative Cloud / Adobe Document Cloud (Adobe Sign 포함)</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510994612"/>
              </p:ext>
            </p:extLst>
          </p:nvPr>
        </p:nvGraphicFramePr>
        <p:xfrm>
          <a:off x="209607" y="2098711"/>
          <a:ext cx="7281936" cy="4943471"/>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2303998">
                  <a:extLst>
                    <a:ext uri="{9D8B030D-6E8A-4147-A177-3AD203B41FA5}">
                      <a16:colId xmlns:a16="http://schemas.microsoft.com/office/drawing/2014/main" val="20001"/>
                    </a:ext>
                  </a:extLst>
                </a:gridCol>
                <a:gridCol w="1754061">
                  <a:extLst>
                    <a:ext uri="{9D8B030D-6E8A-4147-A177-3AD203B41FA5}">
                      <a16:colId xmlns:a16="http://schemas.microsoft.com/office/drawing/2014/main" val="2563521174"/>
                    </a:ext>
                  </a:extLst>
                </a:gridCol>
                <a:gridCol w="1754061">
                  <a:extLst>
                    <a:ext uri="{9D8B030D-6E8A-4147-A177-3AD203B41FA5}">
                      <a16:colId xmlns:a16="http://schemas.microsoft.com/office/drawing/2014/main" val="20003"/>
                    </a:ext>
                  </a:extLst>
                </a:gridCol>
              </a:tblGrid>
              <a:tr h="191907">
                <a:tc gridSpan="2">
                  <a:txBody>
                    <a:bodyPr/>
                    <a:lstStyle/>
                    <a:p>
                      <a:endParaRPr lang="en-US" sz="1400"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1200" spc="-20" dirty="0">
                          <a:solidFill>
                            <a:srgbClr val="404040"/>
                          </a:solidFill>
                          <a:latin typeface="Adobe Clean"/>
                          <a:cs typeface="Adobe Clean"/>
                        </a:rPr>
                        <a:t>표준 </a:t>
                      </a:r>
                      <a:r>
                        <a:rPr lang="ja-jp" sz="1200" spc="-135" dirty="0">
                          <a:solidFill>
                            <a:srgbClr val="404040"/>
                          </a:solidFill>
                          <a:latin typeface="Adobe Clean"/>
                          <a:cs typeface="Adobe Clean"/>
                        </a:rPr>
                        <a:t> </a:t>
                      </a:r>
                      <a:r>
                        <a:rPr lang="ja-jp" sz="1200" spc="-20" dirty="0">
                          <a:solidFill>
                            <a:srgbClr val="404040"/>
                          </a:solidFill>
                          <a:latin typeface="Adobe Clean"/>
                          <a:cs typeface="Adobe Clean"/>
                        </a:rPr>
                        <a:t>지원</a:t>
                      </a:r>
                      <a:endParaRPr lang="en-US" sz="12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1200" spc="-20" dirty="0">
                          <a:solidFill>
                            <a:srgbClr val="FFFFFF"/>
                          </a:solidFill>
                          <a:latin typeface="Adobe Clean"/>
                          <a:cs typeface="Adobe Clean"/>
                        </a:rPr>
                        <a:t>엘리트 지원</a:t>
                      </a:r>
                      <a:endParaRPr sz="12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91907">
                <a:tc gridSpan="2">
                  <a:txBody>
                    <a:bodyPr/>
                    <a:lstStyle/>
                    <a:p>
                      <a:endParaRPr lang="en-US" sz="140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12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1200" b="1" i="1" dirty="0">
                          <a:solidFill>
                            <a:schemeClr val="bg1"/>
                          </a:solidFill>
                          <a:latin typeface="Adobe Clean" panose="020B0503020404020204" pitchFamily="34" charset="0"/>
                        </a:rPr>
                        <a:t>유료 지원($)</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142330">
                <a:tc rowSpan="3">
                  <a:txBody>
                    <a:bodyPr/>
                    <a:lstStyle/>
                    <a:p>
                      <a:pPr marL="50800" algn="ctr">
                        <a:lnSpc>
                          <a:spcPct val="100000"/>
                        </a:lnSpc>
                        <a:spcBef>
                          <a:spcPts val="500"/>
                        </a:spcBef>
                      </a:pPr>
                      <a:r>
                        <a:rPr lang="ja-jp" sz="1200" b="1" i="0" spc="0">
                          <a:solidFill>
                            <a:schemeClr val="bg1"/>
                          </a:solidFill>
                          <a:latin typeface="Adobe Clean" panose="020B0503020404020204" pitchFamily="34" charset="0"/>
                          <a:cs typeface="AdobeClean-Light"/>
                        </a:rPr>
                        <a:t>할당된 전문가</a:t>
                      </a:r>
                      <a:endParaRPr sz="12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50800">
                        <a:lnSpc>
                          <a:spcPct val="100000"/>
                        </a:lnSpc>
                        <a:spcBef>
                          <a:spcPts val="459"/>
                        </a:spcBef>
                      </a:pPr>
                      <a:r>
                        <a:rPr lang="ja-jp" sz="1100" b="0" i="0" spc="0" dirty="0">
                          <a:solidFill>
                            <a:srgbClr val="020302"/>
                          </a:solidFill>
                          <a:latin typeface="Adobe Clean Light" panose="020B0303020404020204" pitchFamily="34" charset="0"/>
                          <a:cs typeface="AdobeClean-Light"/>
                        </a:rPr>
                        <a:t>계정 지원 리드</a:t>
                      </a:r>
                      <a:endParaRPr sz="1100" b="0" i="0" spc="0" dirty="0">
                        <a:latin typeface="Adobe Clean Light" panose="020B0303020404020204" pitchFamily="34" charset="0"/>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59"/>
                        </a:spcBef>
                      </a:pP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spc="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142330">
                <a:tc vMerge="1">
                  <a:txBody>
                    <a:bodyPr/>
                    <a:lstStyle/>
                    <a:p>
                      <a:pPr marL="50800">
                        <a:lnSpc>
                          <a:spcPct val="100000"/>
                        </a:lnSpc>
                        <a:spcBef>
                          <a:spcPts val="459"/>
                        </a:spcBef>
                      </a:pPr>
                      <a:endParaRPr sz="900">
                        <a:latin typeface="AdobeClean-Light"/>
                        <a:cs typeface="AdobeClean-Light"/>
                      </a:endParaRPr>
                    </a:p>
                  </a:txBody>
                  <a:tcPr marL="0" marR="0" marT="58419" marB="0"/>
                </a:tc>
                <a:tc>
                  <a:txBody>
                    <a:bodyPr/>
                    <a:lstStyle/>
                    <a:p>
                      <a:pPr marL="50800">
                        <a:lnSpc>
                          <a:spcPct val="100000"/>
                        </a:lnSpc>
                        <a:spcBef>
                          <a:spcPts val="459"/>
                        </a:spcBef>
                      </a:pPr>
                      <a:r>
                        <a:rPr lang="ja-jp" sz="1100" b="0" i="0" spc="0" dirty="0">
                          <a:solidFill>
                            <a:srgbClr val="020302"/>
                          </a:solidFill>
                          <a:latin typeface="Adobe Clean Light" panose="020B0303020404020204" pitchFamily="34" charset="0"/>
                          <a:cs typeface="AdobeClean-Light"/>
                        </a:rPr>
                        <a:t>지정 지원 엔지니어</a:t>
                      </a:r>
                      <a:endParaRPr sz="1100" b="0" i="0" spc="0" dirty="0">
                        <a:latin typeface="Adobe Clean Light" panose="020B0303020404020204" pitchFamily="34" charset="0"/>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ja-jp" sz="900" spc="0">
                          <a:solidFill>
                            <a:srgbClr val="020302"/>
                          </a:solidFill>
                          <a:latin typeface="Wingdings"/>
                          <a:cs typeface="Wingdings"/>
                        </a:rPr>
                        <a:t></a:t>
                      </a:r>
                      <a:endParaRPr sz="900" spc="0">
                        <a:latin typeface="Wingdings"/>
                        <a:cs typeface="Wingdings"/>
                      </a:endParaRPr>
                    </a:p>
                  </a:txBody>
                  <a:tcPr marL="0" marR="0" marT="59055" marB="0">
                    <a:solidFill>
                      <a:schemeClr val="bg1">
                        <a:lumMod val="95000"/>
                      </a:schemeClr>
                    </a:solidFill>
                  </a:tcPr>
                </a:tc>
                <a:extLst>
                  <a:ext uri="{0D108BD9-81ED-4DB2-BD59-A6C34878D82A}">
                    <a16:rowId xmlns:a16="http://schemas.microsoft.com/office/drawing/2014/main" val="545752277"/>
                  </a:ext>
                </a:extLst>
              </a:tr>
              <a:tr h="145529">
                <a:tc vMerge="1">
                  <a:txBody>
                    <a:bodyPr/>
                    <a:lstStyle/>
                    <a:p>
                      <a:pPr marL="50800">
                        <a:lnSpc>
                          <a:spcPct val="100000"/>
                        </a:lnSpc>
                        <a:spcBef>
                          <a:spcPts val="500"/>
                        </a:spcBef>
                      </a:pPr>
                      <a:endParaRPr sz="900">
                        <a:latin typeface="AdobeClean-Light"/>
                        <a:cs typeface="AdobeClean-Light"/>
                      </a:endParaRPr>
                    </a:p>
                  </a:txBody>
                  <a:tcPr marL="0" marR="0" marT="63500" marB="0"/>
                </a:tc>
                <a:tc>
                  <a:txBody>
                    <a:bodyPr/>
                    <a:lstStyle/>
                    <a:p>
                      <a:pPr marL="50800">
                        <a:lnSpc>
                          <a:spcPct val="100000"/>
                        </a:lnSpc>
                        <a:spcBef>
                          <a:spcPts val="500"/>
                        </a:spcBef>
                      </a:pPr>
                      <a:r>
                        <a:rPr lang="ja-jp" sz="1100" b="0" i="0" spc="0" dirty="0">
                          <a:solidFill>
                            <a:srgbClr val="020302"/>
                          </a:solidFill>
                          <a:latin typeface="Adobe Clean Light" panose="020B0303020404020204" pitchFamily="34" charset="0"/>
                          <a:cs typeface="AdobeClean-Light"/>
                        </a:rPr>
                        <a:t>기술 계정 관리자</a:t>
                      </a:r>
                      <a:endParaRPr sz="1100" b="0" i="0" spc="0" dirty="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B w="12700" cap="flat" cmpd="sng" algn="ctr">
                      <a:solidFill>
                        <a:srgbClr val="F1F1F1"/>
                      </a:solidFill>
                      <a:prstDash val="solid"/>
                      <a:round/>
                      <a:headEnd type="none" w="med" len="med"/>
                      <a:tailEnd type="none" w="med" len="med"/>
                    </a:lnB>
                  </a:tcPr>
                </a:tc>
                <a:tc>
                  <a:txBody>
                    <a:bodyPr/>
                    <a:lstStyle/>
                    <a:p>
                      <a:pPr algn="ctr">
                        <a:lnSpc>
                          <a:spcPct val="100000"/>
                        </a:lnSpc>
                        <a:spcBef>
                          <a:spcPts val="459"/>
                        </a:spcBef>
                      </a:pP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B w="12700" cap="flat" cmpd="sng" algn="ctr">
                      <a:solidFill>
                        <a:srgbClr val="F1F1F1"/>
                      </a:solidFill>
                      <a:prstDash val="solid"/>
                      <a:round/>
                      <a:headEnd type="none" w="med" len="med"/>
                      <a:tailEnd type="none" w="med" len="med"/>
                    </a:lnB>
                    <a:noFill/>
                  </a:tcPr>
                </a:tc>
                <a:tc>
                  <a:txBody>
                    <a:bodyPr/>
                    <a:lstStyle/>
                    <a:p>
                      <a:pPr algn="ctr">
                        <a:lnSpc>
                          <a:spcPct val="100000"/>
                        </a:lnSpc>
                        <a:spcBef>
                          <a:spcPts val="505"/>
                        </a:spcBef>
                      </a:pPr>
                      <a:r>
                        <a:rPr lang="ja-jp" sz="900" spc="0">
                          <a:solidFill>
                            <a:srgbClr val="020302"/>
                          </a:solidFill>
                          <a:latin typeface="Wingdings"/>
                          <a:cs typeface="Wingdings"/>
                        </a:rPr>
                        <a:t></a:t>
                      </a:r>
                      <a:endParaRPr sz="900" spc="0">
                        <a:latin typeface="Wingdings"/>
                        <a:cs typeface="Wingdings"/>
                      </a:endParaRPr>
                    </a:p>
                  </a:txBody>
                  <a:tcPr marL="0" marR="0" marT="64135" marB="0">
                    <a:lnB w="12700" cap="flat" cmpd="sng" algn="ctr">
                      <a:solidFill>
                        <a:srgbClr val="F1F1F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49804022"/>
                  </a:ext>
                </a:extLst>
              </a:tr>
              <a:tr h="141531">
                <a:tc rowSpan="16">
                  <a:txBody>
                    <a:bodyPr/>
                    <a:lstStyle/>
                    <a:p>
                      <a:pPr marL="50800" algn="ctr">
                        <a:lnSpc>
                          <a:spcPct val="100000"/>
                        </a:lnSpc>
                        <a:spcBef>
                          <a:spcPts val="459"/>
                        </a:spcBef>
                      </a:pPr>
                      <a:r>
                        <a:rPr lang="ja-jp" sz="1200" b="1" i="0" spc="0">
                          <a:solidFill>
                            <a:schemeClr val="bg1"/>
                          </a:solidFill>
                          <a:latin typeface="Adobe Clean" panose="020B0503020404020204" pitchFamily="34" charset="0"/>
                          <a:cs typeface="AdobeClean-Light"/>
                        </a:rPr>
                        <a:t>지원 서비스</a:t>
                      </a:r>
                      <a:endParaRPr sz="1200" b="1" i="0" spc="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lumMod val="50000"/>
                        <a:lumOff val="50000"/>
                      </a:schemeClr>
                    </a:solidFill>
                  </a:tcPr>
                </a:tc>
                <a:tc>
                  <a:txBody>
                    <a:bodyPr/>
                    <a:lstStyle/>
                    <a:p>
                      <a:pPr marL="50800">
                        <a:lnSpc>
                          <a:spcPct val="100000"/>
                        </a:lnSpc>
                        <a:spcBef>
                          <a:spcPts val="455"/>
                        </a:spcBef>
                      </a:pPr>
                      <a:r>
                        <a:rPr lang="ja-jp" sz="1100" b="0" i="0" spc="0" dirty="0">
                          <a:solidFill>
                            <a:srgbClr val="020302"/>
                          </a:solidFill>
                          <a:latin typeface="Adobe Clean Light" panose="020B0303020404020204" pitchFamily="34" charset="0"/>
                          <a:cs typeface="AdobeClean-Light"/>
                        </a:rPr>
                        <a:t>24x7 자가 진단 지원 </a:t>
                      </a:r>
                      <a:endParaRPr lang="en-US" sz="1100" b="0" i="0" spc="0" dirty="0">
                        <a:latin typeface="Adobe Clean Light" panose="020B0303020404020204" pitchFamily="34" charset="0"/>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1F1F1"/>
                      </a:solidFill>
                      <a:prstDash val="solid"/>
                      <a:round/>
                      <a:headEnd type="none" w="med" len="med"/>
                      <a:tailEnd type="none" w="med" len="med"/>
                    </a:lnT>
                  </a:tcPr>
                </a:tc>
                <a:tc>
                  <a:txBody>
                    <a:bodyPr/>
                    <a:lstStyle/>
                    <a:p>
                      <a:pPr algn="ctr">
                        <a:lnSpc>
                          <a:spcPct val="100000"/>
                        </a:lnSpc>
                        <a:spcBef>
                          <a:spcPts val="459"/>
                        </a:spcBef>
                      </a:pPr>
                      <a:r>
                        <a:rPr lang="ja-jp" sz="900">
                          <a:solidFill>
                            <a:srgbClr val="020302"/>
                          </a:solidFill>
                          <a:latin typeface="Wingdings"/>
                          <a:cs typeface="Wingdings"/>
                        </a:rPr>
                        <a:t></a:t>
                      </a: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solidFill>
                        <a:srgbClr val="F1F1F1"/>
                      </a:solidFill>
                      <a:prstDash val="solid"/>
                      <a:round/>
                      <a:headEnd type="none" w="med" len="med"/>
                      <a:tailEnd type="none" w="med" len="med"/>
                    </a:lnT>
                    <a:noFill/>
                  </a:tcPr>
                </a:tc>
                <a:tc>
                  <a:txBody>
                    <a:bodyPr/>
                    <a:lstStyle/>
                    <a:p>
                      <a:pPr algn="ctr">
                        <a:lnSpc>
                          <a:spcPct val="100000"/>
                        </a:lnSpc>
                        <a:spcBef>
                          <a:spcPts val="465"/>
                        </a:spcBef>
                      </a:pPr>
                      <a:r>
                        <a:rPr lang="ja-jp" sz="900" spc="0">
                          <a:solidFill>
                            <a:srgbClr val="020302"/>
                          </a:solidFill>
                          <a:latin typeface="Wingdings"/>
                          <a:cs typeface="Wingdings"/>
                        </a:rPr>
                        <a:t></a:t>
                      </a:r>
                      <a:endParaRPr sz="900" spc="0">
                        <a:latin typeface="Wingdings"/>
                        <a:cs typeface="Wingdings"/>
                      </a:endParaRPr>
                    </a:p>
                  </a:txBody>
                  <a:tcPr marL="0" marR="0" marT="59055" marB="0">
                    <a:lnT w="12700" cap="flat" cmpd="sng" algn="ctr">
                      <a:solidFill>
                        <a:srgbClr val="F1F1F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3"/>
                  </a:ext>
                </a:extLst>
              </a:tr>
              <a:tr h="14193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ja-jp" sz="1100" b="0" i="0" spc="0" dirty="0">
                          <a:solidFill>
                            <a:srgbClr val="020302"/>
                          </a:solidFill>
                          <a:latin typeface="Adobe Clean Light" panose="020B0303020404020204" pitchFamily="34" charset="0"/>
                          <a:cs typeface="AdobeClean-Light"/>
                        </a:rPr>
                        <a:t>24x7 채팅/전화를 통한 지원</a:t>
                      </a:r>
                      <a:endParaRPr sz="1100" b="0" i="0" spc="0" dirty="0">
                        <a:latin typeface="Adobe Clean Light" panose="020B0303020404020204" pitchFamily="34" charset="0"/>
                        <a:cs typeface="AdobeClean-Light"/>
                      </a:endParaRPr>
                    </a:p>
                  </a:txBody>
                  <a:tcPr marL="0" marR="0" marT="57785" marB="0">
                    <a:lnL w="12700">
                      <a:solidFill>
                        <a:srgbClr val="F0F0F0"/>
                      </a:solidFill>
                      <a:prstDash val="solid"/>
                    </a:lnL>
                    <a:lnR w="12700">
                      <a:solidFill>
                        <a:srgbClr val="F0F0F0"/>
                      </a:solidFill>
                      <a:prstDash val="solid"/>
                    </a:lnR>
                    <a:lnB w="12700" cap="flat" cmpd="sng" algn="ctr">
                      <a:noFill/>
                      <a:prstDash val="solid"/>
                      <a:round/>
                      <a:headEnd type="none" w="med" len="med"/>
                      <a:tailEnd type="none" w="med" len="med"/>
                    </a:lnB>
                  </a:tcPr>
                </a:tc>
                <a:tc>
                  <a:txBody>
                    <a:bodyPr/>
                    <a:lstStyle/>
                    <a:p>
                      <a:pPr algn="ctr">
                        <a:lnSpc>
                          <a:spcPct val="100000"/>
                        </a:lnSpc>
                        <a:spcBef>
                          <a:spcPts val="459"/>
                        </a:spcBef>
                      </a:pPr>
                      <a:r>
                        <a:rPr lang="ja-jp" sz="900">
                          <a:solidFill>
                            <a:srgbClr val="020302"/>
                          </a:solidFill>
                          <a:latin typeface="Wingdings"/>
                          <a:cs typeface="Wingdings"/>
                        </a:rPr>
                        <a:t></a:t>
                      </a: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lnSpc>
                          <a:spcPct val="100000"/>
                        </a:lnSpc>
                        <a:spcBef>
                          <a:spcPts val="505"/>
                        </a:spcBef>
                      </a:pPr>
                      <a:r>
                        <a:rPr lang="ja-jp" sz="900" spc="0">
                          <a:solidFill>
                            <a:srgbClr val="020302"/>
                          </a:solidFill>
                          <a:latin typeface="Wingdings"/>
                          <a:cs typeface="Wingdings"/>
                        </a:rPr>
                        <a:t></a:t>
                      </a:r>
                      <a:endParaRPr sz="900" spc="0">
                        <a:latin typeface="Wingdings"/>
                        <a:cs typeface="Wingdings"/>
                      </a:endParaRPr>
                    </a:p>
                  </a:txBody>
                  <a:tcPr marL="0" marR="0" marT="64135"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14193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ja-jp" sz="1100" b="0" i="0" spc="0">
                          <a:latin typeface="Adobe Clean Light" panose="020B0303020404020204" pitchFamily="34" charset="0"/>
                          <a:cs typeface="AdobeClean-Light"/>
                        </a:rPr>
                        <a:t>웹 사례 제출 </a:t>
                      </a:r>
                      <a:endParaRPr sz="1100" b="0" i="0" spc="0">
                        <a:latin typeface="Adobe Clean Light" panose="020B0303020404020204" pitchFamily="34" charset="0"/>
                        <a:cs typeface="AdobeClean-Light"/>
                      </a:endParaRPr>
                    </a:p>
                  </a:txBody>
                  <a:tcPr marL="0" marR="0" marT="57785" marB="0">
                    <a:lnL w="12700">
                      <a:solidFill>
                        <a:srgbClr val="F0F0F0"/>
                      </a:solidFill>
                      <a:prstDash val="solid"/>
                    </a:lnL>
                    <a:lnR w="12700">
                      <a:solidFill>
                        <a:srgbClr val="F0F0F0"/>
                      </a:solidFill>
                      <a:prstDash val="solid"/>
                    </a:lnR>
                    <a:lnT w="12700" cap="flat" cmpd="sng" algn="ctr">
                      <a:noFill/>
                      <a:prstDash val="solid"/>
                      <a:round/>
                      <a:headEnd type="none" w="med" len="med"/>
                      <a:tailEnd type="none" w="med" len="med"/>
                    </a:lnT>
                  </a:tcPr>
                </a:tc>
                <a:tc>
                  <a:txBody>
                    <a:bodyPr/>
                    <a:lstStyle/>
                    <a:p>
                      <a:pPr algn="ctr">
                        <a:lnSpc>
                          <a:spcPct val="100000"/>
                        </a:lnSpc>
                        <a:spcBef>
                          <a:spcPts val="459"/>
                        </a:spcBef>
                      </a:pPr>
                      <a:r>
                        <a:rPr lang="ja-jp"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lnSpc>
                          <a:spcPct val="100000"/>
                        </a:lnSpc>
                        <a:spcBef>
                          <a:spcPts val="459"/>
                        </a:spcBef>
                      </a:pPr>
                      <a:r>
                        <a:rPr lang="ja-jp" sz="900" spc="0">
                          <a:solidFill>
                            <a:srgbClr val="020302"/>
                          </a:solidFill>
                          <a:latin typeface="Wingdings"/>
                          <a:cs typeface="Wingdings"/>
                        </a:rPr>
                        <a:t></a:t>
                      </a:r>
                      <a:endParaRPr sz="900" spc="0">
                        <a:latin typeface="Wingdings"/>
                        <a:cs typeface="Wingdings"/>
                      </a:endParaRPr>
                    </a:p>
                  </a:txBody>
                  <a:tcPr marL="0" marR="0" marT="58419"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14233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ja-jp" sz="1100" b="0" i="0" spc="0" dirty="0">
                          <a:solidFill>
                            <a:srgbClr val="020302"/>
                          </a:solidFill>
                          <a:latin typeface="Adobe Clean Light" panose="020B0303020404020204" pitchFamily="34" charset="0"/>
                          <a:cs typeface="AdobeClean-Light"/>
                        </a:rPr>
                        <a:t>우선 순위 사례 라우팅</a:t>
                      </a:r>
                      <a:endParaRPr sz="1100" b="0" i="0" spc="0" dirty="0">
                        <a:latin typeface="Adobe Clean Light" panose="020B0303020404020204" pitchFamily="34" charset="0"/>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spc="0">
                          <a:solidFill>
                            <a:srgbClr val="020302"/>
                          </a:solidFill>
                          <a:latin typeface="Wingdings"/>
                          <a:cs typeface="Wingdings"/>
                        </a:rPr>
                        <a:t></a:t>
                      </a:r>
                      <a:endParaRPr sz="900" spc="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141531">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ja-jp" sz="1100" b="0" i="0" spc="0" dirty="0">
                          <a:latin typeface="Adobe Clean Light" panose="020B0303020404020204" pitchFamily="34" charset="0"/>
                          <a:cs typeface="AdobeClean-Light"/>
                        </a:rPr>
                        <a:t>가속화된 문제 우선 순위 지정</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endParaRPr lang="en-US"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spc="0">
                          <a:solidFill>
                            <a:srgbClr val="020302"/>
                          </a:solidFill>
                          <a:latin typeface="Wingdings"/>
                          <a:cs typeface="Wingdings"/>
                        </a:rPr>
                        <a:t></a:t>
                      </a:r>
                      <a:endParaRPr sz="900" spc="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7"/>
                  </a:ext>
                </a:extLst>
              </a:tr>
              <a:tr h="14153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1100" b="0" i="0" spc="0">
                          <a:latin typeface="Adobe Clean Light" panose="020B0303020404020204" pitchFamily="34" charset="0"/>
                          <a:cs typeface="AdobeClean-Light"/>
                        </a:rPr>
                        <a:t>에스컬레이션 관리</a:t>
                      </a:r>
                      <a:endParaRPr sz="1100" b="0" i="0" spc="0">
                        <a:latin typeface="Adobe Clean Light" panose="020B0303020404020204" pitchFamily="34" charset="0"/>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lang="en-US"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spc="0">
                          <a:solidFill>
                            <a:srgbClr val="020302"/>
                          </a:solidFill>
                          <a:latin typeface="Wingdings"/>
                          <a:cs typeface="Wingdings"/>
                        </a:rPr>
                        <a:t></a:t>
                      </a:r>
                      <a:endParaRPr sz="900" spc="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8"/>
                  </a:ext>
                </a:extLst>
              </a:tr>
              <a:tr h="14153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1100" b="0" i="0" spc="0" dirty="0">
                          <a:latin typeface="Adobe Clean Light" panose="020B0303020404020204" pitchFamily="34" charset="0"/>
                          <a:cs typeface="AdobeClean-Light"/>
                        </a:rPr>
                        <a:t>사전 사례 모니터링</a:t>
                      </a:r>
                      <a:endParaRPr sz="1100" b="0" i="0" spc="0" dirty="0">
                        <a:latin typeface="Adobe Clean Light" panose="020B0303020404020204" pitchFamily="34" charset="0"/>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lang="en-US"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spc="0" dirty="0">
                          <a:solidFill>
                            <a:srgbClr val="020302"/>
                          </a:solidFill>
                          <a:latin typeface="Wingdings"/>
                          <a:cs typeface="Wingdings"/>
                        </a:rPr>
                        <a:t></a:t>
                      </a:r>
                      <a:endParaRPr sz="900" spc="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142330">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ja-jp" sz="1100" b="0" i="0" spc="0" dirty="0">
                          <a:solidFill>
                            <a:srgbClr val="020302"/>
                          </a:solidFill>
                          <a:latin typeface="Adobe Clean Light" panose="020B0303020404020204" pitchFamily="34" charset="0"/>
                          <a:cs typeface="AdobeClean-Light"/>
                        </a:rPr>
                        <a:t>지역 지원 옵션</a:t>
                      </a:r>
                      <a:endParaRPr sz="1100" b="0" i="0" spc="0" dirty="0">
                        <a:latin typeface="Adobe Clean Light" panose="020B0303020404020204" pitchFamily="34" charset="0"/>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lang="en-US"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spc="0" dirty="0">
                          <a:solidFill>
                            <a:srgbClr val="020302"/>
                          </a:solidFill>
                          <a:latin typeface="Wingdings"/>
                          <a:cs typeface="Wingdings"/>
                        </a:rPr>
                        <a:t></a:t>
                      </a:r>
                      <a:endParaRPr sz="900" spc="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10"/>
                  </a:ext>
                </a:extLst>
              </a:tr>
              <a:tr h="142731">
                <a:tc vMerge="1">
                  <a:txBody>
                    <a:bodyPr/>
                    <a:lstStyle/>
                    <a:p>
                      <a:pPr marL="48895">
                        <a:lnSpc>
                          <a:spcPct val="100000"/>
                        </a:lnSpc>
                        <a:spcBef>
                          <a:spcPts val="465"/>
                        </a:spcBef>
                      </a:pPr>
                      <a:endParaRPr sz="900">
                        <a:latin typeface="AdobeClean-Light"/>
                        <a:cs typeface="AdobeClean-Light"/>
                      </a:endParaRPr>
                    </a:p>
                  </a:txBody>
                  <a:tcPr marL="0" marR="0" marT="59055" marB="0"/>
                </a:tc>
                <a:tc>
                  <a:txBody>
                    <a:bodyPr/>
                    <a:lstStyle/>
                    <a:p>
                      <a:pPr marL="48895">
                        <a:lnSpc>
                          <a:spcPct val="100000"/>
                        </a:lnSpc>
                        <a:spcBef>
                          <a:spcPts val="465"/>
                        </a:spcBef>
                      </a:pPr>
                      <a:r>
                        <a:rPr lang="ja-jp" sz="1100" b="0" i="0" spc="0">
                          <a:solidFill>
                            <a:srgbClr val="020302"/>
                          </a:solidFill>
                          <a:latin typeface="Adobe Clean Light" panose="020B0303020404020204" pitchFamily="34" charset="0"/>
                          <a:cs typeface="AdobeClean-Light"/>
                        </a:rPr>
                        <a:t>서비스 리뷰</a:t>
                      </a:r>
                      <a:endParaRPr sz="1100" b="0" i="0" spc="0">
                        <a:latin typeface="Adobe Clean Light" panose="020B0303020404020204" pitchFamily="34" charset="0"/>
                        <a:cs typeface="AdobeClean-Light"/>
                      </a:endParaRP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ja-jp" sz="900" spc="0" dirty="0">
                          <a:solidFill>
                            <a:srgbClr val="020302"/>
                          </a:solidFill>
                          <a:latin typeface="AdobeClean-Light"/>
                          <a:cs typeface="AdobeClean-Light"/>
                        </a:rPr>
                        <a:t>4/년</a:t>
                      </a:r>
                      <a:endParaRPr sz="900" spc="0" dirty="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225399098"/>
                  </a:ext>
                </a:extLst>
              </a:tr>
              <a:tr h="145529">
                <a:tc vMerge="1">
                  <a:txBody>
                    <a:bodyPr/>
                    <a:lstStyle/>
                    <a:p>
                      <a:pPr marL="49530">
                        <a:lnSpc>
                          <a:spcPct val="100000"/>
                        </a:lnSpc>
                        <a:spcBef>
                          <a:spcPts val="500"/>
                        </a:spcBef>
                      </a:pPr>
                      <a:endParaRPr sz="900">
                        <a:latin typeface="AdobeClean-Light"/>
                        <a:cs typeface="AdobeClean-Light"/>
                      </a:endParaRPr>
                    </a:p>
                  </a:txBody>
                  <a:tcPr marL="0" marR="0" marT="63500" marB="0"/>
                </a:tc>
                <a:tc>
                  <a:txBody>
                    <a:bodyPr/>
                    <a:lstStyle/>
                    <a:p>
                      <a:pPr marL="49530">
                        <a:lnSpc>
                          <a:spcPct val="100000"/>
                        </a:lnSpc>
                        <a:spcBef>
                          <a:spcPts val="500"/>
                        </a:spcBef>
                      </a:pPr>
                      <a:r>
                        <a:rPr lang="ja-jp" sz="1100" b="0" i="0" spc="0">
                          <a:latin typeface="Adobe Clean Light" panose="020B0303020404020204" pitchFamily="34" charset="0"/>
                          <a:cs typeface="AdobeClean-Light"/>
                        </a:rPr>
                        <a:t>사례 검토</a:t>
                      </a:r>
                      <a:endParaRPr sz="1100" b="0" i="0" spc="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ja-jp" sz="900" spc="0">
                          <a:latin typeface="AdobeClean-Light"/>
                          <a:cs typeface="AdobeClean-Light"/>
                        </a:rPr>
                        <a:t>2/개월</a:t>
                      </a:r>
                      <a:endParaRPr sz="900" spc="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56924432"/>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b="0" i="0" spc="0">
                          <a:latin typeface="Adobe Clean Light" panose="020B0303020404020204" pitchFamily="34" charset="0"/>
                          <a:cs typeface="AdobeClean-Light"/>
                        </a:rPr>
                        <a:t>솔루션 검토</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spc="0">
                          <a:solidFill>
                            <a:srgbClr val="020302"/>
                          </a:solidFill>
                          <a:latin typeface="Wingdings"/>
                          <a:cs typeface="Wingdings"/>
                        </a:rPr>
                        <a:t></a:t>
                      </a:r>
                      <a:endParaRPr sz="900" spc="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11"/>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b="0" i="0" spc="0" dirty="0">
                          <a:latin typeface="Adobe Clean Light" panose="020B0303020404020204" pitchFamily="34" charset="0"/>
                          <a:cs typeface="AdobeClean-Light"/>
                        </a:rPr>
                        <a:t>로드맵 검토 </a:t>
                      </a: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spc="0">
                          <a:solidFill>
                            <a:srgbClr val="020302"/>
                          </a:solidFill>
                          <a:latin typeface="Wingdings"/>
                          <a:cs typeface="Wingdings"/>
                        </a:rPr>
                        <a:t></a:t>
                      </a:r>
                      <a:endParaRPr sz="900" spc="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12"/>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b="0" i="0" spc="0">
                          <a:solidFill>
                            <a:srgbClr val="020302"/>
                          </a:solidFill>
                          <a:latin typeface="Adobe Clean Light" panose="020B0303020404020204" pitchFamily="34" charset="0"/>
                          <a:cs typeface="AdobeClean-Light"/>
                        </a:rPr>
                        <a:t>추가 지정 지원 담당자 </a:t>
                      </a:r>
                      <a:endParaRPr lang="en-US" sz="1100" b="0" i="0" spc="0">
                        <a:latin typeface="Adobe Clean Light" panose="020B0303020404020204" pitchFamily="34" charset="0"/>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ja-jp" sz="900" spc="0">
                          <a:solidFill>
                            <a:srgbClr val="020302"/>
                          </a:solidFill>
                          <a:latin typeface="Wingdings"/>
                          <a:cs typeface="Wingdings"/>
                        </a:rPr>
                        <a:t></a:t>
                      </a:r>
                      <a:endParaRPr lang="en-US" sz="900" spc="0">
                        <a:latin typeface="Wingdings"/>
                        <a:cs typeface="Wingdings"/>
                      </a:endParaRPr>
                    </a:p>
                  </a:txBody>
                  <a:tcPr marL="0" marR="0" marT="64135" marB="0">
                    <a:solidFill>
                      <a:schemeClr val="bg1">
                        <a:lumMod val="95000"/>
                      </a:schemeClr>
                    </a:solidFill>
                  </a:tcPr>
                </a:tc>
                <a:extLst>
                  <a:ext uri="{0D108BD9-81ED-4DB2-BD59-A6C34878D82A}">
                    <a16:rowId xmlns:a16="http://schemas.microsoft.com/office/drawing/2014/main" val="10013"/>
                  </a:ext>
                </a:extLst>
              </a:tr>
              <a:tr h="145529">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ja-jp" sz="1100" b="0" i="0" spc="0" dirty="0">
                          <a:latin typeface="Adobe Clean Light" panose="020B0303020404020204" pitchFamily="34" charset="0"/>
                          <a:cs typeface="AdobeClean-Light"/>
                        </a:rPr>
                        <a:t>업그레이드/마이그레이션 계획</a:t>
                      </a:r>
                      <a:endParaRPr sz="1100" b="0" i="0" spc="0" dirty="0">
                        <a:latin typeface="Adobe Clean Light" panose="020B0303020404020204" pitchFamily="34" charset="0"/>
                        <a:cs typeface="AdobeClean-Light"/>
                      </a:endParaRPr>
                    </a:p>
                  </a:txBody>
                  <a:tcPr marL="0" marR="0" marT="63500" marB="0">
                    <a:lnL w="12700">
                      <a:solidFill>
                        <a:srgbClr val="F0F0F0"/>
                      </a:solidFill>
                      <a:prstDash val="solid"/>
                    </a:lnL>
                    <a:lnR w="12700">
                      <a:solidFill>
                        <a:srgbClr val="F0F0F0"/>
                      </a:solidFill>
                      <a:prstDash val="solid"/>
                    </a:lnR>
                    <a:lnB w="12700" cap="flat" cmpd="sng" algn="ctr">
                      <a:solidFill>
                        <a:schemeClr val="bg1"/>
                      </a:solid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ja-jp" sz="900" spc="0" dirty="0">
                          <a:solidFill>
                            <a:srgbClr val="020302"/>
                          </a:solidFill>
                          <a:latin typeface="Wingdings"/>
                          <a:cs typeface="Wingdings"/>
                        </a:rPr>
                        <a:t></a:t>
                      </a:r>
                      <a:endParaRPr lang="en-US" sz="900" spc="0" dirty="0">
                        <a:latin typeface="Wingdings"/>
                        <a:cs typeface="Wingdings"/>
                      </a:endParaRPr>
                    </a:p>
                  </a:txBody>
                  <a:tcPr marL="0" marR="0" marT="64135"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45529">
                <a:tc vMerge="1">
                  <a:txBody>
                    <a:bodyPr/>
                    <a:lstStyle/>
                    <a:p>
                      <a:endParaRPr lang="en-US"/>
                    </a:p>
                  </a:txBody>
                  <a:tcPr/>
                </a:tc>
                <a:tc>
                  <a:txBody>
                    <a:bodyPr/>
                    <a:lstStyle/>
                    <a:p>
                      <a:pPr marL="49530">
                        <a:lnSpc>
                          <a:spcPct val="100000"/>
                        </a:lnSpc>
                        <a:spcBef>
                          <a:spcPts val="500"/>
                        </a:spcBef>
                      </a:pPr>
                      <a:r>
                        <a:rPr lang="ja-jp" sz="1100" b="0" i="0" spc="0" dirty="0">
                          <a:latin typeface="Adobe Clean Light" panose="020B0303020404020204" pitchFamily="34" charset="0"/>
                          <a:cs typeface="AdobeClean-Light"/>
                        </a:rPr>
                        <a:t>릴리스 준비 및 계획</a:t>
                      </a:r>
                      <a:endParaRPr sz="1100" b="0" i="0" spc="0" dirty="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ja-jp" sz="900" spc="0" dirty="0">
                          <a:solidFill>
                            <a:srgbClr val="020302"/>
                          </a:solidFill>
                          <a:latin typeface="Wingdings"/>
                          <a:cs typeface="Wingdings"/>
                        </a:rPr>
                        <a:t></a:t>
                      </a:r>
                      <a:endParaRPr lang="en-US" sz="900" spc="0" dirty="0">
                        <a:latin typeface="Wingdings"/>
                        <a:cs typeface="Wingdings"/>
                      </a:endParaRPr>
                    </a:p>
                  </a:txBody>
                  <a:tcPr marL="0" marR="0" marT="64135"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614134"/>
                  </a:ext>
                </a:extLst>
              </a:tr>
              <a:tr h="147928">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9530">
                        <a:lnSpc>
                          <a:spcPct val="100000"/>
                        </a:lnSpc>
                        <a:spcBef>
                          <a:spcPts val="530"/>
                        </a:spcBef>
                      </a:pPr>
                      <a:r>
                        <a:rPr lang="ja-jp" sz="1100" b="0" i="0" spc="0" dirty="0">
                          <a:latin typeface="Adobe Clean Light" panose="020B0303020404020204" pitchFamily="34" charset="0"/>
                          <a:cs typeface="AdobeClean-Light"/>
                        </a:rPr>
                        <a:t>경영 스폰서</a:t>
                      </a:r>
                      <a:endParaRPr sz="1100" b="0" i="0" spc="0" dirty="0">
                        <a:latin typeface="Adobe Clean Light" panose="020B0303020404020204" pitchFamily="34" charset="0"/>
                        <a:cs typeface="AdobeClean-Light"/>
                      </a:endParaRPr>
                    </a:p>
                  </a:txBody>
                  <a:tcPr marL="0" marR="0" marT="67310" marB="0">
                    <a:lnL w="12700">
                      <a:solidFill>
                        <a:srgbClr val="F0F0F0"/>
                      </a:solidFill>
                      <a:prstDash val="solid"/>
                    </a:lnL>
                    <a:lnR w="635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1F1F1"/>
                      </a:solid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rgbClr val="F1F1F1"/>
                      </a:solidFill>
                      <a:prstDash val="solid"/>
                      <a:round/>
                      <a:headEnd type="none" w="med" len="med"/>
                      <a:tailEnd type="none" w="med" len="med"/>
                    </a:lnB>
                    <a:noFill/>
                  </a:tcPr>
                </a:tc>
                <a:tc>
                  <a:txBody>
                    <a:bodyPr/>
                    <a:lstStyle/>
                    <a:p>
                      <a:pPr algn="ctr">
                        <a:lnSpc>
                          <a:spcPct val="100000"/>
                        </a:lnSpc>
                        <a:spcBef>
                          <a:spcPts val="490"/>
                        </a:spcBef>
                      </a:pPr>
                      <a:r>
                        <a:rPr lang="ja-jp" sz="900" spc="0" dirty="0">
                          <a:solidFill>
                            <a:srgbClr val="020302"/>
                          </a:solidFill>
                          <a:latin typeface="Wingdings"/>
                          <a:cs typeface="Wingdings"/>
                        </a:rPr>
                        <a:t></a:t>
                      </a:r>
                      <a:endParaRPr sz="900" spc="0" dirty="0">
                        <a:latin typeface="Wingdings"/>
                        <a:cs typeface="Wingdings"/>
                      </a:endParaRPr>
                    </a:p>
                  </a:txBody>
                  <a:tcPr marL="0" marR="0" marT="6223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lnB w="6350" cap="flat" cmpd="sng" algn="ctr">
                      <a:solidFill>
                        <a:srgbClr val="F1F1F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bl>
          </a:graphicData>
        </a:graphic>
      </p:graphicFrame>
      <p:graphicFrame>
        <p:nvGraphicFramePr>
          <p:cNvPr id="12" name="object 9">
            <a:extLst>
              <a:ext uri="{FF2B5EF4-FFF2-40B4-BE49-F238E27FC236}">
                <a16:creationId xmlns:a16="http://schemas.microsoft.com/office/drawing/2014/main" id="{76C7275C-C5F9-9B4E-9294-ECE2E213E2B4}"/>
              </a:ext>
            </a:extLst>
          </p:cNvPr>
          <p:cNvGraphicFramePr>
            <a:graphicFrameLocks noGrp="1"/>
          </p:cNvGraphicFramePr>
          <p:nvPr>
            <p:extLst>
              <p:ext uri="{D42A27DB-BD31-4B8C-83A1-F6EECF244321}">
                <p14:modId xmlns:p14="http://schemas.microsoft.com/office/powerpoint/2010/main" val="2340191737"/>
              </p:ext>
            </p:extLst>
          </p:nvPr>
        </p:nvGraphicFramePr>
        <p:xfrm>
          <a:off x="209607" y="7483227"/>
          <a:ext cx="7281936" cy="2187642"/>
        </p:xfrm>
        <a:graphic>
          <a:graphicData uri="http://schemas.openxmlformats.org/drawingml/2006/table">
            <a:tbl>
              <a:tblPr firstRow="1" bandRow="1">
                <a:tableStyleId>{2D5ABB26-0587-4C30-8999-92F81FD0307C}</a:tableStyleId>
              </a:tblPr>
              <a:tblGrid>
                <a:gridCol w="3640970">
                  <a:extLst>
                    <a:ext uri="{9D8B030D-6E8A-4147-A177-3AD203B41FA5}">
                      <a16:colId xmlns:a16="http://schemas.microsoft.com/office/drawing/2014/main" val="20000"/>
                    </a:ext>
                  </a:extLst>
                </a:gridCol>
                <a:gridCol w="950023">
                  <a:extLst>
                    <a:ext uri="{9D8B030D-6E8A-4147-A177-3AD203B41FA5}">
                      <a16:colId xmlns:a16="http://schemas.microsoft.com/office/drawing/2014/main" val="20001"/>
                    </a:ext>
                  </a:extLst>
                </a:gridCol>
                <a:gridCol w="896981">
                  <a:extLst>
                    <a:ext uri="{9D8B030D-6E8A-4147-A177-3AD203B41FA5}">
                      <a16:colId xmlns:a16="http://schemas.microsoft.com/office/drawing/2014/main" val="20002"/>
                    </a:ext>
                  </a:extLst>
                </a:gridCol>
                <a:gridCol w="896981">
                  <a:extLst>
                    <a:ext uri="{9D8B030D-6E8A-4147-A177-3AD203B41FA5}">
                      <a16:colId xmlns:a16="http://schemas.microsoft.com/office/drawing/2014/main" val="20003"/>
                    </a:ext>
                  </a:extLst>
                </a:gridCol>
                <a:gridCol w="896981">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ja-jp" sz="900" spc="0">
                          <a:solidFill>
                            <a:srgbClr val="020302"/>
                          </a:solidFill>
                          <a:latin typeface="Adobe Clean"/>
                          <a:cs typeface="Adobe Clean"/>
                        </a:rPr>
                        <a:t>우선 순위</a:t>
                      </a:r>
                      <a:endParaRPr sz="900" spc="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ja-jp" sz="900" spc="0">
                          <a:solidFill>
                            <a:srgbClr val="020302"/>
                          </a:solidFill>
                          <a:latin typeface="Adobe Clean"/>
                          <a:cs typeface="Adobe Clean"/>
                        </a:rPr>
                        <a:t>표준  지원</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ja-jp" sz="900" spc="0">
                          <a:solidFill>
                            <a:srgbClr val="FFFFFF"/>
                          </a:solidFill>
                          <a:latin typeface="Adobe Clean"/>
                          <a:cs typeface="Adobe Clean"/>
                        </a:rPr>
                        <a:t>비즈니스 지원</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ts val="880"/>
                        </a:lnSpc>
                        <a:spcBef>
                          <a:spcPts val="60"/>
                        </a:spcBef>
                      </a:pPr>
                      <a:r>
                        <a:rPr lang="ja-jp" sz="900" spc="0">
                          <a:solidFill>
                            <a:srgbClr val="FFFFFF"/>
                          </a:solidFill>
                          <a:latin typeface="Adobe Clean"/>
                          <a:cs typeface="Adobe Clean"/>
                        </a:rPr>
                        <a:t>엔터프라이즈 </a:t>
                      </a:r>
                      <a:br>
                        <a:rPr lang="en-US" altLang="ja-JP" sz="900" spc="0" dirty="0">
                          <a:solidFill>
                            <a:srgbClr val="FFFFFF"/>
                          </a:solidFill>
                          <a:latin typeface="Adobe Clean"/>
                          <a:cs typeface="Adobe Clean"/>
                        </a:rPr>
                      </a:br>
                      <a:r>
                        <a:rPr lang="ja-jp" sz="900" spc="0">
                          <a:solidFill>
                            <a:srgbClr val="FFFFFF"/>
                          </a:solidFill>
                          <a:latin typeface="Adobe Clean"/>
                          <a:cs typeface="Adobe Clean"/>
                        </a:rPr>
                        <a:t> 지원</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ja-jp" sz="900" spc="0">
                          <a:solidFill>
                            <a:srgbClr val="FFFFFF"/>
                          </a:solidFill>
                          <a:latin typeface="Adobe Clean"/>
                          <a:cs typeface="Adobe Clean"/>
                        </a:rPr>
                        <a:t>엘리트 지원</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ja-jp" sz="900" b="1" spc="0">
                          <a:solidFill>
                            <a:srgbClr val="020302"/>
                          </a:solidFill>
                          <a:latin typeface="Adobe Clean"/>
                          <a:cs typeface="Adobe Clean"/>
                        </a:rPr>
                        <a:t>우선 순위 1</a:t>
                      </a:r>
                      <a:endParaRPr sz="900" spc="0">
                        <a:latin typeface="Adobe Clean"/>
                        <a:cs typeface="Adobe Clean"/>
                      </a:endParaRPr>
                    </a:p>
                    <a:p>
                      <a:pPr marL="50800" marR="387985">
                        <a:lnSpc>
                          <a:spcPts val="1000"/>
                        </a:lnSpc>
                        <a:spcBef>
                          <a:spcPts val="420"/>
                        </a:spcBef>
                      </a:pPr>
                      <a:r>
                        <a:rPr lang="ja-jp" sz="900" b="0" i="0" spc="0">
                          <a:solidFill>
                            <a:srgbClr val="000000"/>
                          </a:solidFill>
                          <a:effectLst/>
                          <a:latin typeface="Adobe Clean Light" panose="020B0303020404020204" pitchFamily="34" charset="0"/>
                        </a:rPr>
                        <a:t>고객의 생산 비즈니스 기능이 다운되었거나 심각한 데이터 손실 또는 서비스 저하가 발생했으며 기능 및 사용성을 복원하기 위해 즉각적인 주의가 필요합니다. </a:t>
                      </a:r>
                      <a:endParaRPr sz="900" spc="0">
                        <a:latin typeface="AdobeClean-Light"/>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ja-jp" sz="900" spc="0">
                          <a:solidFill>
                            <a:srgbClr val="020302"/>
                          </a:solidFill>
                          <a:latin typeface="AdobeClean-Light"/>
                          <a:cs typeface="AdobeClean-Light"/>
                        </a:rPr>
                        <a:t>24x7 / </a:t>
                      </a:r>
                    </a:p>
                    <a:p>
                      <a:pPr marL="0" marR="258445" indent="115570" algn="ctr">
                        <a:lnSpc>
                          <a:spcPct val="100000"/>
                        </a:lnSpc>
                        <a:spcBef>
                          <a:spcPts val="0"/>
                        </a:spcBef>
                      </a:pPr>
                      <a:r>
                        <a:rPr lang="ja-jp" sz="900" spc="0">
                          <a:solidFill>
                            <a:srgbClr val="020302"/>
                          </a:solidFill>
                          <a:latin typeface="AdobeClean-Light"/>
                          <a:cs typeface="AdobeClean-Light"/>
                        </a:rPr>
                        <a:t>30분</a:t>
                      </a:r>
                      <a:endParaRPr lang="en-US" sz="900" spc="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ja-jp" sz="900" i="0" spc="0" dirty="0">
                          <a:latin typeface="AdobeClean-Light"/>
                        </a:rPr>
                        <a:t>해당하는 Adobe 제품 및 서비스에 대한 지원 플랜을 구매하는 고객은 Adobe의 지원 엔지니어에게 사례를 빠르게 처리할 수 있는 우선 순위 사례 라우팅을 받게 됩니다.</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ja-jp" sz="900" spc="0">
                          <a:solidFill>
                            <a:srgbClr val="020302"/>
                          </a:solidFill>
                          <a:highlight>
                            <a:srgbClr val="FFFF00"/>
                          </a:highlight>
                          <a:latin typeface="AdobeClean-Light"/>
                          <a:cs typeface="AdobeClean-Light"/>
                        </a:rPr>
                        <a:t>24x7 /           30분</a:t>
                      </a: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ja-jp" sz="900" spc="0">
                          <a:solidFill>
                            <a:srgbClr val="020302"/>
                          </a:solidFill>
                          <a:highlight>
                            <a:srgbClr val="FFFF00"/>
                          </a:highlight>
                          <a:latin typeface="AdobeClean-Light"/>
                          <a:cs typeface="AdobeClean-Light"/>
                        </a:rPr>
                        <a:t>24x7 /         15분</a:t>
                      </a: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ja-jp" sz="900" b="1" spc="0">
                          <a:solidFill>
                            <a:srgbClr val="020302"/>
                          </a:solidFill>
                          <a:latin typeface="Adobe Clean"/>
                          <a:cs typeface="Adobe Clean"/>
                        </a:rPr>
                        <a:t>우선 순위 2</a:t>
                      </a:r>
                      <a:endParaRPr sz="900" spc="0">
                        <a:latin typeface="Adobe Clean"/>
                        <a:cs typeface="Adobe Clean"/>
                      </a:endParaRPr>
                    </a:p>
                    <a:p>
                      <a:pPr marL="50165" marR="203200" indent="0" defTabSz="914400" eaLnBrk="1" fontAlgn="auto" latinLnBrk="0" hangingPunct="1">
                        <a:lnSpc>
                          <a:spcPts val="1000"/>
                        </a:lnSpc>
                        <a:spcBef>
                          <a:spcPts val="415"/>
                        </a:spcBef>
                        <a:spcAft>
                          <a:spcPts val="0"/>
                        </a:spcAft>
                        <a:buClrTx/>
                        <a:buSzTx/>
                        <a:buFontTx/>
                        <a:buNone/>
                        <a:tabLst/>
                        <a:defRPr/>
                      </a:pPr>
                      <a:r>
                        <a:rPr lang="ja-jp" sz="900" b="0" i="0" spc="0">
                          <a:solidFill>
                            <a:srgbClr val="000000"/>
                          </a:solidFill>
                          <a:effectLst/>
                          <a:latin typeface="Adobe Clean Light" panose="020B0303020404020204" pitchFamily="34" charset="0"/>
                        </a:rPr>
                        <a:t>고객의 비즈니스 기능에 심각한 서비스 저하 또는 잠재적인 데이터 손실이 있거나 주요 기능이 영향을 받습니다.  </a:t>
                      </a:r>
                      <a:endParaRPr sz="900" b="0" i="0" spc="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ja-jp" sz="900" spc="0">
                          <a:solidFill>
                            <a:srgbClr val="020302"/>
                          </a:solidFill>
                          <a:latin typeface="AdobeClean-Light"/>
                          <a:cs typeface="AdobeClean-Light"/>
                        </a:rPr>
                        <a:t>      24x7 /</a:t>
                      </a:r>
                    </a:p>
                    <a:p>
                      <a:pPr marL="0" marR="325755" indent="-5715" algn="ctr">
                        <a:lnSpc>
                          <a:spcPct val="100000"/>
                        </a:lnSpc>
                        <a:spcBef>
                          <a:spcPts val="0"/>
                        </a:spcBef>
                      </a:pPr>
                      <a:r>
                        <a:rPr lang="ja-jp" sz="900" spc="0">
                          <a:solidFill>
                            <a:srgbClr val="020302"/>
                          </a:solidFill>
                          <a:latin typeface="AdobeClean-Light"/>
                          <a:cs typeface="AdobeClean-Light"/>
                        </a:rPr>
                        <a:t>     1시간</a:t>
                      </a:r>
                      <a:endParaRPr lang="en-US" sz="900" spc="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ctr">
                        <a:lnSpc>
                          <a:spcPct val="100000"/>
                        </a:lnSpc>
                        <a:spcBef>
                          <a:spcPts val="670"/>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ctr">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ctr">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ja-jp" sz="900" b="1" spc="0">
                          <a:solidFill>
                            <a:srgbClr val="020302"/>
                          </a:solidFill>
                          <a:latin typeface="Adobe Clean"/>
                          <a:cs typeface="Adobe Clean"/>
                        </a:rPr>
                        <a:t>우선 순위 3</a:t>
                      </a:r>
                      <a:endParaRPr lang="en-US" sz="900" spc="0">
                        <a:latin typeface="Adobe Clean"/>
                        <a:cs typeface="Adobe Clean"/>
                      </a:endParaRPr>
                    </a:p>
                    <a:p>
                      <a:pPr marL="49530" marR="212090" indent="-2540" defTabSz="914400" eaLnBrk="1" fontAlgn="auto" latinLnBrk="0" hangingPunct="1">
                        <a:lnSpc>
                          <a:spcPts val="1000"/>
                        </a:lnSpc>
                        <a:spcBef>
                          <a:spcPts val="415"/>
                        </a:spcBef>
                        <a:spcAft>
                          <a:spcPts val="0"/>
                        </a:spcAft>
                        <a:buClrTx/>
                        <a:buSzTx/>
                        <a:buFontTx/>
                        <a:buNone/>
                        <a:tabLst/>
                        <a:defRPr/>
                      </a:pPr>
                      <a:r>
                        <a:rPr kumimoji="0" lang="ja-jp"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고객의 비즈니스 기능에 약간의 서비스 저하가 있지만 비즈니스 기능을 정상적으로 계속할 수 있게 하는 솔루션/해결 방법이 있습니다.</a:t>
                      </a:r>
                      <a:endParaRPr lang="en-US" sz="900" b="0" i="0" spc="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184785" indent="-193675" algn="ctr">
                        <a:lnSpc>
                          <a:spcPct val="100000"/>
                        </a:lnSpc>
                        <a:spcBef>
                          <a:spcPts val="0"/>
                        </a:spcBef>
                        <a:tabLst>
                          <a:tab pos="911225" algn="l"/>
                        </a:tabLst>
                      </a:pPr>
                      <a:r>
                        <a:rPr lang="ja-jp" sz="900" spc="0" dirty="0">
                          <a:solidFill>
                            <a:srgbClr val="020302"/>
                          </a:solidFill>
                          <a:latin typeface="AdobeClean-Light"/>
                          <a:cs typeface="AdobeClean-Light"/>
                        </a:rPr>
                        <a:t>   영업일 /   </a:t>
                      </a:r>
                    </a:p>
                    <a:p>
                      <a:pPr marL="0" marR="184785" indent="-194310" algn="ctr">
                        <a:lnSpc>
                          <a:spcPct val="100000"/>
                        </a:lnSpc>
                        <a:spcBef>
                          <a:spcPts val="0"/>
                        </a:spcBef>
                      </a:pPr>
                      <a:r>
                        <a:rPr lang="ja-jp" sz="900" spc="0" dirty="0">
                          <a:solidFill>
                            <a:srgbClr val="020302"/>
                          </a:solidFill>
                          <a:latin typeface="AdobeClean-Light"/>
                          <a:cs typeface="AdobeClean-Light"/>
                        </a:rPr>
                        <a:t>4시간</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ctr">
                        <a:lnSpc>
                          <a:spcPct val="100000"/>
                        </a:lnSpc>
                        <a:spcBef>
                          <a:spcPts val="64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ctr">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ctr">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ja-jp" sz="900" b="1" spc="0">
                          <a:solidFill>
                            <a:srgbClr val="020302"/>
                          </a:solidFill>
                          <a:latin typeface="Adobe Clean"/>
                          <a:cs typeface="Adobe Clean"/>
                        </a:rPr>
                        <a:t>우선 순위 4</a:t>
                      </a:r>
                      <a:endParaRPr sz="900" spc="0">
                        <a:latin typeface="Adobe Clean"/>
                        <a:cs typeface="Adobe Clean"/>
                      </a:endParaRPr>
                    </a:p>
                    <a:p>
                      <a:pPr marL="48895" marR="0" indent="0" defTabSz="914400" eaLnBrk="1" fontAlgn="auto" latinLnBrk="0" hangingPunct="1">
                        <a:lnSpc>
                          <a:spcPct val="100000"/>
                        </a:lnSpc>
                        <a:spcBef>
                          <a:spcPts val="300"/>
                        </a:spcBef>
                        <a:spcAft>
                          <a:spcPts val="0"/>
                        </a:spcAft>
                        <a:buClrTx/>
                        <a:buSzTx/>
                        <a:buFontTx/>
                        <a:buNone/>
                        <a:tabLst/>
                        <a:defRPr/>
                      </a:pPr>
                      <a:r>
                        <a:rPr lang="ja-jp" sz="900" b="0" i="0" spc="0">
                          <a:solidFill>
                            <a:srgbClr val="000000"/>
                          </a:solidFill>
                          <a:effectLst/>
                          <a:latin typeface="Adobe Clean Light" panose="020B0303020404020204" pitchFamily="34" charset="0"/>
                        </a:rPr>
                        <a:t>현재 제품 기능에 관한 일반적인 질문 또는 개선 요청입니다. </a:t>
                      </a:r>
                      <a:endParaRPr sz="900" b="0" i="0" spc="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ja-jp" sz="900" spc="0" dirty="0">
                          <a:solidFill>
                            <a:srgbClr val="020302"/>
                          </a:solidFill>
                          <a:latin typeface="AdobeClean-Light"/>
                          <a:cs typeface="AdobeClean-Light"/>
                        </a:rPr>
                        <a:t>  영업일 /   </a:t>
                      </a:r>
                    </a:p>
                    <a:p>
                      <a:pPr marL="0" marR="184785" indent="-194310" algn="ctr">
                        <a:lnSpc>
                          <a:spcPct val="100000"/>
                        </a:lnSpc>
                        <a:spcBef>
                          <a:spcPts val="0"/>
                        </a:spcBef>
                      </a:pPr>
                      <a:r>
                        <a:rPr lang="ja-jp" sz="900" spc="0" dirty="0">
                          <a:solidFill>
                            <a:srgbClr val="020302"/>
                          </a:solidFill>
                          <a:latin typeface="AdobeClean-Light"/>
                          <a:cs typeface="AdobeClean-Light"/>
                        </a:rPr>
                        <a:t>1일 </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4" name="object 11">
            <a:extLst>
              <a:ext uri="{FF2B5EF4-FFF2-40B4-BE49-F238E27FC236}">
                <a16:creationId xmlns:a16="http://schemas.microsoft.com/office/drawing/2014/main" id="{5E7ED587-2B97-AB4D-BB21-ADAE19133C33}"/>
              </a:ext>
            </a:extLst>
          </p:cNvPr>
          <p:cNvSpPr txBox="1">
            <a:spLocks/>
          </p:cNvSpPr>
          <p:nvPr/>
        </p:nvSpPr>
        <p:spPr>
          <a:xfrm>
            <a:off x="97788" y="9857050"/>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ja-jp" spc="-10" dirty="0"/>
              <a:t>©202</a:t>
            </a:r>
            <a:r>
              <a:rPr lang="ja-jp" spc="-5" dirty="0"/>
              <a:t>2 Adobe.All</a:t>
            </a:r>
            <a:r>
              <a:rPr lang="ja-jp" spc="-10" dirty="0"/>
              <a:t> Rights</a:t>
            </a:r>
            <a:r>
              <a:rPr lang="ja-jp" spc="-5" dirty="0"/>
              <a:t> </a:t>
            </a:r>
            <a:r>
              <a:rPr lang="ja-jp" spc="-10" dirty="0"/>
              <a:t>Reserved.</a:t>
            </a:r>
            <a:r>
              <a:rPr lang="ja-jp" spc="-5" dirty="0"/>
              <a:t>Adobe</a:t>
            </a:r>
            <a:r>
              <a:rPr lang="ja-jp" spc="60" dirty="0"/>
              <a:t> </a:t>
            </a:r>
            <a:r>
              <a:rPr lang="ja-jp" spc="-10" dirty="0"/>
              <a:t>기밀.</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7772400" cy="294129"/>
          </a:xfrm>
          <a:prstGeom prst="rect">
            <a:avLst/>
          </a:prstGeom>
        </p:spPr>
      </p:pic>
      <p:sp>
        <p:nvSpPr>
          <p:cNvPr id="23" name="object 23"/>
          <p:cNvSpPr/>
          <p:nvPr/>
        </p:nvSpPr>
        <p:spPr>
          <a:xfrm>
            <a:off x="324341" y="688596"/>
            <a:ext cx="1647825" cy="45719"/>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24341" y="405315"/>
            <a:ext cx="1647825" cy="238760"/>
          </a:xfrm>
          <a:prstGeom prst="rect">
            <a:avLst/>
          </a:prstGeom>
        </p:spPr>
        <p:txBody>
          <a:bodyPr vert="horz" wrap="square" lIns="0" tIns="12700" rIns="0" bIns="0" rtlCol="0">
            <a:spAutoFit/>
          </a:bodyPr>
          <a:lstStyle/>
          <a:p>
            <a:pPr marL="12700">
              <a:lnSpc>
                <a:spcPct val="100000"/>
              </a:lnSpc>
              <a:spcBef>
                <a:spcPts val="100"/>
              </a:spcBef>
            </a:pPr>
            <a:r>
              <a:rPr lang="ja-jp" sz="1400" b="1" spc="-10">
                <a:solidFill>
                  <a:srgbClr val="020302"/>
                </a:solidFill>
                <a:latin typeface="Adobe Clean"/>
                <a:cs typeface="Adobe Clean"/>
              </a:rPr>
              <a:t>엘리트</a:t>
            </a:r>
            <a:r>
              <a:rPr lang="ja-jp" sz="1400" b="1" spc="-50">
                <a:solidFill>
                  <a:srgbClr val="020302"/>
                </a:solidFill>
                <a:latin typeface="Adobe Clean"/>
                <a:cs typeface="Adobe Clean"/>
              </a:rPr>
              <a:t> </a:t>
            </a:r>
            <a:r>
              <a:rPr lang="ja-jp" sz="1400" b="1" spc="-10">
                <a:solidFill>
                  <a:srgbClr val="020302"/>
                </a:solidFill>
                <a:latin typeface="Adobe Clean"/>
                <a:cs typeface="Adobe Clean"/>
              </a:rPr>
              <a:t>지원</a:t>
            </a:r>
            <a:r>
              <a:rPr lang="ja-jp" sz="1400" b="1" spc="-45">
                <a:solidFill>
                  <a:srgbClr val="020302"/>
                </a:solidFill>
                <a:latin typeface="Adobe Clean"/>
                <a:cs typeface="Adobe Clean"/>
              </a:rPr>
              <a:t> </a:t>
            </a:r>
            <a:r>
              <a:rPr lang="ja-jp" sz="1400" b="1" spc="-15">
                <a:solidFill>
                  <a:srgbClr val="020302"/>
                </a:solidFill>
                <a:latin typeface="Adobe Clean"/>
                <a:cs typeface="Adobe Clean"/>
              </a:rPr>
              <a:t>기능</a:t>
            </a:r>
            <a:endParaRPr sz="1400">
              <a:latin typeface="Adobe Clean"/>
              <a:cs typeface="Adobe Clean"/>
            </a:endParaRPr>
          </a:p>
        </p:txBody>
      </p:sp>
      <p:sp>
        <p:nvSpPr>
          <p:cNvPr id="32" name="object 32"/>
          <p:cNvSpPr txBox="1"/>
          <p:nvPr/>
        </p:nvSpPr>
        <p:spPr>
          <a:xfrm>
            <a:off x="2783950" y="1197324"/>
            <a:ext cx="2194560" cy="936154"/>
          </a:xfrm>
          <a:prstGeom prst="rect">
            <a:avLst/>
          </a:prstGeom>
        </p:spPr>
        <p:txBody>
          <a:bodyPr vert="horz" wrap="square" lIns="0" tIns="12700" rIns="0" bIns="0" rtlCol="0">
            <a:spAutoFit/>
          </a:bodyPr>
          <a:lstStyle/>
          <a:p>
            <a:pPr marL="13335" marR="26670">
              <a:lnSpc>
                <a:spcPct val="100000"/>
              </a:lnSpc>
              <a:spcBef>
                <a:spcPts val="175"/>
              </a:spcBef>
            </a:pPr>
            <a:r>
              <a:rPr lang="ja-jp" sz="1000" dirty="0">
                <a:latin typeface="AdobeClean-Light"/>
                <a:cs typeface="AdobeClean-Light"/>
              </a:rPr>
              <a:t>고객의 솔루션환경과 비즈니스 목표에 정통하게 될 지정 지원 엔지니어입니다.NSE는 엘리트 지원 경험을 조정할 수 있게 숙련된 지원 엔지니어입니다.</a:t>
            </a:r>
          </a:p>
        </p:txBody>
      </p:sp>
      <p:sp>
        <p:nvSpPr>
          <p:cNvPr id="39" name="object 39"/>
          <p:cNvSpPr txBox="1"/>
          <p:nvPr/>
        </p:nvSpPr>
        <p:spPr>
          <a:xfrm>
            <a:off x="398637" y="1209971"/>
            <a:ext cx="2148839" cy="782265"/>
          </a:xfrm>
          <a:prstGeom prst="rect">
            <a:avLst/>
          </a:prstGeom>
        </p:spPr>
        <p:txBody>
          <a:bodyPr vert="horz" wrap="square" lIns="0" tIns="12700" rIns="0" bIns="0" rtlCol="0" anchor="t">
            <a:spAutoFit/>
          </a:bodyPr>
          <a:lstStyle/>
          <a:p>
            <a:pPr marL="12700" marR="74295" indent="1270">
              <a:lnSpc>
                <a:spcPct val="100000"/>
              </a:lnSpc>
              <a:spcBef>
                <a:spcPts val="100"/>
              </a:spcBef>
            </a:pPr>
            <a:r>
              <a:rPr lang="ja-jp" sz="1000" dirty="0">
                <a:solidFill>
                  <a:srgbClr val="020302"/>
                </a:solidFill>
                <a:latin typeface="AdobeClean-Light"/>
                <a:cs typeface="AdobeClean-Light"/>
              </a:rPr>
              <a:t>귀사의 엘리트 지원 경험을 감독 및 지지하고 사전 예방적 서비스를 제공하여 귀사의 비즈니스 가치를 극대화하는 지정된 기술 계정 관리자입니다.</a:t>
            </a:r>
          </a:p>
        </p:txBody>
      </p:sp>
      <p:sp>
        <p:nvSpPr>
          <p:cNvPr id="40" name="object 40"/>
          <p:cNvSpPr txBox="1"/>
          <p:nvPr/>
        </p:nvSpPr>
        <p:spPr>
          <a:xfrm>
            <a:off x="773188" y="944502"/>
            <a:ext cx="2194560" cy="184666"/>
          </a:xfrm>
          <a:prstGeom prst="rect">
            <a:avLst/>
          </a:prstGeom>
        </p:spPr>
        <p:txBody>
          <a:bodyPr vert="horz" wrap="square" lIns="0" tIns="0" rIns="0" bIns="0" rtlCol="0">
            <a:spAutoFit/>
          </a:bodyPr>
          <a:lstStyle/>
          <a:p>
            <a:pPr marL="12700">
              <a:lnSpc>
                <a:spcPct val="100000"/>
              </a:lnSpc>
              <a:spcBef>
                <a:spcPts val="100"/>
              </a:spcBef>
            </a:pPr>
            <a:r>
              <a:rPr lang="ja-jp" sz="1200" b="1" dirty="0">
                <a:solidFill>
                  <a:srgbClr val="020302"/>
                </a:solidFill>
                <a:latin typeface="Adobe Clean" panose="020B0503020404020204" pitchFamily="34" charset="0"/>
                <a:cs typeface="Arial"/>
              </a:rPr>
              <a:t>기술 계정 관리자</a:t>
            </a:r>
            <a:endParaRPr sz="1200" dirty="0">
              <a:latin typeface="Adobe Clean" panose="020B0503020404020204" pitchFamily="34" charset="0"/>
              <a:cs typeface="Arial"/>
            </a:endParaRPr>
          </a:p>
        </p:txBody>
      </p:sp>
      <p:sp>
        <p:nvSpPr>
          <p:cNvPr id="50" name="object 50"/>
          <p:cNvSpPr txBox="1"/>
          <p:nvPr/>
        </p:nvSpPr>
        <p:spPr>
          <a:xfrm>
            <a:off x="375777" y="5597386"/>
            <a:ext cx="2194560" cy="615553"/>
          </a:xfrm>
          <a:prstGeom prst="rect">
            <a:avLst/>
          </a:prstGeom>
        </p:spPr>
        <p:txBody>
          <a:bodyPr vert="horz" wrap="square" lIns="0" tIns="0" rIns="0" bIns="0" rtlCol="0">
            <a:spAutoFit/>
          </a:bodyPr>
          <a:lstStyle/>
          <a:p>
            <a:pPr marL="12700" marR="5080" indent="-1588">
              <a:spcBef>
                <a:spcPts val="259"/>
              </a:spcBef>
            </a:pPr>
            <a:r>
              <a:rPr lang="ja-jp" sz="1000" dirty="0">
                <a:solidFill>
                  <a:srgbClr val="020302"/>
                </a:solidFill>
                <a:latin typeface="AdobeClean-Light"/>
                <a:cs typeface="AdobeClean-Light"/>
              </a:rPr>
              <a:t>업그레이드 및 마이그레이션 계획 목적의 개인화된 지침 및 사전 예방적 리뷰를 받게 됩니다.Adobe 전문가의 검토 릴리스 및 업그레이드 계획으로부터 얻을 수 있는 혜택입니다.</a:t>
            </a:r>
            <a:endParaRPr sz="1000" dirty="0">
              <a:latin typeface="AdobeClean-Light"/>
              <a:cs typeface="AdobeClean-Light"/>
            </a:endParaRP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897301" y="-1566621"/>
            <a:ext cx="6668757" cy="9364512"/>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7" name="Rectangle 6">
            <a:extLst>
              <a:ext uri="{FF2B5EF4-FFF2-40B4-BE49-F238E27FC236}">
                <a16:creationId xmlns:a16="http://schemas.microsoft.com/office/drawing/2014/main" id="{1ACD77FF-F72D-C54F-95B0-D62602AA4F8A}"/>
              </a:ext>
            </a:extLst>
          </p:cNvPr>
          <p:cNvSpPr/>
          <p:nvPr/>
        </p:nvSpPr>
        <p:spPr>
          <a:xfrm>
            <a:off x="5129336" y="5594945"/>
            <a:ext cx="2442314" cy="615553"/>
          </a:xfrm>
          <a:prstGeom prst="rect">
            <a:avLst/>
          </a:prstGeom>
        </p:spPr>
        <p:txBody>
          <a:bodyPr wrap="square" lIns="0" tIns="0" rIns="0" bIns="0">
            <a:spAutoFit/>
          </a:bodyPr>
          <a:lstStyle/>
          <a:p>
            <a:pPr marL="18415" marR="262255" lvl="0">
              <a:spcBef>
                <a:spcPts val="315"/>
              </a:spcBef>
            </a:pPr>
            <a:r>
              <a:rPr lang="ja-jp" sz="1000" dirty="0">
                <a:solidFill>
                  <a:srgbClr val="020302"/>
                </a:solidFill>
                <a:latin typeface="AdobeClean-Light"/>
                <a:cs typeface="AdobeClean-Light"/>
              </a:rPr>
              <a:t>추가 지정 지원 담당자는 </a:t>
            </a:r>
            <a:r>
              <a:rPr lang="ja-jp" sz="1000" dirty="0">
                <a:latin typeface="Adobe Clean Light" panose="020B0303020404020204" pitchFamily="34" charset="0"/>
              </a:rPr>
              <a:t>사용 가능한 채널을 통해 귀사를 대신하여 기술 지원 팀과 상호 작용할 수 있습니다.</a:t>
            </a:r>
            <a:endParaRPr lang="en-US" sz="1000" dirty="0">
              <a:solidFill>
                <a:prstClr val="black"/>
              </a:solidFill>
              <a:latin typeface="AdobeClean-Light"/>
              <a:cs typeface="AdobeClean-Light"/>
            </a:endParaRPr>
          </a:p>
        </p:txBody>
      </p:sp>
      <p:sp>
        <p:nvSpPr>
          <p:cNvPr id="86" name="object 40">
            <a:extLst>
              <a:ext uri="{FF2B5EF4-FFF2-40B4-BE49-F238E27FC236}">
                <a16:creationId xmlns:a16="http://schemas.microsoft.com/office/drawing/2014/main" id="{1FA662F5-4BAC-DD44-9AE2-73A1FD1D8367}"/>
              </a:ext>
            </a:extLst>
          </p:cNvPr>
          <p:cNvSpPr txBox="1"/>
          <p:nvPr/>
        </p:nvSpPr>
        <p:spPr>
          <a:xfrm>
            <a:off x="3164797" y="948996"/>
            <a:ext cx="2194560" cy="184666"/>
          </a:xfrm>
          <a:prstGeom prst="rect">
            <a:avLst/>
          </a:prstGeom>
        </p:spPr>
        <p:txBody>
          <a:bodyPr vert="horz" wrap="square" lIns="0" tIns="0" rIns="0" bIns="0" rtlCol="0">
            <a:spAutoFit/>
          </a:bodyPr>
          <a:lstStyle/>
          <a:p>
            <a:pPr lvl="0">
              <a:spcBef>
                <a:spcPts val="100"/>
              </a:spcBef>
            </a:pPr>
            <a:r>
              <a:rPr lang="ja-jp" sz="1200" b="1" dirty="0">
                <a:solidFill>
                  <a:srgbClr val="020302"/>
                </a:solidFill>
                <a:latin typeface="Adobe Clean" panose="020B0503020404020204" pitchFamily="34" charset="0"/>
                <a:cs typeface="Arial"/>
              </a:rPr>
              <a:t>지정 지원 엔지니어</a:t>
            </a:r>
            <a:endParaRPr lang="en-US" sz="1200" dirty="0">
              <a:solidFill>
                <a:prstClr val="black"/>
              </a:solidFill>
              <a:latin typeface="Adobe Clean" panose="020B0503020404020204" pitchFamily="34" charset="0"/>
              <a:cs typeface="Arial"/>
            </a:endParaRPr>
          </a:p>
        </p:txBody>
      </p:sp>
      <p:sp>
        <p:nvSpPr>
          <p:cNvPr id="90" name="object 40">
            <a:extLst>
              <a:ext uri="{FF2B5EF4-FFF2-40B4-BE49-F238E27FC236}">
                <a16:creationId xmlns:a16="http://schemas.microsoft.com/office/drawing/2014/main" id="{3EFB7C17-49F7-864E-8C3C-6AFB80AC2C28}"/>
              </a:ext>
            </a:extLst>
          </p:cNvPr>
          <p:cNvSpPr txBox="1"/>
          <p:nvPr/>
        </p:nvSpPr>
        <p:spPr>
          <a:xfrm>
            <a:off x="5616494" y="5218925"/>
            <a:ext cx="1769315" cy="369332"/>
          </a:xfrm>
          <a:prstGeom prst="rect">
            <a:avLst/>
          </a:prstGeom>
        </p:spPr>
        <p:txBody>
          <a:bodyPr vert="horz" wrap="square" lIns="0" tIns="0" rIns="0" bIns="0" rtlCol="0">
            <a:spAutoFit/>
          </a:bodyPr>
          <a:lstStyle/>
          <a:p>
            <a:pPr lvl="0">
              <a:spcBef>
                <a:spcPts val="185"/>
              </a:spcBef>
            </a:pPr>
            <a:r>
              <a:rPr lang="ja-jp" sz="1200" b="1" dirty="0">
                <a:solidFill>
                  <a:srgbClr val="020302"/>
                </a:solidFill>
                <a:latin typeface="Adobe Clean" panose="020B0503020404020204" pitchFamily="34" charset="0"/>
                <a:cs typeface="Adobe Clean"/>
              </a:rPr>
              <a:t>추가 지정 지원 담당자</a:t>
            </a:r>
            <a:endParaRPr lang="en-US" sz="1200" dirty="0">
              <a:solidFill>
                <a:prstClr val="black"/>
              </a:solidFill>
              <a:latin typeface="Adobe Clean" panose="020B0503020404020204" pitchFamily="34" charset="0"/>
              <a:cs typeface="Adobe Clean"/>
            </a:endParaRPr>
          </a:p>
        </p:txBody>
      </p:sp>
      <p:sp>
        <p:nvSpPr>
          <p:cNvPr id="94" name="object 40">
            <a:extLst>
              <a:ext uri="{FF2B5EF4-FFF2-40B4-BE49-F238E27FC236}">
                <a16:creationId xmlns:a16="http://schemas.microsoft.com/office/drawing/2014/main" id="{5A230E3C-C7E4-8A40-9D54-B9EEBDB71491}"/>
              </a:ext>
            </a:extLst>
          </p:cNvPr>
          <p:cNvSpPr txBox="1"/>
          <p:nvPr/>
        </p:nvSpPr>
        <p:spPr>
          <a:xfrm>
            <a:off x="818833" y="5227865"/>
            <a:ext cx="1947019" cy="369332"/>
          </a:xfrm>
          <a:prstGeom prst="rect">
            <a:avLst/>
          </a:prstGeom>
        </p:spPr>
        <p:txBody>
          <a:bodyPr vert="horz" wrap="square" lIns="0" tIns="0" rIns="0" bIns="0" rtlCol="0">
            <a:spAutoFit/>
          </a:bodyPr>
          <a:lstStyle/>
          <a:p>
            <a:pPr lvl="0">
              <a:spcBef>
                <a:spcPts val="185"/>
              </a:spcBef>
            </a:pPr>
            <a:r>
              <a:rPr lang="ja-jp" sz="1200" b="1" dirty="0">
                <a:solidFill>
                  <a:srgbClr val="020302"/>
                </a:solidFill>
                <a:latin typeface="Adobe Clean" panose="020B0503020404020204" pitchFamily="34" charset="0"/>
                <a:cs typeface="Adobe Clean"/>
              </a:rPr>
              <a:t>업그레이드/마이그</a:t>
            </a:r>
            <a:r>
              <a:rPr lang="ja-jp" sz="1200" b="1">
                <a:solidFill>
                  <a:srgbClr val="020302"/>
                </a:solidFill>
                <a:latin typeface="Adobe Clean" panose="020B0503020404020204" pitchFamily="34" charset="0"/>
                <a:cs typeface="Adobe Clean"/>
              </a:rPr>
              <a:t>레이</a:t>
            </a:r>
            <a:br>
              <a:rPr lang="en-US" altLang="ja-JP" sz="1200" b="1" dirty="0">
                <a:solidFill>
                  <a:srgbClr val="020302"/>
                </a:solidFill>
                <a:latin typeface="Adobe Clean" panose="020B0503020404020204" pitchFamily="34" charset="0"/>
                <a:cs typeface="Adobe Clean"/>
              </a:rPr>
            </a:br>
            <a:r>
              <a:rPr lang="ja-jp" sz="1200" b="1">
                <a:solidFill>
                  <a:srgbClr val="020302"/>
                </a:solidFill>
                <a:latin typeface="Adobe Clean" panose="020B0503020404020204" pitchFamily="34" charset="0"/>
                <a:cs typeface="Adobe Clean"/>
              </a:rPr>
              <a:t>션 </a:t>
            </a:r>
            <a:r>
              <a:rPr lang="ja-jp" sz="1200" b="1" dirty="0">
                <a:solidFill>
                  <a:srgbClr val="020302"/>
                </a:solidFill>
                <a:latin typeface="Adobe Clean" panose="020B0503020404020204" pitchFamily="34" charset="0"/>
                <a:cs typeface="Adobe Clean"/>
              </a:rPr>
              <a:t>계획</a:t>
            </a:r>
            <a:endParaRPr lang="en-US" sz="1200" dirty="0">
              <a:solidFill>
                <a:prstClr val="black"/>
              </a:solidFill>
              <a:latin typeface="Adobe Clean" panose="020B0503020404020204" pitchFamily="34" charset="0"/>
              <a:cs typeface="Adobe Clean"/>
            </a:endParaRP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11228" y="975498"/>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58371" y="-59491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57" name="object 26">
            <a:extLst>
              <a:ext uri="{FF2B5EF4-FFF2-40B4-BE49-F238E27FC236}">
                <a16:creationId xmlns:a16="http://schemas.microsoft.com/office/drawing/2014/main" id="{D566414E-7DA2-4245-A2E6-DF844FF2718B}"/>
              </a:ext>
            </a:extLst>
          </p:cNvPr>
          <p:cNvSpPr/>
          <p:nvPr/>
        </p:nvSpPr>
        <p:spPr>
          <a:xfrm>
            <a:off x="307972" y="6853797"/>
            <a:ext cx="1985851" cy="77016"/>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Rectangle 67">
            <a:extLst>
              <a:ext uri="{FF2B5EF4-FFF2-40B4-BE49-F238E27FC236}">
                <a16:creationId xmlns:a16="http://schemas.microsoft.com/office/drawing/2014/main" id="{FA78ED87-3CE7-0D4C-A10A-4C1F9B9412A9}"/>
              </a:ext>
            </a:extLst>
          </p:cNvPr>
          <p:cNvSpPr/>
          <p:nvPr/>
        </p:nvSpPr>
        <p:spPr>
          <a:xfrm>
            <a:off x="212830" y="6531850"/>
            <a:ext cx="2180405" cy="307777"/>
          </a:xfrm>
          <a:prstGeom prst="rect">
            <a:avLst/>
          </a:prstGeom>
        </p:spPr>
        <p:txBody>
          <a:bodyPr wrap="none">
            <a:spAutoFit/>
          </a:bodyPr>
          <a:lstStyle/>
          <a:p>
            <a:pPr marL="12700">
              <a:lnSpc>
                <a:spcPct val="100000"/>
              </a:lnSpc>
              <a:spcBef>
                <a:spcPts val="280"/>
              </a:spcBef>
            </a:pPr>
            <a:r>
              <a:rPr lang="ja-jp" sz="1400" b="1" spc="-10" dirty="0">
                <a:solidFill>
                  <a:srgbClr val="020302"/>
                </a:solidFill>
                <a:latin typeface="Adobe Clean"/>
                <a:cs typeface="Adobe Clean"/>
              </a:rPr>
              <a:t>표준 지원 기능</a:t>
            </a:r>
            <a:endParaRPr lang="en-US" sz="1400" dirty="0">
              <a:latin typeface="Adobe Clean"/>
              <a:cs typeface="Adobe Clean"/>
            </a:endParaRPr>
          </a:p>
        </p:txBody>
      </p:sp>
      <p:sp>
        <p:nvSpPr>
          <p:cNvPr id="85" name="object 38">
            <a:extLst>
              <a:ext uri="{FF2B5EF4-FFF2-40B4-BE49-F238E27FC236}">
                <a16:creationId xmlns:a16="http://schemas.microsoft.com/office/drawing/2014/main" id="{65AE09C6-A61A-3E40-8AC3-623498243A8D}"/>
              </a:ext>
            </a:extLst>
          </p:cNvPr>
          <p:cNvSpPr/>
          <p:nvPr/>
        </p:nvSpPr>
        <p:spPr>
          <a:xfrm rot="5400000" flipH="1">
            <a:off x="3858370" y="575737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88" name="Rectangle 87">
            <a:extLst>
              <a:ext uri="{FF2B5EF4-FFF2-40B4-BE49-F238E27FC236}">
                <a16:creationId xmlns:a16="http://schemas.microsoft.com/office/drawing/2014/main" id="{6C0DBB20-5B51-7245-B540-D6DB9A6C3EB3}"/>
              </a:ext>
            </a:extLst>
          </p:cNvPr>
          <p:cNvSpPr>
            <a:spLocks/>
          </p:cNvSpPr>
          <p:nvPr/>
        </p:nvSpPr>
        <p:spPr>
          <a:xfrm>
            <a:off x="872580" y="7278776"/>
            <a:ext cx="1384310" cy="184666"/>
          </a:xfrm>
          <a:prstGeom prst="rect">
            <a:avLst/>
          </a:prstGeom>
        </p:spPr>
        <p:txBody>
          <a:bodyPr wrap="squar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커뮤니티 포럼</a:t>
            </a:r>
          </a:p>
        </p:txBody>
      </p:sp>
      <p:sp>
        <p:nvSpPr>
          <p:cNvPr id="89" name="object 39">
            <a:extLst>
              <a:ext uri="{FF2B5EF4-FFF2-40B4-BE49-F238E27FC236}">
                <a16:creationId xmlns:a16="http://schemas.microsoft.com/office/drawing/2014/main" id="{B827A4DF-E69D-C94E-8F62-1A224028FCB1}"/>
              </a:ext>
            </a:extLst>
          </p:cNvPr>
          <p:cNvSpPr txBox="1"/>
          <p:nvPr/>
        </p:nvSpPr>
        <p:spPr>
          <a:xfrm>
            <a:off x="445049" y="7520945"/>
            <a:ext cx="2148840" cy="959237"/>
          </a:xfrm>
          <a:prstGeom prst="rect">
            <a:avLst/>
          </a:prstGeom>
        </p:spPr>
        <p:txBody>
          <a:bodyPr vert="horz" wrap="square" lIns="0" tIns="35560" rIns="0" bIns="0" rtlCol="0">
            <a:spAutoFit/>
          </a:bodyPr>
          <a:lstStyle/>
          <a:p>
            <a:r>
              <a:rPr lang="ja-jp" sz="1000" dirty="0">
                <a:solidFill>
                  <a:srgbClr val="000000"/>
                </a:solidFill>
                <a:latin typeface="Adobe Clean Light" panose="020B0303020404020204" pitchFamily="34" charset="0"/>
              </a:rPr>
              <a:t>기술 솔루션, 제품 문서, FAQ 등 증가하는 데이터베이스에 대한 지속적인 온라인 액세스.Adobe 커뮤니티에서 다른 고객과 소통하여 모범 사례 및 진행 중 얻은 개선 사항을 공유합니다.</a:t>
            </a:r>
          </a:p>
        </p:txBody>
      </p:sp>
      <p:sp>
        <p:nvSpPr>
          <p:cNvPr id="93" name="Rectangle 92">
            <a:extLst>
              <a:ext uri="{FF2B5EF4-FFF2-40B4-BE49-F238E27FC236}">
                <a16:creationId xmlns:a16="http://schemas.microsoft.com/office/drawing/2014/main" id="{891FBFAC-818D-E14E-94CD-A4E4BA8D104F}"/>
              </a:ext>
            </a:extLst>
          </p:cNvPr>
          <p:cNvSpPr>
            <a:spLocks/>
          </p:cNvSpPr>
          <p:nvPr/>
        </p:nvSpPr>
        <p:spPr>
          <a:xfrm>
            <a:off x="3379295" y="7277122"/>
            <a:ext cx="1013098"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자가 진단 포털</a:t>
            </a:r>
          </a:p>
        </p:txBody>
      </p:sp>
      <p:sp>
        <p:nvSpPr>
          <p:cNvPr id="96" name="object 39">
            <a:extLst>
              <a:ext uri="{FF2B5EF4-FFF2-40B4-BE49-F238E27FC236}">
                <a16:creationId xmlns:a16="http://schemas.microsoft.com/office/drawing/2014/main" id="{27FF293A-1A9F-6F4E-B0EC-8A407A21B541}"/>
              </a:ext>
            </a:extLst>
          </p:cNvPr>
          <p:cNvSpPr txBox="1"/>
          <p:nvPr/>
        </p:nvSpPr>
        <p:spPr>
          <a:xfrm>
            <a:off x="2933792" y="7510816"/>
            <a:ext cx="2148840" cy="805349"/>
          </a:xfrm>
          <a:prstGeom prst="rect">
            <a:avLst/>
          </a:prstGeom>
        </p:spPr>
        <p:txBody>
          <a:bodyPr vert="horz" wrap="square" lIns="0" tIns="35560" rIns="0" bIns="0" rtlCol="0">
            <a:spAutoFit/>
          </a:bodyPr>
          <a:lstStyle/>
          <a:p>
            <a:r>
              <a:rPr lang="ja-jp" sz="1000" dirty="0">
                <a:solidFill>
                  <a:srgbClr val="000000"/>
                </a:solidFill>
                <a:latin typeface="Adobe Clean Light" panose="020B0303020404020204" pitchFamily="34" charset="0"/>
              </a:rPr>
              <a:t>온라인 자가 진단 지원 포털에 대한 온디맨드 액세스를 통해 사례 상태를 검토하고 뉴스 및 알림, 기술 자료, 추천 팁 등과 같은 기타 리소스를 검색할 수 있습니다.</a:t>
            </a:r>
          </a:p>
        </p:txBody>
      </p:sp>
      <p:sp>
        <p:nvSpPr>
          <p:cNvPr id="98" name="object 46">
            <a:extLst>
              <a:ext uri="{FF2B5EF4-FFF2-40B4-BE49-F238E27FC236}">
                <a16:creationId xmlns:a16="http://schemas.microsoft.com/office/drawing/2014/main" id="{A3E7A032-14B5-9540-9BF7-98B53EE04634}"/>
              </a:ext>
            </a:extLst>
          </p:cNvPr>
          <p:cNvSpPr txBox="1"/>
          <p:nvPr/>
        </p:nvSpPr>
        <p:spPr>
          <a:xfrm>
            <a:off x="5422534" y="7486269"/>
            <a:ext cx="2349865" cy="795089"/>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ja-jp" sz="1000" spc="-20" dirty="0">
                <a:solidFill>
                  <a:srgbClr val="020302"/>
                </a:solidFill>
                <a:latin typeface="AdobeClean-Light"/>
                <a:cs typeface="AdobeClean-Light"/>
              </a:rPr>
              <a:t>승인된 사용자(관리자)는 Adobe 지원 팀과 함께 채팅 세션을 시작하여 </a:t>
            </a:r>
            <a:r>
              <a:rPr lang="ja-jp" sz="1000" spc="-5" dirty="0">
                <a:solidFill>
                  <a:srgbClr val="020302"/>
                </a:solidFill>
                <a:latin typeface="AdobeClean-Light"/>
                <a:cs typeface="AdobeClean-Light"/>
              </a:rPr>
              <a:t>사례 </a:t>
            </a:r>
            <a:r>
              <a:rPr lang="ja-jp" sz="1000" spc="-10" dirty="0">
                <a:solidFill>
                  <a:srgbClr val="020302"/>
                </a:solidFill>
                <a:latin typeface="AdobeClean-Light"/>
                <a:cs typeface="AdobeClean-Light"/>
              </a:rPr>
              <a:t>제출에 </a:t>
            </a:r>
            <a:r>
              <a:rPr lang="ja-jp" sz="1000" spc="-20" dirty="0">
                <a:solidFill>
                  <a:srgbClr val="020302"/>
                </a:solidFill>
                <a:latin typeface="AdobeClean-Light"/>
                <a:cs typeface="AdobeClean-Light"/>
              </a:rPr>
              <a:t>대한</a:t>
            </a:r>
            <a:r>
              <a:rPr lang="ja-jp" sz="1000" spc="-45" dirty="0">
                <a:solidFill>
                  <a:srgbClr val="020302"/>
                </a:solidFill>
                <a:latin typeface="AdobeClean-Light"/>
                <a:cs typeface="AdobeClean-Light"/>
              </a:rPr>
              <a:t> 답변 </a:t>
            </a:r>
            <a:r>
              <a:rPr lang="ja-jp" sz="1000" spc="-15" dirty="0">
                <a:solidFill>
                  <a:srgbClr val="020302"/>
                </a:solidFill>
                <a:latin typeface="AdobeClean-Light"/>
                <a:cs typeface="AdobeClean-Light"/>
              </a:rPr>
              <a:t>및 </a:t>
            </a:r>
            <a:r>
              <a:rPr lang="ja-jp" sz="1000" spc="-10" dirty="0">
                <a:solidFill>
                  <a:srgbClr val="020302"/>
                </a:solidFill>
                <a:latin typeface="AdobeClean-Light"/>
                <a:cs typeface="AdobeClean-Light"/>
              </a:rPr>
              <a:t>도움을</a:t>
            </a:r>
            <a:r>
              <a:rPr lang="ja-jp" sz="1000" spc="85" dirty="0">
                <a:solidFill>
                  <a:srgbClr val="020302"/>
                </a:solidFill>
                <a:latin typeface="AdobeClean-Light"/>
                <a:cs typeface="AdobeClean-Light"/>
              </a:rPr>
              <a:t> </a:t>
            </a:r>
            <a:r>
              <a:rPr lang="ja-jp" sz="1000" spc="-10" dirty="0">
                <a:solidFill>
                  <a:srgbClr val="020302"/>
                </a:solidFill>
                <a:latin typeface="AdobeClean-Light"/>
                <a:cs typeface="AdobeClean-Light"/>
              </a:rPr>
              <a:t>얻을 </a:t>
            </a:r>
            <a:r>
              <a:rPr lang="ja-jp" sz="1000" spc="-10">
                <a:solidFill>
                  <a:srgbClr val="020302"/>
                </a:solidFill>
                <a:latin typeface="AdobeClean-Light"/>
                <a:cs typeface="AdobeClean-Light"/>
              </a:rPr>
              <a:t>수 </a:t>
            </a:r>
            <a:r>
              <a:rPr lang="ja-jp" sz="1000" spc="-20">
                <a:solidFill>
                  <a:srgbClr val="020302"/>
                </a:solidFill>
                <a:latin typeface="AdobeClean-Light"/>
                <a:cs typeface="AdobeClean-Light"/>
              </a:rPr>
              <a:t>있</a:t>
            </a:r>
            <a:br>
              <a:rPr lang="en-US" altLang="ja-JP" sz="1000" spc="-20" dirty="0">
                <a:solidFill>
                  <a:srgbClr val="020302"/>
                </a:solidFill>
                <a:latin typeface="AdobeClean-Light"/>
                <a:cs typeface="AdobeClean-Light"/>
              </a:rPr>
            </a:br>
            <a:r>
              <a:rPr lang="ja-jp" sz="1000" spc="-20">
                <a:solidFill>
                  <a:srgbClr val="020302"/>
                </a:solidFill>
                <a:latin typeface="AdobeClean-Light"/>
                <a:cs typeface="AdobeClean-Light"/>
              </a:rPr>
              <a:t>습</a:t>
            </a:r>
            <a:r>
              <a:rPr lang="ja-jp" sz="1000" spc="-20" dirty="0">
                <a:solidFill>
                  <a:srgbClr val="020302"/>
                </a:solidFill>
                <a:latin typeface="AdobeClean-Light"/>
                <a:cs typeface="AdobeClean-Light"/>
              </a:rPr>
              <a:t>니다.</a:t>
            </a:r>
          </a:p>
          <a:p>
            <a:pPr marL="33020" marR="159385">
              <a:lnSpc>
                <a:spcPct val="100000"/>
              </a:lnSpc>
              <a:spcBef>
                <a:spcPts val="100"/>
              </a:spcBef>
              <a:tabLst>
                <a:tab pos="1786889" algn="l"/>
              </a:tabLst>
            </a:pPr>
            <a:r>
              <a:rPr lang="ja-jp" sz="1000" i="1" spc="-10" dirty="0">
                <a:solidFill>
                  <a:srgbClr val="7A7A7A"/>
                </a:solidFill>
                <a:latin typeface="AdobeClean-LightIt"/>
                <a:cs typeface="AdobeClean-LightIt"/>
              </a:rPr>
              <a:t>로컬 운영 시간에 따라 변경될 수 있음</a:t>
            </a:r>
            <a:endParaRPr lang="en-US" sz="1000" dirty="0">
              <a:latin typeface="AdobeClean-Light"/>
              <a:cs typeface="AdobeClean-Light"/>
            </a:endParaRPr>
          </a:p>
        </p:txBody>
      </p:sp>
      <p:sp>
        <p:nvSpPr>
          <p:cNvPr id="101" name="Rectangle 100">
            <a:extLst>
              <a:ext uri="{FF2B5EF4-FFF2-40B4-BE49-F238E27FC236}">
                <a16:creationId xmlns:a16="http://schemas.microsoft.com/office/drawing/2014/main" id="{E832CEDC-433C-EE4F-914F-5C29B909C4D7}"/>
              </a:ext>
            </a:extLst>
          </p:cNvPr>
          <p:cNvSpPr>
            <a:spLocks/>
          </p:cNvSpPr>
          <p:nvPr/>
        </p:nvSpPr>
        <p:spPr>
          <a:xfrm>
            <a:off x="5937487" y="7264890"/>
            <a:ext cx="841577"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채팅 지원</a:t>
            </a:r>
          </a:p>
        </p:txBody>
      </p:sp>
      <p:sp>
        <p:nvSpPr>
          <p:cNvPr id="105" name="Rectangle 104">
            <a:extLst>
              <a:ext uri="{FF2B5EF4-FFF2-40B4-BE49-F238E27FC236}">
                <a16:creationId xmlns:a16="http://schemas.microsoft.com/office/drawing/2014/main" id="{5AA85501-6371-4A40-8AB8-EE86B517A4F6}"/>
              </a:ext>
            </a:extLst>
          </p:cNvPr>
          <p:cNvSpPr>
            <a:spLocks/>
          </p:cNvSpPr>
          <p:nvPr/>
        </p:nvSpPr>
        <p:spPr>
          <a:xfrm>
            <a:off x="2214435" y="8850387"/>
            <a:ext cx="963405"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전화 지원</a:t>
            </a:r>
          </a:p>
        </p:txBody>
      </p:sp>
      <p:sp>
        <p:nvSpPr>
          <p:cNvPr id="106" name="object 39">
            <a:extLst>
              <a:ext uri="{FF2B5EF4-FFF2-40B4-BE49-F238E27FC236}">
                <a16:creationId xmlns:a16="http://schemas.microsoft.com/office/drawing/2014/main" id="{0D7F8D64-A7A3-C34E-8179-50FED93D0EA0}"/>
              </a:ext>
            </a:extLst>
          </p:cNvPr>
          <p:cNvSpPr txBox="1"/>
          <p:nvPr/>
        </p:nvSpPr>
        <p:spPr>
          <a:xfrm>
            <a:off x="1896498" y="9097542"/>
            <a:ext cx="2152987" cy="651460"/>
          </a:xfrm>
          <a:prstGeom prst="rect">
            <a:avLst/>
          </a:prstGeom>
        </p:spPr>
        <p:txBody>
          <a:bodyPr vert="horz" wrap="square" lIns="0" tIns="35560" rIns="0" bIns="0" rtlCol="0">
            <a:spAutoFit/>
          </a:bodyPr>
          <a:lstStyle/>
          <a:p>
            <a:r>
              <a:rPr lang="ja-jp" sz="1000" dirty="0">
                <a:solidFill>
                  <a:srgbClr val="020302"/>
                </a:solidFill>
                <a:latin typeface="AdobeClean-Light"/>
              </a:rPr>
              <a:t>승인된 사용자(관리자)는 </a:t>
            </a:r>
            <a:r>
              <a:rPr lang="ja-jp" sz="1000" dirty="0">
                <a:latin typeface="Adobe Clean Light"/>
              </a:rPr>
              <a:t>전화를 통해 Adobe 지원 팀에 문의하여 </a:t>
            </a:r>
            <a:r>
              <a:rPr lang="ja-jp" sz="1000" spc="-5" dirty="0">
                <a:solidFill>
                  <a:srgbClr val="020302"/>
                </a:solidFill>
                <a:latin typeface="AdobeClean-Light"/>
                <a:cs typeface="AdobeClean-Light"/>
              </a:rPr>
              <a:t>사례 </a:t>
            </a:r>
            <a:r>
              <a:rPr lang="ja-jp" sz="1000" spc="-10" dirty="0">
                <a:solidFill>
                  <a:srgbClr val="020302"/>
                </a:solidFill>
                <a:latin typeface="AdobeClean-Light"/>
                <a:cs typeface="AdobeClean-Light"/>
              </a:rPr>
              <a:t>제출에 </a:t>
            </a:r>
            <a:r>
              <a:rPr lang="ja-jp" sz="1000" spc="-20" dirty="0">
                <a:solidFill>
                  <a:srgbClr val="020302"/>
                </a:solidFill>
                <a:latin typeface="AdobeClean-Light"/>
                <a:cs typeface="AdobeClean-Light"/>
              </a:rPr>
              <a:t>대한</a:t>
            </a:r>
            <a:r>
              <a:rPr lang="ja-jp" sz="1000" spc="-45" dirty="0">
                <a:solidFill>
                  <a:srgbClr val="020302"/>
                </a:solidFill>
                <a:latin typeface="AdobeClean-Light"/>
                <a:cs typeface="AdobeClean-Light"/>
              </a:rPr>
              <a:t> 답변</a:t>
            </a:r>
            <a:r>
              <a:rPr lang="ja-jp" sz="1000" dirty="0">
                <a:solidFill>
                  <a:srgbClr val="020302"/>
                </a:solidFill>
                <a:latin typeface="AdobeClean-Light"/>
                <a:cs typeface="AdobeClean-Light"/>
              </a:rPr>
              <a:t> </a:t>
            </a:r>
            <a:r>
              <a:rPr lang="ja-jp" sz="1000" spc="-15" dirty="0">
                <a:solidFill>
                  <a:srgbClr val="020302"/>
                </a:solidFill>
                <a:latin typeface="AdobeClean-Light"/>
                <a:cs typeface="AdobeClean-Light"/>
              </a:rPr>
              <a:t>및 </a:t>
            </a:r>
            <a:r>
              <a:rPr lang="ja-jp" sz="1000" spc="-10" dirty="0">
                <a:solidFill>
                  <a:srgbClr val="020302"/>
                </a:solidFill>
                <a:latin typeface="AdobeClean-Light"/>
                <a:cs typeface="AdobeClean-Light"/>
              </a:rPr>
              <a:t>도움을 </a:t>
            </a:r>
            <a:r>
              <a:rPr lang="ja-jp" sz="1000" spc="-20" dirty="0">
                <a:solidFill>
                  <a:srgbClr val="020302"/>
                </a:solidFill>
                <a:latin typeface="AdobeClean-Light"/>
                <a:cs typeface="AdobeClean-Light"/>
              </a:rPr>
              <a:t>얻을 수 있습니다.</a:t>
            </a:r>
          </a:p>
          <a:p>
            <a:r>
              <a:rPr lang="ja-jp" sz="1000" i="1" spc="-10" dirty="0">
                <a:solidFill>
                  <a:srgbClr val="7A7A7A"/>
                </a:solidFill>
                <a:latin typeface="Adobe Clean Light" panose="020B0303020404020204" pitchFamily="34" charset="0"/>
                <a:cs typeface="AdobeClean-LightIt"/>
              </a:rPr>
              <a:t>로컬 운영 시간에 따라 변경될 수 있음</a:t>
            </a:r>
            <a:endParaRPr lang="en-US" sz="1000" i="1" dirty="0">
              <a:latin typeface="Adobe Clean Light" panose="020B0303020404020204" pitchFamily="34" charset="0"/>
              <a:cs typeface="AdobeClean-Light"/>
            </a:endParaRPr>
          </a:p>
        </p:txBody>
      </p:sp>
      <p:sp>
        <p:nvSpPr>
          <p:cNvPr id="108" name="Rectangle 107">
            <a:extLst>
              <a:ext uri="{FF2B5EF4-FFF2-40B4-BE49-F238E27FC236}">
                <a16:creationId xmlns:a16="http://schemas.microsoft.com/office/drawing/2014/main" id="{85A3B1DF-46F8-7246-ABAB-15CA06085817}"/>
              </a:ext>
            </a:extLst>
          </p:cNvPr>
          <p:cNvSpPr>
            <a:spLocks/>
          </p:cNvSpPr>
          <p:nvPr/>
        </p:nvSpPr>
        <p:spPr>
          <a:xfrm>
            <a:off x="4665030" y="8845241"/>
            <a:ext cx="1402628"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웹 사례 제출</a:t>
            </a:r>
          </a:p>
        </p:txBody>
      </p:sp>
      <p:sp>
        <p:nvSpPr>
          <p:cNvPr id="109" name="Rectangle 108">
            <a:extLst>
              <a:ext uri="{FF2B5EF4-FFF2-40B4-BE49-F238E27FC236}">
                <a16:creationId xmlns:a16="http://schemas.microsoft.com/office/drawing/2014/main" id="{37622635-9321-D54C-B309-ECD5C2D5A7FA}"/>
              </a:ext>
            </a:extLst>
          </p:cNvPr>
          <p:cNvSpPr/>
          <p:nvPr/>
        </p:nvSpPr>
        <p:spPr>
          <a:xfrm>
            <a:off x="4167337" y="9097542"/>
            <a:ext cx="2148840" cy="707886"/>
          </a:xfrm>
          <a:prstGeom prst="rect">
            <a:avLst/>
          </a:prstGeom>
        </p:spPr>
        <p:txBody>
          <a:bodyPr wrap="square" lIns="91440" tIns="45720" rIns="91440" bIns="45720" anchor="t">
            <a:spAutoFit/>
          </a:bodyPr>
          <a:lstStyle/>
          <a:p>
            <a:r>
              <a:rPr lang="ja-jp" sz="1000" dirty="0">
                <a:solidFill>
                  <a:srgbClr val="020302"/>
                </a:solidFill>
                <a:latin typeface="AdobeClean-Light"/>
              </a:rPr>
              <a:t>승인된 사용자(관리자)</a:t>
            </a:r>
            <a:r>
              <a:rPr lang="ja-jp" sz="1000" dirty="0">
                <a:latin typeface="Adobe Clean Light"/>
              </a:rPr>
              <a:t>는 언제든지 지원 문제에 대한 웹 사례를 당사의 기술 지원 팀에서 검토하도록 무제한으로 제출할 수 있습니다.</a:t>
            </a:r>
            <a:endParaRPr lang="en-US" sz="1000" dirty="0">
              <a:solidFill>
                <a:srgbClr val="000000"/>
              </a:solidFill>
              <a:latin typeface="Adobe Clean Light"/>
            </a:endParaRPr>
          </a:p>
        </p:txBody>
      </p:sp>
      <p:sp>
        <p:nvSpPr>
          <p:cNvPr id="111" name="object 39">
            <a:extLst>
              <a:ext uri="{FF2B5EF4-FFF2-40B4-BE49-F238E27FC236}">
                <a16:creationId xmlns:a16="http://schemas.microsoft.com/office/drawing/2014/main" id="{2E918791-D46E-6D42-8A16-926A9FFCB33C}"/>
              </a:ext>
            </a:extLst>
          </p:cNvPr>
          <p:cNvSpPr txBox="1"/>
          <p:nvPr/>
        </p:nvSpPr>
        <p:spPr>
          <a:xfrm>
            <a:off x="5241757" y="1187127"/>
            <a:ext cx="2280307" cy="805349"/>
          </a:xfrm>
          <a:prstGeom prst="rect">
            <a:avLst/>
          </a:prstGeom>
        </p:spPr>
        <p:txBody>
          <a:bodyPr vert="horz" wrap="square" lIns="0" tIns="35560" rIns="0" bIns="0" rtlCol="0">
            <a:spAutoFit/>
          </a:bodyPr>
          <a:lstStyle/>
          <a:p>
            <a:pPr marL="12700" marR="5080"/>
            <a:r>
              <a:rPr lang="ja-jp" sz="1000" dirty="0">
                <a:latin typeface="Adobe Clean Light" panose="020B0303020404020204" pitchFamily="34" charset="0"/>
                <a:cs typeface="AdobeClean-Light"/>
              </a:rPr>
              <a:t>제출된 사례에 대한 고급 지원 리소스에 보다 빠르게 연결할 수 있는 우선 순위가 지정된 라우팅과 더불어, </a:t>
            </a:r>
            <a:r>
              <a:rPr lang="ja-jp" sz="1000" dirty="0">
                <a:latin typeface="Adobe Clean Light" panose="020B0303020404020204" pitchFamily="34" charset="0"/>
                <a:cs typeface="Adobe Clean Light"/>
              </a:rPr>
              <a:t>엔지니어링과 함께 용이한 참여를 통해 지원 사례 작업에 대해 높은 우선 순위를 받게 됩니다.</a:t>
            </a:r>
            <a:endParaRPr lang="en-US" sz="1000" dirty="0">
              <a:latin typeface="Adobe Clean Light" panose="020B0303020404020204" pitchFamily="34" charset="0"/>
              <a:cs typeface="AdobeClean-Light"/>
            </a:endParaRPr>
          </a:p>
        </p:txBody>
      </p:sp>
      <p:sp>
        <p:nvSpPr>
          <p:cNvPr id="112" name="Rectangle 111">
            <a:extLst>
              <a:ext uri="{FF2B5EF4-FFF2-40B4-BE49-F238E27FC236}">
                <a16:creationId xmlns:a16="http://schemas.microsoft.com/office/drawing/2014/main" id="{A230E70E-68B4-214B-BFEF-D06D82657075}"/>
              </a:ext>
            </a:extLst>
          </p:cNvPr>
          <p:cNvSpPr>
            <a:spLocks/>
          </p:cNvSpPr>
          <p:nvPr/>
        </p:nvSpPr>
        <p:spPr>
          <a:xfrm>
            <a:off x="5570691" y="832185"/>
            <a:ext cx="1976242" cy="369332"/>
          </a:xfrm>
          <a:prstGeom prst="rect">
            <a:avLst/>
          </a:prstGeom>
        </p:spPr>
        <p:txBody>
          <a:bodyPr wrap="square" lIns="0" tIns="0" rIns="0" bIns="0">
            <a:spAutoFit/>
          </a:bodyPr>
          <a:lstStyle/>
          <a:p>
            <a:pPr>
              <a:spcBef>
                <a:spcPts val="600"/>
              </a:spcBef>
              <a:spcAft>
                <a:spcPts val="600"/>
              </a:spcAft>
            </a:pPr>
            <a:r>
              <a:rPr lang="ja-jp" sz="1200" b="1" spc="-10" dirty="0">
                <a:solidFill>
                  <a:srgbClr val="020302"/>
                </a:solidFill>
                <a:latin typeface="Adobe Clean" panose="020B0503020404020204" pitchFamily="34" charset="0"/>
              </a:rPr>
              <a:t>우선 순위 사례 라우팅 및 가속화된 문제 우선 순위 지정</a:t>
            </a:r>
          </a:p>
        </p:txBody>
      </p:sp>
      <p:sp>
        <p:nvSpPr>
          <p:cNvPr id="113" name="object 39">
            <a:extLst>
              <a:ext uri="{FF2B5EF4-FFF2-40B4-BE49-F238E27FC236}">
                <a16:creationId xmlns:a16="http://schemas.microsoft.com/office/drawing/2014/main" id="{E466AA64-B1A3-D446-8F8E-E4AE45ED095B}"/>
              </a:ext>
            </a:extLst>
          </p:cNvPr>
          <p:cNvSpPr txBox="1"/>
          <p:nvPr/>
        </p:nvSpPr>
        <p:spPr>
          <a:xfrm>
            <a:off x="358574" y="2781808"/>
            <a:ext cx="2140042" cy="959237"/>
          </a:xfrm>
          <a:prstGeom prst="rect">
            <a:avLst/>
          </a:prstGeom>
        </p:spPr>
        <p:txBody>
          <a:bodyPr vert="horz" wrap="square" lIns="0" tIns="35560" rIns="0" bIns="0" rtlCol="0">
            <a:spAutoFit/>
          </a:bodyPr>
          <a:lstStyle/>
          <a:p>
            <a:pPr marL="12700">
              <a:lnSpc>
                <a:spcPct val="100000"/>
              </a:lnSpc>
              <a:spcBef>
                <a:spcPts val="100"/>
              </a:spcBef>
            </a:pPr>
            <a:r>
              <a:rPr lang="ja-jp" sz="1000" dirty="0">
                <a:latin typeface="Adobe Clean Light" panose="020B0303020404020204" pitchFamily="34" charset="0"/>
              </a:rPr>
              <a:t>진행 중인 사례를 활발하게 모니터링하고 에스컬레이션 지원 및 정기 업데이트를 제공하고 진행 중인 지원 요청에서 가장 중요한 것에 우선 순위를 부여할 수 있는 Adobe 내의 지정된 담당자입니다.</a:t>
            </a:r>
            <a:endParaRPr lang="en-US" sz="1000" dirty="0">
              <a:latin typeface="Adobe Clean Light" panose="020B0303020404020204" pitchFamily="34" charset="0"/>
              <a:cs typeface="AdobeClean-Light"/>
            </a:endParaRPr>
          </a:p>
        </p:txBody>
      </p:sp>
      <p:sp>
        <p:nvSpPr>
          <p:cNvPr id="114" name="Rectangle 113">
            <a:extLst>
              <a:ext uri="{FF2B5EF4-FFF2-40B4-BE49-F238E27FC236}">
                <a16:creationId xmlns:a16="http://schemas.microsoft.com/office/drawing/2014/main" id="{EEFEA1C3-48AD-4846-9FC6-A41AF0F04136}"/>
              </a:ext>
            </a:extLst>
          </p:cNvPr>
          <p:cNvSpPr>
            <a:spLocks/>
          </p:cNvSpPr>
          <p:nvPr/>
        </p:nvSpPr>
        <p:spPr>
          <a:xfrm>
            <a:off x="764873" y="2390174"/>
            <a:ext cx="1797891" cy="369332"/>
          </a:xfrm>
          <a:prstGeom prst="rect">
            <a:avLst/>
          </a:prstGeom>
        </p:spPr>
        <p:txBody>
          <a:bodyPr wrap="square" lIns="0" tIns="0" rIns="0" bIns="0">
            <a:spAutoFit/>
          </a:bodyPr>
          <a:lstStyle/>
          <a:p>
            <a:pPr>
              <a:spcBef>
                <a:spcPts val="600"/>
              </a:spcBef>
              <a:spcAft>
                <a:spcPts val="600"/>
              </a:spcAft>
            </a:pPr>
            <a:r>
              <a:rPr lang="ja-jp" sz="1200" b="1" spc="-10" dirty="0">
                <a:solidFill>
                  <a:srgbClr val="020302"/>
                </a:solidFill>
                <a:latin typeface="Adobe Clean" panose="020B0503020404020204" pitchFamily="34" charset="0"/>
              </a:rPr>
              <a:t>사전 사례 모니터링 및 에스컬레이션 관리</a:t>
            </a:r>
          </a:p>
        </p:txBody>
      </p:sp>
      <p:sp>
        <p:nvSpPr>
          <p:cNvPr id="118" name="object 62">
            <a:extLst>
              <a:ext uri="{FF2B5EF4-FFF2-40B4-BE49-F238E27FC236}">
                <a16:creationId xmlns:a16="http://schemas.microsoft.com/office/drawing/2014/main" id="{0A3E9A8E-E7B2-9342-81B9-22ABFABE2722}"/>
              </a:ext>
            </a:extLst>
          </p:cNvPr>
          <p:cNvSpPr txBox="1"/>
          <p:nvPr/>
        </p:nvSpPr>
        <p:spPr>
          <a:xfrm>
            <a:off x="5583949" y="2474957"/>
            <a:ext cx="1036205" cy="197490"/>
          </a:xfrm>
          <a:prstGeom prst="rect">
            <a:avLst/>
          </a:prstGeom>
        </p:spPr>
        <p:txBody>
          <a:bodyPr vert="horz" wrap="square" lIns="0" tIns="12700" rIns="0" bIns="0" rtlCol="0">
            <a:spAutoFit/>
          </a:bodyPr>
          <a:lstStyle/>
          <a:p>
            <a:pPr marL="12700">
              <a:lnSpc>
                <a:spcPct val="100000"/>
              </a:lnSpc>
              <a:spcBef>
                <a:spcPts val="100"/>
              </a:spcBef>
            </a:pPr>
            <a:r>
              <a:rPr lang="ja-jp" sz="1200" b="1" spc="-20" dirty="0">
                <a:solidFill>
                  <a:srgbClr val="020302"/>
                </a:solidFill>
                <a:latin typeface="Adobe Clean"/>
                <a:cs typeface="Adobe Clean"/>
              </a:rPr>
              <a:t>서비스</a:t>
            </a:r>
            <a:r>
              <a:rPr lang="ja-jp" sz="1200" b="1" spc="-80" dirty="0">
                <a:solidFill>
                  <a:srgbClr val="020302"/>
                </a:solidFill>
                <a:latin typeface="Adobe Clean"/>
                <a:cs typeface="Adobe Clean"/>
              </a:rPr>
              <a:t> </a:t>
            </a:r>
            <a:r>
              <a:rPr lang="ja-jp" sz="1200" b="1" spc="-20" dirty="0">
                <a:solidFill>
                  <a:srgbClr val="020302"/>
                </a:solidFill>
                <a:latin typeface="Adobe Clean"/>
                <a:cs typeface="Adobe Clean"/>
              </a:rPr>
              <a:t>리뷰</a:t>
            </a:r>
            <a:endParaRPr sz="1200" dirty="0">
              <a:latin typeface="Adobe Clean"/>
              <a:cs typeface="Adobe Clean"/>
            </a:endParaRPr>
          </a:p>
        </p:txBody>
      </p:sp>
      <p:sp>
        <p:nvSpPr>
          <p:cNvPr id="119" name="object 63">
            <a:extLst>
              <a:ext uri="{FF2B5EF4-FFF2-40B4-BE49-F238E27FC236}">
                <a16:creationId xmlns:a16="http://schemas.microsoft.com/office/drawing/2014/main" id="{858547B5-F3F7-414C-8502-1EA378234419}"/>
              </a:ext>
            </a:extLst>
          </p:cNvPr>
          <p:cNvSpPr txBox="1"/>
          <p:nvPr/>
        </p:nvSpPr>
        <p:spPr>
          <a:xfrm>
            <a:off x="5217782" y="2759013"/>
            <a:ext cx="2194560" cy="628377"/>
          </a:xfrm>
          <a:prstGeom prst="rect">
            <a:avLst/>
          </a:prstGeom>
        </p:spPr>
        <p:txBody>
          <a:bodyPr vert="horz" wrap="square" lIns="0" tIns="12700" rIns="0" bIns="0" rtlCol="0">
            <a:spAutoFit/>
          </a:bodyPr>
          <a:lstStyle/>
          <a:p>
            <a:pPr marL="12700">
              <a:lnSpc>
                <a:spcPct val="100000"/>
              </a:lnSpc>
              <a:spcBef>
                <a:spcPts val="100"/>
              </a:spcBef>
            </a:pPr>
            <a:r>
              <a:rPr lang="ja-jp" sz="1000" dirty="0">
                <a:latin typeface="Adobe Clean Light" panose="020B0303020404020204" pitchFamily="34" charset="0"/>
              </a:rPr>
              <a:t>엘리트 프로그램 서비스, 혜택 및 지원 성능에 대한 분기별 종합 리뷰입니다.Adobe에서 실시하는 기타 전략 비즈니스 리뷰와 결합될 수 있습니다.</a:t>
            </a:r>
            <a:endParaRPr sz="1000" dirty="0">
              <a:latin typeface="Adobe Clean Light" panose="020B0303020404020204" pitchFamily="34" charset="0"/>
              <a:cs typeface="AdobeClean-Light"/>
            </a:endParaRPr>
          </a:p>
        </p:txBody>
      </p:sp>
      <p:sp>
        <p:nvSpPr>
          <p:cNvPr id="121" name="object 62">
            <a:extLst>
              <a:ext uri="{FF2B5EF4-FFF2-40B4-BE49-F238E27FC236}">
                <a16:creationId xmlns:a16="http://schemas.microsoft.com/office/drawing/2014/main" id="{BE8BAAD2-0941-7F4A-BD3F-56C417EC8F9D}"/>
              </a:ext>
            </a:extLst>
          </p:cNvPr>
          <p:cNvSpPr txBox="1"/>
          <p:nvPr/>
        </p:nvSpPr>
        <p:spPr>
          <a:xfrm>
            <a:off x="3138045" y="2474957"/>
            <a:ext cx="1036205" cy="197490"/>
          </a:xfrm>
          <a:prstGeom prst="rect">
            <a:avLst/>
          </a:prstGeom>
        </p:spPr>
        <p:txBody>
          <a:bodyPr vert="horz" wrap="square" lIns="0" tIns="12700" rIns="0" bIns="0" rtlCol="0">
            <a:spAutoFit/>
          </a:bodyPr>
          <a:lstStyle/>
          <a:p>
            <a:pPr marL="12700">
              <a:lnSpc>
                <a:spcPct val="100000"/>
              </a:lnSpc>
              <a:spcBef>
                <a:spcPts val="100"/>
              </a:spcBef>
            </a:pPr>
            <a:r>
              <a:rPr lang="ja-jp" sz="1200" b="1" spc="-20" dirty="0">
                <a:solidFill>
                  <a:srgbClr val="020302"/>
                </a:solidFill>
                <a:latin typeface="Adobe Clean"/>
                <a:cs typeface="Adobe Clean"/>
              </a:rPr>
              <a:t>사례</a:t>
            </a:r>
            <a:r>
              <a:rPr lang="ja-jp" sz="1200" b="1" spc="-80" dirty="0">
                <a:solidFill>
                  <a:srgbClr val="020302"/>
                </a:solidFill>
                <a:latin typeface="Adobe Clean"/>
                <a:cs typeface="Adobe Clean"/>
              </a:rPr>
              <a:t> </a:t>
            </a:r>
            <a:r>
              <a:rPr lang="ja-jp" sz="1200" b="1" spc="-20" dirty="0">
                <a:solidFill>
                  <a:srgbClr val="020302"/>
                </a:solidFill>
                <a:latin typeface="Adobe Clean"/>
                <a:cs typeface="Adobe Clean"/>
              </a:rPr>
              <a:t>검토</a:t>
            </a:r>
            <a:endParaRPr sz="1200" dirty="0">
              <a:latin typeface="Adobe Clean"/>
              <a:cs typeface="Adobe Clean"/>
            </a:endParaRPr>
          </a:p>
        </p:txBody>
      </p:sp>
      <p:sp>
        <p:nvSpPr>
          <p:cNvPr id="123" name="object 63">
            <a:extLst>
              <a:ext uri="{FF2B5EF4-FFF2-40B4-BE49-F238E27FC236}">
                <a16:creationId xmlns:a16="http://schemas.microsoft.com/office/drawing/2014/main" id="{206BDC13-8E6C-C64E-AFE5-2F3251091D9C}"/>
              </a:ext>
            </a:extLst>
          </p:cNvPr>
          <p:cNvSpPr txBox="1"/>
          <p:nvPr/>
        </p:nvSpPr>
        <p:spPr>
          <a:xfrm>
            <a:off x="2762004" y="2778693"/>
            <a:ext cx="2252540" cy="782265"/>
          </a:xfrm>
          <a:prstGeom prst="rect">
            <a:avLst/>
          </a:prstGeom>
        </p:spPr>
        <p:txBody>
          <a:bodyPr vert="horz" wrap="square" lIns="0" tIns="12700" rIns="0" bIns="0" rtlCol="0">
            <a:spAutoFit/>
          </a:bodyPr>
          <a:lstStyle/>
          <a:p>
            <a:pPr marL="12700">
              <a:lnSpc>
                <a:spcPct val="100000"/>
              </a:lnSpc>
              <a:spcBef>
                <a:spcPts val="100"/>
              </a:spcBef>
            </a:pPr>
            <a:r>
              <a:rPr lang="ja-jp" sz="1000" dirty="0">
                <a:latin typeface="Adobe Clean Light" panose="020B0303020404020204" pitchFamily="34" charset="0"/>
              </a:rPr>
              <a:t>진행 중인 지원 요청을 정기적으로 검토하여 사례 설명, 비즈니스 영향, 상태, 우선 순위 및 필요한 다음 단계에 대한 고객의 동의에 맞춰 조정함으로써 신속한 해결을 보장합니다</a:t>
            </a:r>
            <a:r>
              <a:rPr lang="ja-jp" sz="1000" dirty="0">
                <a:solidFill>
                  <a:srgbClr val="4B4B4B"/>
                </a:solidFill>
                <a:latin typeface="Adobe Clean Light" panose="020B0303020404020204" pitchFamily="34" charset="0"/>
              </a:rPr>
              <a:t>.</a:t>
            </a:r>
            <a:endParaRPr sz="1000" dirty="0">
              <a:latin typeface="Adobe Clean Light" panose="020B0303020404020204" pitchFamily="34" charset="0"/>
              <a:cs typeface="AdobeClean-Light"/>
            </a:endParaRPr>
          </a:p>
        </p:txBody>
      </p:sp>
      <p:sp>
        <p:nvSpPr>
          <p:cNvPr id="127" name="Rectangle 126">
            <a:extLst>
              <a:ext uri="{FF2B5EF4-FFF2-40B4-BE49-F238E27FC236}">
                <a16:creationId xmlns:a16="http://schemas.microsoft.com/office/drawing/2014/main" id="{2D46BD00-ADA1-B24E-AC81-D24FB8C2A123}"/>
              </a:ext>
            </a:extLst>
          </p:cNvPr>
          <p:cNvSpPr/>
          <p:nvPr/>
        </p:nvSpPr>
        <p:spPr>
          <a:xfrm>
            <a:off x="2762004" y="4269935"/>
            <a:ext cx="2507536" cy="961802"/>
          </a:xfrm>
          <a:prstGeom prst="rect">
            <a:avLst/>
          </a:prstGeom>
        </p:spPr>
        <p:txBody>
          <a:bodyPr wrap="square" lIns="0" tIns="0" rIns="0" bIns="0">
            <a:spAutoFit/>
          </a:bodyPr>
          <a:lstStyle/>
          <a:p>
            <a:pPr marL="18415" marR="262255">
              <a:spcBef>
                <a:spcPts val="315"/>
              </a:spcBef>
            </a:pPr>
            <a:r>
              <a:rPr lang="ja-jp" sz="1000" dirty="0">
                <a:solidFill>
                  <a:srgbClr val="020302"/>
                </a:solidFill>
                <a:latin typeface="AdobeClean-Light"/>
                <a:cs typeface="AdobeClean-Light"/>
              </a:rPr>
              <a:t>솔루션 배포, 구성 및 전체 아키텍처(통합 포함)에 대한 사전 예방적 검토입니다.조정하여 위험을 완화하고 미래에 대비하도록 사용자의 솔루션 및 프로젝트 로드맵을 맞춤화합니다.</a:t>
            </a:r>
            <a:endParaRPr lang="en-US" sz="1000" dirty="0">
              <a:latin typeface="AdobeClean-Light"/>
              <a:cs typeface="AdobeClean-Light"/>
            </a:endParaRPr>
          </a:p>
          <a:p>
            <a:pPr marL="18415" marR="262255" lvl="0">
              <a:spcBef>
                <a:spcPts val="315"/>
              </a:spcBef>
            </a:pPr>
            <a:endParaRPr lang="en-US" sz="1000" dirty="0">
              <a:solidFill>
                <a:prstClr val="black"/>
              </a:solidFill>
              <a:latin typeface="AdobeClean-Light"/>
              <a:cs typeface="AdobeClean-Light"/>
            </a:endParaRPr>
          </a:p>
        </p:txBody>
      </p:sp>
      <p:sp>
        <p:nvSpPr>
          <p:cNvPr id="128" name="object 40">
            <a:extLst>
              <a:ext uri="{FF2B5EF4-FFF2-40B4-BE49-F238E27FC236}">
                <a16:creationId xmlns:a16="http://schemas.microsoft.com/office/drawing/2014/main" id="{8DD55DE8-A8C7-6C4B-8C5C-691F892832F2}"/>
              </a:ext>
            </a:extLst>
          </p:cNvPr>
          <p:cNvSpPr txBox="1"/>
          <p:nvPr/>
        </p:nvSpPr>
        <p:spPr>
          <a:xfrm>
            <a:off x="5586196" y="3849542"/>
            <a:ext cx="1576220" cy="369332"/>
          </a:xfrm>
          <a:prstGeom prst="rect">
            <a:avLst/>
          </a:prstGeom>
        </p:spPr>
        <p:txBody>
          <a:bodyPr vert="horz" wrap="square" lIns="0" tIns="0" rIns="0" bIns="0" rtlCol="0">
            <a:spAutoFit/>
          </a:bodyPr>
          <a:lstStyle/>
          <a:p>
            <a:pPr marL="56515" lvl="0">
              <a:spcBef>
                <a:spcPts val="665"/>
              </a:spcBef>
            </a:pPr>
            <a:r>
              <a:rPr lang="ja-jp" sz="1200" b="1" dirty="0">
                <a:solidFill>
                  <a:srgbClr val="020302"/>
                </a:solidFill>
                <a:latin typeface="Adobe Clean" panose="020B0503020404020204" pitchFamily="34" charset="0"/>
                <a:cs typeface="Adobe Clean"/>
              </a:rPr>
              <a:t>릴리스 준비 및 계획 </a:t>
            </a:r>
            <a:endParaRPr lang="en-US" sz="1200" dirty="0">
              <a:solidFill>
                <a:prstClr val="black"/>
              </a:solidFill>
              <a:latin typeface="Adobe Clean" panose="020B0503020404020204" pitchFamily="34" charset="0"/>
              <a:cs typeface="Adobe Clean"/>
            </a:endParaRPr>
          </a:p>
        </p:txBody>
      </p:sp>
      <p:sp>
        <p:nvSpPr>
          <p:cNvPr id="129" name="object 40">
            <a:extLst>
              <a:ext uri="{FF2B5EF4-FFF2-40B4-BE49-F238E27FC236}">
                <a16:creationId xmlns:a16="http://schemas.microsoft.com/office/drawing/2014/main" id="{7F944E93-A144-994E-AF43-7969A6997F47}"/>
              </a:ext>
            </a:extLst>
          </p:cNvPr>
          <p:cNvSpPr txBox="1"/>
          <p:nvPr/>
        </p:nvSpPr>
        <p:spPr>
          <a:xfrm>
            <a:off x="3131123" y="3878097"/>
            <a:ext cx="2194560" cy="369332"/>
          </a:xfrm>
          <a:prstGeom prst="rect">
            <a:avLst/>
          </a:prstGeom>
        </p:spPr>
        <p:txBody>
          <a:bodyPr vert="horz" wrap="square" lIns="0" tIns="0" rIns="0" bIns="0" rtlCol="0">
            <a:spAutoFit/>
          </a:bodyPr>
          <a:lstStyle/>
          <a:p>
            <a:pPr lvl="0"/>
            <a:r>
              <a:rPr lang="ja-jp" sz="1200" b="1" dirty="0">
                <a:solidFill>
                  <a:srgbClr val="020302"/>
                </a:solidFill>
                <a:latin typeface="Adobe Clean" panose="020B0503020404020204" pitchFamily="34" charset="0"/>
                <a:cs typeface="Adobe Clean"/>
              </a:rPr>
              <a:t>솔루션 및 로드맵 </a:t>
            </a:r>
          </a:p>
          <a:p>
            <a:pPr lvl="0"/>
            <a:r>
              <a:rPr lang="ja-jp" sz="1200" b="1" dirty="0">
                <a:solidFill>
                  <a:srgbClr val="020302"/>
                </a:solidFill>
                <a:latin typeface="Adobe Clean" panose="020B0503020404020204" pitchFamily="34" charset="0"/>
                <a:cs typeface="Adobe Clean"/>
              </a:rPr>
              <a:t>검토</a:t>
            </a:r>
            <a:endParaRPr lang="en-US" sz="1200" dirty="0">
              <a:solidFill>
                <a:prstClr val="black"/>
              </a:solidFill>
              <a:latin typeface="Adobe Clean" panose="020B0503020404020204" pitchFamily="34" charset="0"/>
              <a:cs typeface="Adobe Clean"/>
            </a:endParaRPr>
          </a:p>
        </p:txBody>
      </p:sp>
      <p:sp>
        <p:nvSpPr>
          <p:cNvPr id="132" name="Rectangle 131">
            <a:extLst>
              <a:ext uri="{FF2B5EF4-FFF2-40B4-BE49-F238E27FC236}">
                <a16:creationId xmlns:a16="http://schemas.microsoft.com/office/drawing/2014/main" id="{91477FBF-79B7-9741-861B-0072DC469597}"/>
              </a:ext>
            </a:extLst>
          </p:cNvPr>
          <p:cNvSpPr/>
          <p:nvPr/>
        </p:nvSpPr>
        <p:spPr>
          <a:xfrm>
            <a:off x="5182084" y="4238132"/>
            <a:ext cx="2282011" cy="461665"/>
          </a:xfrm>
          <a:prstGeom prst="rect">
            <a:avLst/>
          </a:prstGeom>
        </p:spPr>
        <p:txBody>
          <a:bodyPr wrap="square" lIns="0" tIns="0" rIns="0" bIns="0">
            <a:spAutoFit/>
          </a:bodyPr>
          <a:lstStyle/>
          <a:p>
            <a:pPr marL="18415" marR="262255">
              <a:spcBef>
                <a:spcPts val="315"/>
              </a:spcBef>
            </a:pPr>
            <a:r>
              <a:rPr lang="ja-jp" sz="1000" dirty="0">
                <a:solidFill>
                  <a:srgbClr val="020302"/>
                </a:solidFill>
                <a:latin typeface="AdobeClean-Light"/>
                <a:cs typeface="AdobeClean-Light"/>
              </a:rPr>
              <a:t>제품 구성 및 사용 사례를 기반으로 맞춤화된 릴리스 정보로부터 얻을 수 있는 혜택입니다.</a:t>
            </a:r>
            <a:endParaRPr lang="en-US" sz="1000" dirty="0">
              <a:latin typeface="AdobeClean-Light"/>
              <a:cs typeface="AdobeClean-Light"/>
            </a:endParaRPr>
          </a:p>
        </p:txBody>
      </p:sp>
      <p:sp>
        <p:nvSpPr>
          <p:cNvPr id="136" name="object 38">
            <a:extLst>
              <a:ext uri="{FF2B5EF4-FFF2-40B4-BE49-F238E27FC236}">
                <a16:creationId xmlns:a16="http://schemas.microsoft.com/office/drawing/2014/main" id="{CE0433C1-E1CB-0948-BA8A-BA232356CF40}"/>
              </a:ext>
            </a:extLst>
          </p:cNvPr>
          <p:cNvSpPr/>
          <p:nvPr/>
        </p:nvSpPr>
        <p:spPr>
          <a:xfrm rot="5400000" flipH="1">
            <a:off x="3811229" y="2339665"/>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62" name="Rectangle 61">
            <a:extLst>
              <a:ext uri="{FF2B5EF4-FFF2-40B4-BE49-F238E27FC236}">
                <a16:creationId xmlns:a16="http://schemas.microsoft.com/office/drawing/2014/main" id="{B922F364-ADF4-2C47-BA88-14EBA394B3CF}"/>
              </a:ext>
            </a:extLst>
          </p:cNvPr>
          <p:cNvSpPr/>
          <p:nvPr/>
        </p:nvSpPr>
        <p:spPr>
          <a:xfrm>
            <a:off x="375777" y="4352804"/>
            <a:ext cx="2194560" cy="615553"/>
          </a:xfrm>
          <a:prstGeom prst="rect">
            <a:avLst/>
          </a:prstGeom>
        </p:spPr>
        <p:txBody>
          <a:bodyPr wrap="square" lIns="0" tIns="0" rIns="0" bIns="0">
            <a:spAutoFit/>
          </a:bodyPr>
          <a:lstStyle/>
          <a:p>
            <a:pPr marL="18415" marR="262255">
              <a:spcBef>
                <a:spcPts val="315"/>
              </a:spcBef>
            </a:pPr>
            <a:r>
              <a:rPr lang="ja-jp" sz="1000" dirty="0">
                <a:latin typeface="Adobe Clean Light" panose="020B0303020404020204" pitchFamily="34" charset="0"/>
              </a:rPr>
              <a:t>사용자의 글로벌 지역 내에 있는 Adobe 지원 팀의 멤버로부터 지원을 받게 됩니다.여기에는 국가 및/또는 언어 지원이 포함될 수 있습니다.</a:t>
            </a:r>
          </a:p>
        </p:txBody>
      </p:sp>
      <p:sp>
        <p:nvSpPr>
          <p:cNvPr id="63" name="object 40">
            <a:extLst>
              <a:ext uri="{FF2B5EF4-FFF2-40B4-BE49-F238E27FC236}">
                <a16:creationId xmlns:a16="http://schemas.microsoft.com/office/drawing/2014/main" id="{D526F789-D18E-C84B-9754-133D64A670FD}"/>
              </a:ext>
            </a:extLst>
          </p:cNvPr>
          <p:cNvSpPr txBox="1"/>
          <p:nvPr/>
        </p:nvSpPr>
        <p:spPr>
          <a:xfrm>
            <a:off x="773188" y="4074058"/>
            <a:ext cx="2194560" cy="184666"/>
          </a:xfrm>
          <a:prstGeom prst="rect">
            <a:avLst/>
          </a:prstGeom>
        </p:spPr>
        <p:txBody>
          <a:bodyPr vert="horz" wrap="square" lIns="0" tIns="0" rIns="0" bIns="0" rtlCol="0">
            <a:spAutoFit/>
          </a:bodyPr>
          <a:lstStyle/>
          <a:p>
            <a:pPr lvl="0">
              <a:spcBef>
                <a:spcPts val="185"/>
              </a:spcBef>
            </a:pPr>
            <a:r>
              <a:rPr lang="ja-jp" sz="1200" b="1" dirty="0">
                <a:solidFill>
                  <a:srgbClr val="020302"/>
                </a:solidFill>
                <a:latin typeface="Adobe Clean" panose="020B0503020404020204" pitchFamily="34" charset="0"/>
                <a:cs typeface="Adobe Clean"/>
              </a:rPr>
              <a:t>지역 지원 옵션</a:t>
            </a:r>
            <a:endParaRPr lang="en-US" sz="1200" dirty="0">
              <a:solidFill>
                <a:prstClr val="black"/>
              </a:solidFill>
              <a:latin typeface="Adobe Clean" panose="020B0503020404020204" pitchFamily="34" charset="0"/>
              <a:cs typeface="Adobe Clean"/>
            </a:endParaRPr>
          </a:p>
        </p:txBody>
      </p:sp>
      <p:sp>
        <p:nvSpPr>
          <p:cNvPr id="65" name="object 50">
            <a:extLst>
              <a:ext uri="{FF2B5EF4-FFF2-40B4-BE49-F238E27FC236}">
                <a16:creationId xmlns:a16="http://schemas.microsoft.com/office/drawing/2014/main" id="{47BFF82B-8C6C-7C46-9A32-55175C6848BA}"/>
              </a:ext>
            </a:extLst>
          </p:cNvPr>
          <p:cNvSpPr txBox="1"/>
          <p:nvPr/>
        </p:nvSpPr>
        <p:spPr>
          <a:xfrm>
            <a:off x="2682827" y="5587536"/>
            <a:ext cx="2194560" cy="461665"/>
          </a:xfrm>
          <a:prstGeom prst="rect">
            <a:avLst/>
          </a:prstGeom>
        </p:spPr>
        <p:txBody>
          <a:bodyPr vert="horz" wrap="square" lIns="0" tIns="0" rIns="0" bIns="0" rtlCol="0">
            <a:spAutoFit/>
          </a:bodyPr>
          <a:lstStyle/>
          <a:p>
            <a:pPr marL="12700" marR="5080" indent="-1588">
              <a:spcBef>
                <a:spcPts val="259"/>
              </a:spcBef>
            </a:pPr>
            <a:r>
              <a:rPr lang="ja-jp" sz="1000" dirty="0">
                <a:latin typeface="AdobeClean-Light"/>
                <a:cs typeface="AdobeClean-Light"/>
              </a:rPr>
              <a:t>Adobe의 지원 리더십 팀의 경영 스폰서와의 파트너십으로부터 얻을 수 있는 혜택입니다.</a:t>
            </a:r>
            <a:endParaRPr sz="1000" dirty="0">
              <a:latin typeface="AdobeClean-Light"/>
              <a:cs typeface="AdobeClean-Light"/>
            </a:endParaRPr>
          </a:p>
        </p:txBody>
      </p:sp>
      <p:sp>
        <p:nvSpPr>
          <p:cNvPr id="67" name="object 40">
            <a:extLst>
              <a:ext uri="{FF2B5EF4-FFF2-40B4-BE49-F238E27FC236}">
                <a16:creationId xmlns:a16="http://schemas.microsoft.com/office/drawing/2014/main" id="{F7B74491-47AE-0749-8067-C02FAB280B99}"/>
              </a:ext>
            </a:extLst>
          </p:cNvPr>
          <p:cNvSpPr txBox="1"/>
          <p:nvPr/>
        </p:nvSpPr>
        <p:spPr>
          <a:xfrm>
            <a:off x="3112402" y="5331306"/>
            <a:ext cx="1680344" cy="184666"/>
          </a:xfrm>
          <a:prstGeom prst="rect">
            <a:avLst/>
          </a:prstGeom>
        </p:spPr>
        <p:txBody>
          <a:bodyPr vert="horz" wrap="square" lIns="0" tIns="0" rIns="0" bIns="0" rtlCol="0">
            <a:spAutoFit/>
          </a:bodyPr>
          <a:lstStyle/>
          <a:p>
            <a:pPr lvl="0">
              <a:spcBef>
                <a:spcPts val="185"/>
              </a:spcBef>
            </a:pPr>
            <a:r>
              <a:rPr lang="ja-jp" sz="1200" b="1" dirty="0">
                <a:solidFill>
                  <a:srgbClr val="020302"/>
                </a:solidFill>
                <a:latin typeface="Adobe Clean" panose="020B0503020404020204" pitchFamily="34" charset="0"/>
                <a:cs typeface="Adobe Clean"/>
              </a:rPr>
              <a:t>경영 스폰서 </a:t>
            </a:r>
            <a:endParaRPr lang="en-US" sz="1200" dirty="0">
              <a:solidFill>
                <a:prstClr val="black"/>
              </a:solidFill>
              <a:latin typeface="Adobe Clean" panose="020B0503020404020204" pitchFamily="34" charset="0"/>
              <a:cs typeface="Adobe Clean"/>
            </a:endParaRPr>
          </a:p>
        </p:txBody>
      </p:sp>
      <p:pic>
        <p:nvPicPr>
          <p:cNvPr id="72" name="Picture 71">
            <a:extLst>
              <a:ext uri="{FF2B5EF4-FFF2-40B4-BE49-F238E27FC236}">
                <a16:creationId xmlns:a16="http://schemas.microsoft.com/office/drawing/2014/main" id="{3278EC68-CACE-CF45-B078-1311AB6B8236}"/>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221490" y="8791806"/>
            <a:ext cx="365760" cy="365760"/>
          </a:xfrm>
          <a:prstGeom prst="rect">
            <a:avLst/>
          </a:prstGeom>
        </p:spPr>
      </p:pic>
      <p:pic>
        <p:nvPicPr>
          <p:cNvPr id="74" name="Picture 73">
            <a:extLst>
              <a:ext uri="{FF2B5EF4-FFF2-40B4-BE49-F238E27FC236}">
                <a16:creationId xmlns:a16="http://schemas.microsoft.com/office/drawing/2014/main" id="{952ABC6B-36BF-8C48-8D6B-E74BC8B97472}"/>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1827496" y="8728287"/>
            <a:ext cx="365760" cy="365760"/>
          </a:xfrm>
          <a:prstGeom prst="rect">
            <a:avLst/>
          </a:prstGeom>
        </p:spPr>
      </p:pic>
      <p:pic>
        <p:nvPicPr>
          <p:cNvPr id="75" name="Picture 74">
            <a:extLst>
              <a:ext uri="{FF2B5EF4-FFF2-40B4-BE49-F238E27FC236}">
                <a16:creationId xmlns:a16="http://schemas.microsoft.com/office/drawing/2014/main" id="{C5D26515-53CD-674D-85CE-21F09C1353BC}"/>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492755" y="7114984"/>
            <a:ext cx="365760" cy="365760"/>
          </a:xfrm>
          <a:prstGeom prst="rect">
            <a:avLst/>
          </a:prstGeom>
        </p:spPr>
      </p:pic>
      <p:pic>
        <p:nvPicPr>
          <p:cNvPr id="76" name="Picture 75">
            <a:extLst>
              <a:ext uri="{FF2B5EF4-FFF2-40B4-BE49-F238E27FC236}">
                <a16:creationId xmlns:a16="http://schemas.microsoft.com/office/drawing/2014/main" id="{865278B5-8104-D449-8FDE-F3768E7B9A0E}"/>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441761" y="7170953"/>
            <a:ext cx="365760" cy="365760"/>
          </a:xfrm>
          <a:prstGeom prst="rect">
            <a:avLst/>
          </a:prstGeom>
        </p:spPr>
      </p:pic>
      <p:pic>
        <p:nvPicPr>
          <p:cNvPr id="78" name="Picture 77">
            <a:extLst>
              <a:ext uri="{FF2B5EF4-FFF2-40B4-BE49-F238E27FC236}">
                <a16:creationId xmlns:a16="http://schemas.microsoft.com/office/drawing/2014/main" id="{1EB4968B-900E-0C43-BA3A-4CC47EFA6FA5}"/>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929522" y="7170953"/>
            <a:ext cx="365760" cy="365760"/>
          </a:xfrm>
          <a:prstGeom prst="rect">
            <a:avLst/>
          </a:prstGeom>
        </p:spPr>
      </p:pic>
      <p:pic>
        <p:nvPicPr>
          <p:cNvPr id="79" name="Picture 78">
            <a:extLst>
              <a:ext uri="{FF2B5EF4-FFF2-40B4-BE49-F238E27FC236}">
                <a16:creationId xmlns:a16="http://schemas.microsoft.com/office/drawing/2014/main" id="{5225DD02-BFC6-B147-B890-23FB1E527DC2}"/>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353200" y="849361"/>
            <a:ext cx="365760" cy="365760"/>
          </a:xfrm>
          <a:prstGeom prst="rect">
            <a:avLst/>
          </a:prstGeom>
        </p:spPr>
      </p:pic>
      <p:pic>
        <p:nvPicPr>
          <p:cNvPr id="80" name="Picture 79">
            <a:extLst>
              <a:ext uri="{FF2B5EF4-FFF2-40B4-BE49-F238E27FC236}">
                <a16:creationId xmlns:a16="http://schemas.microsoft.com/office/drawing/2014/main" id="{54E4D370-5197-2F46-B6A7-3D38A6FFA67C}"/>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2728797" y="835256"/>
            <a:ext cx="365760" cy="365760"/>
          </a:xfrm>
          <a:prstGeom prst="rect">
            <a:avLst/>
          </a:prstGeom>
        </p:spPr>
      </p:pic>
      <p:pic>
        <p:nvPicPr>
          <p:cNvPr id="87" name="Picture 86">
            <a:extLst>
              <a:ext uri="{FF2B5EF4-FFF2-40B4-BE49-F238E27FC236}">
                <a16:creationId xmlns:a16="http://schemas.microsoft.com/office/drawing/2014/main" id="{163B623C-4B8E-9A4F-A5A7-318CE836D67D}"/>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177219" y="838324"/>
            <a:ext cx="365760" cy="365760"/>
          </a:xfrm>
          <a:prstGeom prst="rect">
            <a:avLst/>
          </a:prstGeom>
          <a:ln>
            <a:noFill/>
          </a:ln>
        </p:spPr>
      </p:pic>
      <p:pic>
        <p:nvPicPr>
          <p:cNvPr id="91" name="Picture 90">
            <a:extLst>
              <a:ext uri="{FF2B5EF4-FFF2-40B4-BE49-F238E27FC236}">
                <a16:creationId xmlns:a16="http://schemas.microsoft.com/office/drawing/2014/main" id="{8CEC0F1E-E042-9F4B-A760-BAE99993F711}"/>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350473" y="2374396"/>
            <a:ext cx="365760" cy="365760"/>
          </a:xfrm>
          <a:prstGeom prst="rect">
            <a:avLst/>
          </a:prstGeom>
          <a:ln>
            <a:noFill/>
          </a:ln>
        </p:spPr>
      </p:pic>
      <p:pic>
        <p:nvPicPr>
          <p:cNvPr id="92" name="Picture 91">
            <a:extLst>
              <a:ext uri="{FF2B5EF4-FFF2-40B4-BE49-F238E27FC236}">
                <a16:creationId xmlns:a16="http://schemas.microsoft.com/office/drawing/2014/main" id="{7BF01D77-E0A4-8440-A67C-9C01E44832F0}"/>
              </a:ext>
              <a:ext uri="{C183D7F6-B498-43B3-948B-1728B52AA6E4}">
                <adec:decorative xmlns:adec="http://schemas.microsoft.com/office/drawing/2017/decorative" val="1"/>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2730573" y="2398871"/>
            <a:ext cx="365760" cy="365760"/>
          </a:xfrm>
          <a:prstGeom prst="rect">
            <a:avLst/>
          </a:prstGeom>
        </p:spPr>
      </p:pic>
      <p:pic>
        <p:nvPicPr>
          <p:cNvPr id="95" name="Picture 94">
            <a:extLst>
              <a:ext uri="{FF2B5EF4-FFF2-40B4-BE49-F238E27FC236}">
                <a16:creationId xmlns:a16="http://schemas.microsoft.com/office/drawing/2014/main" id="{E7D1CF3D-0C74-FA45-B832-430AD3FE3C18}"/>
              </a:ext>
              <a:ext uri="{C183D7F6-B498-43B3-948B-1728B52AA6E4}">
                <adec:decorative xmlns:adec="http://schemas.microsoft.com/office/drawing/2017/decorative" val="1"/>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176477" y="2383541"/>
            <a:ext cx="365760" cy="365760"/>
          </a:xfrm>
          <a:prstGeom prst="rect">
            <a:avLst/>
          </a:prstGeom>
        </p:spPr>
      </p:pic>
      <p:pic>
        <p:nvPicPr>
          <p:cNvPr id="115" name="Picture 114">
            <a:extLst>
              <a:ext uri="{FF2B5EF4-FFF2-40B4-BE49-F238E27FC236}">
                <a16:creationId xmlns:a16="http://schemas.microsoft.com/office/drawing/2014/main" id="{8D72AE39-6A28-AF4F-AEEE-56D8346A1E9F}"/>
              </a:ext>
              <a:ext uri="{C183D7F6-B498-43B3-948B-1728B52AA6E4}">
                <adec:decorative xmlns:adec="http://schemas.microsoft.com/office/drawing/2017/decorative" val="1"/>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351215" y="3967424"/>
            <a:ext cx="365760" cy="365760"/>
          </a:xfrm>
          <a:prstGeom prst="rect">
            <a:avLst/>
          </a:prstGeom>
        </p:spPr>
      </p:pic>
      <p:pic>
        <p:nvPicPr>
          <p:cNvPr id="124" name="Picture 123">
            <a:extLst>
              <a:ext uri="{FF2B5EF4-FFF2-40B4-BE49-F238E27FC236}">
                <a16:creationId xmlns:a16="http://schemas.microsoft.com/office/drawing/2014/main" id="{C737B2E3-881A-904D-914B-21D3F3949A46}"/>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2718539" y="3888922"/>
            <a:ext cx="365760" cy="365760"/>
          </a:xfrm>
          <a:prstGeom prst="rect">
            <a:avLst/>
          </a:prstGeom>
        </p:spPr>
      </p:pic>
      <p:pic>
        <p:nvPicPr>
          <p:cNvPr id="125" name="Picture 124">
            <a:extLst>
              <a:ext uri="{FF2B5EF4-FFF2-40B4-BE49-F238E27FC236}">
                <a16:creationId xmlns:a16="http://schemas.microsoft.com/office/drawing/2014/main" id="{C81F9181-7792-7B48-84FA-4E2BE9F724AC}"/>
              </a:ext>
              <a:ext uri="{C183D7F6-B498-43B3-948B-1728B52AA6E4}">
                <adec:decorative xmlns:adec="http://schemas.microsoft.com/office/drawing/2017/decorative" val="1"/>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375777" y="5221776"/>
            <a:ext cx="365760" cy="365760"/>
          </a:xfrm>
          <a:prstGeom prst="rect">
            <a:avLst/>
          </a:prstGeom>
        </p:spPr>
      </p:pic>
      <p:pic>
        <p:nvPicPr>
          <p:cNvPr id="126" name="Picture 125">
            <a:extLst>
              <a:ext uri="{FF2B5EF4-FFF2-40B4-BE49-F238E27FC236}">
                <a16:creationId xmlns:a16="http://schemas.microsoft.com/office/drawing/2014/main" id="{F0301E24-FFB2-1A4C-893A-780C69C10F6C}"/>
              </a:ext>
              <a:ext uri="{C183D7F6-B498-43B3-948B-1728B52AA6E4}">
                <adec:decorative xmlns:adec="http://schemas.microsoft.com/office/drawing/2017/decorative" val="1"/>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5201260" y="3878097"/>
            <a:ext cx="365760" cy="365760"/>
          </a:xfrm>
          <a:prstGeom prst="rect">
            <a:avLst/>
          </a:prstGeom>
        </p:spPr>
      </p:pic>
      <p:pic>
        <p:nvPicPr>
          <p:cNvPr id="130" name="Picture 129">
            <a:extLst>
              <a:ext uri="{FF2B5EF4-FFF2-40B4-BE49-F238E27FC236}">
                <a16:creationId xmlns:a16="http://schemas.microsoft.com/office/drawing/2014/main" id="{3741439C-2F09-6844-8FDC-9C2F440ED9D8}"/>
              </a:ext>
              <a:ext uri="{C183D7F6-B498-43B3-948B-1728B52AA6E4}">
                <adec:decorative xmlns:adec="http://schemas.microsoft.com/office/drawing/2017/decorative" val="1"/>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2682827" y="5244698"/>
            <a:ext cx="365760" cy="365760"/>
          </a:xfrm>
          <a:prstGeom prst="rect">
            <a:avLst/>
          </a:prstGeom>
        </p:spPr>
      </p:pic>
      <p:pic>
        <p:nvPicPr>
          <p:cNvPr id="134" name="Picture 133">
            <a:extLst>
              <a:ext uri="{FF2B5EF4-FFF2-40B4-BE49-F238E27FC236}">
                <a16:creationId xmlns:a16="http://schemas.microsoft.com/office/drawing/2014/main" id="{38D32AD5-D833-4044-B699-24082367F682}"/>
              </a:ext>
              <a:ext uri="{C183D7F6-B498-43B3-948B-1728B52AA6E4}">
                <adec:decorative xmlns:adec="http://schemas.microsoft.com/office/drawing/2017/decorative" val="1"/>
              </a:ext>
            </a:extLst>
          </p:cNvPr>
          <p:cNvPicPr>
            <a:picLocks noChangeAspect="1"/>
          </p:cNvPicPr>
          <p:nvPr/>
        </p:nvPicPr>
        <p:blipFill>
          <a:blip r:embed="rId19"/>
          <a:stretch>
            <a:fillRect/>
          </a:stretch>
        </p:blipFill>
        <p:spPr>
          <a:xfrm>
            <a:off x="5145556" y="5227253"/>
            <a:ext cx="365760" cy="365760"/>
          </a:xfrm>
          <a:prstGeom prst="rect">
            <a:avLst/>
          </a:prstGeom>
        </p:spPr>
      </p:pic>
      <p:sp>
        <p:nvSpPr>
          <p:cNvPr id="66" name="object 11">
            <a:extLst>
              <a:ext uri="{FF2B5EF4-FFF2-40B4-BE49-F238E27FC236}">
                <a16:creationId xmlns:a16="http://schemas.microsoft.com/office/drawing/2014/main" id="{306C48C9-9BEF-6D49-8BEC-9FE5234E29B5}"/>
              </a:ext>
            </a:extLst>
          </p:cNvPr>
          <p:cNvSpPr txBox="1">
            <a:spLocks/>
          </p:cNvSpPr>
          <p:nvPr/>
        </p:nvSpPr>
        <p:spPr>
          <a:xfrm>
            <a:off x="97788" y="9857050"/>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ja-jp" spc="-10" dirty="0"/>
              <a:t>©202</a:t>
            </a:r>
            <a:r>
              <a:rPr lang="ja-jp" spc="-5" dirty="0"/>
              <a:t>2 Adobe.All</a:t>
            </a:r>
            <a:r>
              <a:rPr lang="ja-jp" spc="-10" dirty="0"/>
              <a:t> Rights</a:t>
            </a:r>
            <a:r>
              <a:rPr lang="ja-jp" spc="-5" dirty="0"/>
              <a:t> </a:t>
            </a:r>
            <a:r>
              <a:rPr lang="ja-jp" spc="-10" dirty="0"/>
              <a:t>Reserved.</a:t>
            </a:r>
            <a:r>
              <a:rPr lang="ja-jp" spc="-5" dirty="0"/>
              <a:t>Adobe</a:t>
            </a:r>
            <a:r>
              <a:rPr lang="ja-jp" spc="60" dirty="0"/>
              <a:t> </a:t>
            </a:r>
            <a:r>
              <a:rPr lang="ja-jp" spc="-10" dirty="0"/>
              <a:t>기밀.</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spc="-5">
                <a:solidFill>
                  <a:srgbClr val="6C6C6C"/>
                </a:solidFill>
                <a:latin typeface="Adobe Clean"/>
                <a:cs typeface="Adobe Clean"/>
              </a:rPr>
              <a:t>© 2020 Adobe. All Rights Reserved.</a:t>
            </a:r>
            <a:r>
              <a:rPr lang="ja-jp" sz="500">
                <a:solidFill>
                  <a:srgbClr val="6C6C6C"/>
                </a:solidFill>
                <a:latin typeface="Adobe Clean"/>
                <a:cs typeface="Adobe Clean"/>
              </a:rPr>
              <a:t>Adobe</a:t>
            </a:r>
            <a:r>
              <a:rPr lang="ja-jp" sz="500" spc="5">
                <a:solidFill>
                  <a:srgbClr val="6C6C6C"/>
                </a:solidFill>
                <a:latin typeface="Adobe Clean"/>
                <a:cs typeface="Adobe Clean"/>
              </a:rPr>
              <a:t> </a:t>
            </a:r>
            <a:r>
              <a:rPr lang="ja-jp" sz="500" spc="-5">
                <a:solidFill>
                  <a:srgbClr val="6C6C6C"/>
                </a:solidFill>
                <a:latin typeface="Adobe Clean"/>
                <a:cs typeface="Adobe Clean"/>
              </a:rPr>
              <a:t>기밀.</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ja-jp" sz="800" spc="-5">
                <a:solidFill>
                  <a:srgbClr val="6D6D6D"/>
                </a:solidFill>
                <a:latin typeface="Adobe Clean"/>
                <a:cs typeface="Adobe Clean"/>
              </a:rPr>
              <a:t>© 2020 Adobe. All Rights Reserved.Adobe</a:t>
            </a:r>
            <a:r>
              <a:rPr lang="ja-jp" sz="800" spc="75">
                <a:solidFill>
                  <a:srgbClr val="6D6D6D"/>
                </a:solidFill>
                <a:latin typeface="Adobe Clean"/>
                <a:cs typeface="Adobe Clean"/>
              </a:rPr>
              <a:t> </a:t>
            </a:r>
            <a:r>
              <a:rPr lang="ja-jp" sz="800" spc="-5">
                <a:solidFill>
                  <a:srgbClr val="6D6D6D"/>
                </a:solidFill>
                <a:latin typeface="Adobe Clean"/>
                <a:cs typeface="Adobe Clean"/>
              </a:rPr>
              <a:t>기밀.</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spc="-15">
                <a:solidFill>
                  <a:srgbClr val="020302"/>
                </a:solidFill>
                <a:latin typeface="Adobe Clean"/>
                <a:cs typeface="Adobe Clean"/>
              </a:rPr>
              <a:t>리소스</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ja-jp" sz="800" spc="-15">
                <a:solidFill>
                  <a:srgbClr val="777879"/>
                </a:solidFill>
                <a:latin typeface="Adobe Clean"/>
                <a:cs typeface="Adobe Clean"/>
              </a:rPr>
              <a:t>Adobe</a:t>
            </a:r>
            <a:endParaRPr sz="800">
              <a:latin typeface="Adobe Clean"/>
              <a:cs typeface="Adobe Clean"/>
            </a:endParaRPr>
          </a:p>
          <a:p>
            <a:pPr marL="12700">
              <a:lnSpc>
                <a:spcPts val="915"/>
              </a:lnSpc>
            </a:pPr>
            <a:r>
              <a:rPr lang="ja-jp" sz="800" spc="-15">
                <a:solidFill>
                  <a:srgbClr val="777879"/>
                </a:solidFill>
                <a:latin typeface="Adobe Clean"/>
                <a:cs typeface="Adobe Clean"/>
              </a:rPr>
              <a:t>345 Park</a:t>
            </a:r>
            <a:r>
              <a:rPr lang="ja-jp" sz="800" spc="-100">
                <a:solidFill>
                  <a:srgbClr val="777879"/>
                </a:solidFill>
                <a:latin typeface="Adobe Clean"/>
                <a:cs typeface="Adobe Clean"/>
              </a:rPr>
              <a:t> </a:t>
            </a:r>
            <a:r>
              <a:rPr lang="ja-jp" sz="800" spc="-15">
                <a:solidFill>
                  <a:srgbClr val="777879"/>
                </a:solidFill>
                <a:latin typeface="Adobe Clean"/>
                <a:cs typeface="Adobe Clean"/>
              </a:rPr>
              <a:t>Avenue</a:t>
            </a:r>
            <a:endParaRPr sz="800">
              <a:latin typeface="Adobe Clean"/>
              <a:cs typeface="Adobe Clean"/>
            </a:endParaRPr>
          </a:p>
          <a:p>
            <a:pPr marL="12700">
              <a:lnSpc>
                <a:spcPts val="944"/>
              </a:lnSpc>
            </a:pPr>
            <a:r>
              <a:rPr lang="ja-jp" sz="800" spc="-10">
                <a:solidFill>
                  <a:srgbClr val="777879"/>
                </a:solidFill>
                <a:latin typeface="Adobe Clean"/>
                <a:cs typeface="Adobe Clean"/>
              </a:rPr>
              <a:t>San </a:t>
            </a:r>
            <a:r>
              <a:rPr lang="ja-jp" sz="800" spc="-15">
                <a:solidFill>
                  <a:srgbClr val="777879"/>
                </a:solidFill>
                <a:latin typeface="Adobe Clean"/>
                <a:cs typeface="Adobe Clean"/>
              </a:rPr>
              <a:t>Jose,</a:t>
            </a:r>
            <a:r>
              <a:rPr lang="ja-jp" sz="800" spc="-140">
                <a:solidFill>
                  <a:srgbClr val="777879"/>
                </a:solidFill>
                <a:latin typeface="Adobe Clean"/>
                <a:cs typeface="Adobe Clean"/>
              </a:rPr>
              <a:t> </a:t>
            </a:r>
            <a:r>
              <a:rPr lang="ja-jp"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ja-jp"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ja-jp" sz="800" u="sng" spc="-25">
                <a:solidFill>
                  <a:srgbClr val="5F5F5F"/>
                </a:solidFill>
                <a:uFill>
                  <a:solidFill>
                    <a:srgbClr val="0000FF"/>
                  </a:solidFill>
                </a:uFill>
                <a:latin typeface="Adobe Clean"/>
                <a:cs typeface="Adobe Clean"/>
                <a:hlinkClick r:id="rId3"/>
              </a:rPr>
              <a:t>www.adobe.com/kr/</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ja-jp" sz="1100" i="1" spc="-10" dirty="0">
                <a:solidFill>
                  <a:srgbClr val="777879"/>
                </a:solidFill>
                <a:latin typeface="AdobeClean-LightIt"/>
                <a:cs typeface="AdobeClean-LightIt"/>
              </a:rPr>
              <a:t>Adobe</a:t>
            </a:r>
            <a:r>
              <a:rPr lang="ja-jp" sz="1100" i="1" spc="-50" dirty="0">
                <a:solidFill>
                  <a:srgbClr val="777879"/>
                </a:solidFill>
                <a:latin typeface="AdobeClean-LightIt"/>
                <a:cs typeface="AdobeClean-LightIt"/>
              </a:rPr>
              <a:t> </a:t>
            </a:r>
            <a:r>
              <a:rPr lang="ja-jp" sz="1100" i="1" spc="-15" dirty="0">
                <a:solidFill>
                  <a:srgbClr val="777879"/>
                </a:solidFill>
                <a:latin typeface="AdobeClean-LightIt"/>
                <a:cs typeface="AdobeClean-LightIt"/>
              </a:rPr>
              <a:t>지원</a:t>
            </a:r>
            <a:r>
              <a:rPr lang="ja-jp" sz="1100" i="1" spc="-40" dirty="0">
                <a:solidFill>
                  <a:srgbClr val="777879"/>
                </a:solidFill>
                <a:latin typeface="AdobeClean-LightIt"/>
                <a:cs typeface="AdobeClean-LightIt"/>
              </a:rPr>
              <a:t> </a:t>
            </a:r>
            <a:r>
              <a:rPr lang="ja-jp" sz="1100" i="1" spc="-15" dirty="0">
                <a:solidFill>
                  <a:srgbClr val="777879"/>
                </a:solidFill>
                <a:latin typeface="AdobeClean-LightIt"/>
                <a:cs typeface="AdobeClean-LightIt"/>
              </a:rPr>
              <a:t>서비스</a:t>
            </a:r>
            <a:r>
              <a:rPr lang="ja-jp" sz="1100" i="1" spc="-45" dirty="0">
                <a:solidFill>
                  <a:srgbClr val="777879"/>
                </a:solidFill>
                <a:latin typeface="AdobeClean-LightIt"/>
                <a:cs typeface="AdobeClean-LightIt"/>
              </a:rPr>
              <a:t> </a:t>
            </a:r>
            <a:r>
              <a:rPr lang="ja-jp" sz="1100" i="1" spc="-15" dirty="0">
                <a:solidFill>
                  <a:srgbClr val="777879"/>
                </a:solidFill>
                <a:latin typeface="AdobeClean-LightIt"/>
                <a:cs typeface="AdobeClean-LightIt"/>
              </a:rPr>
              <a:t>제공</a:t>
            </a:r>
            <a:r>
              <a:rPr lang="ja-jp" sz="1100" i="1" spc="-45" dirty="0">
                <a:solidFill>
                  <a:srgbClr val="777879"/>
                </a:solidFill>
                <a:latin typeface="AdobeClean-LightIt"/>
                <a:cs typeface="AdobeClean-LightIt"/>
              </a:rPr>
              <a:t> </a:t>
            </a:r>
            <a:r>
              <a:rPr lang="ja-jp" sz="1100" i="1" spc="-15" dirty="0">
                <a:solidFill>
                  <a:srgbClr val="777879"/>
                </a:solidFill>
                <a:latin typeface="AdobeClean-LightIt"/>
                <a:cs typeface="AdobeClean-LightIt"/>
              </a:rPr>
              <a:t>사항</a:t>
            </a:r>
            <a:r>
              <a:rPr lang="ja-jp" sz="1100" i="1" spc="-60" dirty="0">
                <a:solidFill>
                  <a:srgbClr val="777879"/>
                </a:solidFill>
                <a:latin typeface="AdobeClean-LightIt"/>
                <a:cs typeface="AdobeClean-LightIt"/>
              </a:rPr>
              <a:t> </a:t>
            </a:r>
            <a:r>
              <a:rPr lang="ja-jp" sz="1100" i="1" spc="-15" dirty="0">
                <a:solidFill>
                  <a:srgbClr val="777879"/>
                </a:solidFill>
                <a:latin typeface="AdobeClean-LightIt"/>
                <a:cs typeface="AdobeClean-LightIt"/>
              </a:rPr>
              <a:t>및 적합한</a:t>
            </a:r>
            <a:r>
              <a:rPr lang="ja-jp" sz="1100" i="1" spc="-75" dirty="0">
                <a:solidFill>
                  <a:srgbClr val="777879"/>
                </a:solidFill>
                <a:latin typeface="AdobeClean-LightIt"/>
                <a:cs typeface="AdobeClean-LightIt"/>
              </a:rPr>
              <a:t> </a:t>
            </a:r>
            <a:r>
              <a:rPr lang="ja-jp" sz="1100" i="1" spc="-15" dirty="0">
                <a:solidFill>
                  <a:srgbClr val="777879"/>
                </a:solidFill>
                <a:latin typeface="AdobeClean-LightIt"/>
                <a:cs typeface="AdobeClean-LightIt"/>
              </a:rPr>
              <a:t>지원</a:t>
            </a:r>
            <a:r>
              <a:rPr lang="ja-jp" sz="1100" i="1" spc="-50" dirty="0">
                <a:solidFill>
                  <a:srgbClr val="777879"/>
                </a:solidFill>
                <a:latin typeface="AdobeClean-LightIt"/>
                <a:cs typeface="AdobeClean-LightIt"/>
              </a:rPr>
              <a:t> </a:t>
            </a:r>
            <a:r>
              <a:rPr lang="ja-jp" sz="1100" i="1" spc="-15" dirty="0">
                <a:solidFill>
                  <a:srgbClr val="777879"/>
                </a:solidFill>
                <a:latin typeface="AdobeClean-LightIt"/>
                <a:cs typeface="AdobeClean-LightIt"/>
              </a:rPr>
              <a:t>수준에</a:t>
            </a:r>
            <a:r>
              <a:rPr lang="ja-jp" sz="1100" i="1" spc="-55" dirty="0">
                <a:solidFill>
                  <a:srgbClr val="777879"/>
                </a:solidFill>
                <a:latin typeface="AdobeClean-LightIt"/>
                <a:cs typeface="AdobeClean-LightIt"/>
              </a:rPr>
              <a:t> </a:t>
            </a:r>
            <a:r>
              <a:rPr lang="ja-jp" sz="1100" i="1" spc="-15" dirty="0">
                <a:solidFill>
                  <a:srgbClr val="777879"/>
                </a:solidFill>
                <a:latin typeface="AdobeClean-LightIt"/>
                <a:cs typeface="AdobeClean-LightIt"/>
              </a:rPr>
              <a:t>대해</a:t>
            </a:r>
            <a:r>
              <a:rPr lang="ja-jp" sz="1100" i="1" spc="-95" dirty="0">
                <a:solidFill>
                  <a:srgbClr val="777879"/>
                </a:solidFill>
                <a:latin typeface="AdobeClean-LightIt"/>
                <a:cs typeface="AdobeClean-LightIt"/>
              </a:rPr>
              <a:t> </a:t>
            </a:r>
            <a:r>
              <a:rPr lang="ja-jp" sz="1100" i="1" spc="-15" dirty="0">
                <a:solidFill>
                  <a:srgbClr val="777879"/>
                </a:solidFill>
                <a:latin typeface="AdobeClean-LightIt"/>
                <a:cs typeface="AdobeClean-LightIt"/>
              </a:rPr>
              <a:t>자세히</a:t>
            </a:r>
            <a:r>
              <a:rPr lang="ja-jp" sz="1100" i="1" spc="-55" dirty="0">
                <a:solidFill>
                  <a:srgbClr val="777879"/>
                </a:solidFill>
                <a:latin typeface="AdobeClean-LightIt"/>
                <a:cs typeface="AdobeClean-LightIt"/>
              </a:rPr>
              <a:t> </a:t>
            </a:r>
            <a:r>
              <a:rPr lang="ja-jp" sz="1100" i="1" spc="-15" dirty="0">
                <a:solidFill>
                  <a:srgbClr val="777879"/>
                </a:solidFill>
                <a:latin typeface="AdobeClean-LightIt"/>
                <a:cs typeface="AdobeClean-LightIt"/>
              </a:rPr>
              <a:t>알아보려면</a:t>
            </a:r>
            <a:r>
              <a:rPr lang="ja-jp" sz="1100" i="1" spc="-85" dirty="0">
                <a:solidFill>
                  <a:srgbClr val="777879"/>
                </a:solidFill>
                <a:latin typeface="AdobeClean-LightIt"/>
                <a:cs typeface="AdobeClean-LightIt"/>
              </a:rPr>
              <a:t> </a:t>
            </a:r>
            <a:r>
              <a:rPr lang="ja-jp" sz="1100" i="1" spc="-15" dirty="0">
                <a:solidFill>
                  <a:srgbClr val="777879"/>
                </a:solidFill>
                <a:latin typeface="AdobeClean-LightIt"/>
                <a:cs typeface="AdobeClean-LightIt"/>
              </a:rPr>
              <a:t>지정</a:t>
            </a:r>
            <a:r>
              <a:rPr lang="ja-jp" sz="1100" i="1" spc="-65" dirty="0">
                <a:solidFill>
                  <a:srgbClr val="777879"/>
                </a:solidFill>
                <a:latin typeface="AdobeClean-LightIt"/>
                <a:cs typeface="AdobeClean-LightIt"/>
              </a:rPr>
              <a:t> </a:t>
            </a:r>
            <a:r>
              <a:rPr lang="ja-jp" sz="1100" i="1" spc="-15" dirty="0">
                <a:solidFill>
                  <a:srgbClr val="777879"/>
                </a:solidFill>
                <a:latin typeface="AdobeClean-LightIt"/>
                <a:cs typeface="AdobeClean-LightIt"/>
              </a:rPr>
              <a:t>계정</a:t>
            </a:r>
            <a:r>
              <a:rPr lang="ja-jp" sz="1100" i="1" spc="-85" dirty="0">
                <a:solidFill>
                  <a:srgbClr val="777879"/>
                </a:solidFill>
                <a:latin typeface="AdobeClean-LightIt"/>
                <a:cs typeface="AdobeClean-LightIt"/>
              </a:rPr>
              <a:t> </a:t>
            </a:r>
            <a:r>
              <a:rPr lang="ja-jp" sz="1100" i="1" spc="-15" dirty="0">
                <a:solidFill>
                  <a:srgbClr val="777879"/>
                </a:solidFill>
                <a:latin typeface="AdobeClean-LightIt"/>
                <a:cs typeface="AdobeClean-LightIt"/>
              </a:rPr>
              <a:t>관리자(NAM)</a:t>
            </a:r>
            <a:r>
              <a:rPr lang="ja-jp" sz="1100" i="1" spc="-55" dirty="0">
                <a:solidFill>
                  <a:srgbClr val="777879"/>
                </a:solidFill>
                <a:latin typeface="AdobeClean-LightIt"/>
                <a:cs typeface="AdobeClean-LightIt"/>
              </a:rPr>
              <a:t> </a:t>
            </a:r>
            <a:r>
              <a:rPr lang="ja-jp" sz="1100" i="1" spc="-25" dirty="0">
                <a:solidFill>
                  <a:srgbClr val="777879"/>
                </a:solidFill>
                <a:latin typeface="AdobeClean-LightIt"/>
                <a:cs typeface="AdobeClean-LightIt"/>
              </a:rPr>
              <a:t>또는</a:t>
            </a:r>
            <a:r>
              <a:rPr lang="ja-jp" sz="1100" i="1" spc="-120" dirty="0">
                <a:solidFill>
                  <a:srgbClr val="777879"/>
                </a:solidFill>
                <a:latin typeface="AdobeClean-LightIt"/>
                <a:cs typeface="AdobeClean-LightIt"/>
              </a:rPr>
              <a:t> </a:t>
            </a:r>
            <a:r>
              <a:rPr lang="ja-jp" sz="1100" i="1" spc="-20" dirty="0">
                <a:solidFill>
                  <a:srgbClr val="777879"/>
                </a:solidFill>
                <a:latin typeface="AdobeClean-LightIt"/>
                <a:cs typeface="AdobeClean-LightIt"/>
              </a:rPr>
              <a:t>고객 </a:t>
            </a:r>
            <a:r>
              <a:rPr lang="ja-jp" sz="1100" i="1" spc="-15" dirty="0">
                <a:solidFill>
                  <a:srgbClr val="777879"/>
                </a:solidFill>
                <a:latin typeface="AdobeClean-LightIt"/>
                <a:cs typeface="AdobeClean-LightIt"/>
              </a:rPr>
              <a:t>성공 </a:t>
            </a:r>
            <a:r>
              <a:rPr lang="ja-jp" sz="1100" i="1" spc="-10" dirty="0">
                <a:solidFill>
                  <a:srgbClr val="777879"/>
                </a:solidFill>
                <a:latin typeface="AdobeClean-LightIt"/>
                <a:cs typeface="AdobeClean-LightIt"/>
              </a:rPr>
              <a:t>관리자</a:t>
            </a:r>
            <a:r>
              <a:rPr lang="ja-jp" sz="1100" i="1" spc="-15" dirty="0">
                <a:solidFill>
                  <a:srgbClr val="777879"/>
                </a:solidFill>
                <a:latin typeface="AdobeClean-LightIt"/>
                <a:cs typeface="AdobeClean-LightIt"/>
              </a:rPr>
              <a:t>(CSM)에게 </a:t>
            </a:r>
            <a:r>
              <a:rPr lang="ja-jp" sz="1100" i="1" spc="-20" dirty="0">
                <a:solidFill>
                  <a:srgbClr val="777879"/>
                </a:solidFill>
                <a:latin typeface="AdobeClean-LightIt"/>
                <a:cs typeface="AdobeClean-LightIt"/>
              </a:rPr>
              <a:t>문의하십시오</a:t>
            </a:r>
            <a:r>
              <a:rPr lang="ja-jp" sz="1100" i="1" spc="-15" dirty="0">
                <a:solidFill>
                  <a:srgbClr val="777879"/>
                </a:solidFill>
                <a:latin typeface="AdobeClean-LightIt"/>
                <a:cs typeface="AdobeClean-LightIt"/>
              </a:rPr>
              <a:t>.</a:t>
            </a:r>
            <a:endParaRPr sz="1100" dirty="0">
              <a:latin typeface="AdobeClean-LightIt"/>
              <a:cs typeface="AdobeClean-LightIt"/>
            </a:endParaRPr>
          </a:p>
          <a:p>
            <a:pPr marL="34290">
              <a:lnSpc>
                <a:spcPct val="100000"/>
              </a:lnSpc>
              <a:spcBef>
                <a:spcPts val="795"/>
              </a:spcBef>
            </a:pPr>
            <a:r>
              <a:rPr lang="ja-jp" sz="800" spc="-5" dirty="0">
                <a:solidFill>
                  <a:srgbClr val="6D6D6D"/>
                </a:solidFill>
                <a:latin typeface="Adobe Clean"/>
                <a:cs typeface="Adobe Clean"/>
              </a:rPr>
              <a:t>©2022 Adobe.All Rights Reserved.Adobe</a:t>
            </a:r>
            <a:r>
              <a:rPr lang="ja-jp" sz="800" spc="75" dirty="0">
                <a:solidFill>
                  <a:srgbClr val="6D6D6D"/>
                </a:solidFill>
                <a:latin typeface="Adobe Clean"/>
                <a:cs typeface="Adobe Clean"/>
              </a:rPr>
              <a:t> </a:t>
            </a:r>
            <a:r>
              <a:rPr lang="ja-jp" sz="800" spc="-5" dirty="0">
                <a:solidFill>
                  <a:srgbClr val="6D6D6D"/>
                </a:solidFill>
                <a:latin typeface="Adobe Clean"/>
                <a:cs typeface="Adobe Clean"/>
              </a:rPr>
              <a:t>기밀.</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602088"/>
          </a:xfrm>
          <a:prstGeom prst="rect">
            <a:avLst/>
          </a:prstGeom>
        </p:spPr>
        <p:txBody>
          <a:bodyPr vert="horz" wrap="square" lIns="0" tIns="116205" rIns="0" bIns="0" rtlCol="0" anchor="t">
            <a:spAutoFit/>
          </a:bodyPr>
          <a:lstStyle/>
          <a:p>
            <a:pPr>
              <a:spcBef>
                <a:spcPts val="915"/>
              </a:spcBef>
            </a:pPr>
            <a:r>
              <a:rPr lang="ja-jp" sz="1400" b="1" spc="-15" dirty="0">
                <a:solidFill>
                  <a:srgbClr val="020302"/>
                </a:solidFill>
                <a:latin typeface="Adobe Clean"/>
                <a:cs typeface="Adobe Clean"/>
              </a:rPr>
              <a:t>Adobe 지원의 지역적 범위, 로컬 운영 시간 및 언어 지원</a:t>
            </a:r>
            <a:endParaRPr lang="en-US" sz="1400" spc="-15" dirty="0">
              <a:ea typeface="+mn-lt"/>
              <a:cs typeface="+mn-lt"/>
            </a:endParaRPr>
          </a:p>
          <a:p>
            <a:pPr lvl="0">
              <a:spcBef>
                <a:spcPts val="915"/>
              </a:spcBef>
            </a:pPr>
            <a:r>
              <a:rPr lang="ja-jp" sz="1000" spc="-15" dirty="0">
                <a:solidFill>
                  <a:srgbClr val="1F1F1F"/>
                </a:solidFill>
                <a:latin typeface="AdobeClean-Light"/>
              </a:rPr>
              <a:t>Adobe의 현지 업무 시간은 고객의 과금 지역에 맞춰 조정됩니다.</a:t>
            </a:r>
          </a:p>
        </p:txBody>
      </p:sp>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5875" marR="5080" algn="ctr">
              <a:lnSpc>
                <a:spcPts val="1390"/>
              </a:lnSpc>
              <a:spcBef>
                <a:spcPts val="185"/>
              </a:spcBef>
            </a:pPr>
            <a:r>
              <a:rPr lang="ja-jp" sz="1200" b="1" spc="-15">
                <a:solidFill>
                  <a:srgbClr val="FFFFFF"/>
                </a:solidFill>
                <a:latin typeface="Adobe Clean"/>
                <a:cs typeface="Adobe Clean"/>
              </a:rPr>
              <a:t>탁월한</a:t>
            </a:r>
            <a:r>
              <a:rPr lang="ja-jp" sz="1200" b="1">
                <a:solidFill>
                  <a:srgbClr val="FFFFFF"/>
                </a:solidFill>
                <a:latin typeface="Adobe Clean"/>
                <a:cs typeface="Adobe Clean"/>
              </a:rPr>
              <a:t> </a:t>
            </a:r>
            <a:br>
              <a:rPr lang="en-US" altLang="ja-JP" sz="1200" b="1" dirty="0">
                <a:solidFill>
                  <a:srgbClr val="FFFFFF"/>
                </a:solidFill>
                <a:latin typeface="Adobe Clean"/>
                <a:cs typeface="Adobe Clean"/>
              </a:rPr>
            </a:br>
            <a:r>
              <a:rPr lang="ja-jp" sz="1200" b="1" spc="-25">
                <a:solidFill>
                  <a:srgbClr val="FFFFFF"/>
                </a:solidFill>
                <a:latin typeface="Adobe Clean"/>
                <a:cs typeface="Adobe Clean"/>
              </a:rPr>
              <a:t>전문성</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203261"/>
          </a:xfrm>
          <a:prstGeom prst="rect">
            <a:avLst/>
          </a:prstGeom>
        </p:spPr>
        <p:txBody>
          <a:bodyPr vert="horz" wrap="square" lIns="0" tIns="23495" rIns="0" bIns="0" rtlCol="0">
            <a:spAutoFit/>
          </a:bodyPr>
          <a:lstStyle/>
          <a:p>
            <a:pPr marL="15875" marR="5080" indent="-15875">
              <a:lnSpc>
                <a:spcPts val="1390"/>
              </a:lnSpc>
              <a:spcBef>
                <a:spcPts val="185"/>
              </a:spcBef>
            </a:pPr>
            <a:r>
              <a:rPr lang="ja-jp" sz="1200" b="1" spc="-15">
                <a:solidFill>
                  <a:srgbClr val="FFFFFF"/>
                </a:solidFill>
                <a:latin typeface="Adobe Clean"/>
                <a:cs typeface="Adobe Clean"/>
              </a:rPr>
              <a:t>신속한 지원</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12700" algn="ctr">
              <a:lnSpc>
                <a:spcPts val="1390"/>
              </a:lnSpc>
              <a:spcBef>
                <a:spcPts val="185"/>
              </a:spcBef>
            </a:pPr>
            <a:r>
              <a:rPr lang="ja-jp" sz="1200" b="1" spc="-50">
                <a:solidFill>
                  <a:srgbClr val="FFFFFF"/>
                </a:solidFill>
                <a:latin typeface="Adobe Clean"/>
                <a:cs typeface="Adobe Clean"/>
              </a:rPr>
              <a:t>전략적</a:t>
            </a:r>
            <a:r>
              <a:rPr lang="ja-jp" sz="1200" b="1">
                <a:solidFill>
                  <a:srgbClr val="FFFFFF"/>
                </a:solidFill>
                <a:latin typeface="Adobe Clean"/>
                <a:cs typeface="Adobe Clean"/>
              </a:rPr>
              <a:t> </a:t>
            </a:r>
            <a:r>
              <a:rPr lang="ja-jp" sz="1200" b="1" spc="-45">
                <a:solidFill>
                  <a:srgbClr val="FFFFFF"/>
                </a:solidFill>
                <a:latin typeface="Adobe Clean"/>
                <a:cs typeface="Adobe Clean"/>
              </a:rPr>
              <a:t>조언</a:t>
            </a:r>
            <a:endParaRPr sz="1200" dirty="0">
              <a:latin typeface="Adobe Clean"/>
              <a:cs typeface="Adobe Clean"/>
            </a:endParaRPr>
          </a:p>
        </p:txBody>
      </p:sp>
      <p:pic>
        <p:nvPicPr>
          <p:cNvPr id="8" name="Graphic 7" descr="타겟 개요">
            <a:extLst>
              <a:ext uri="{FF2B5EF4-FFF2-40B4-BE49-F238E27FC236}">
                <a16:creationId xmlns:a16="http://schemas.microsoft.com/office/drawing/2014/main" id="{1EAA263E-04A7-0D46-952E-EA3033B45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5069" y="7754465"/>
            <a:ext cx="548640" cy="548640"/>
          </a:xfrm>
          <a:prstGeom prst="rect">
            <a:avLst/>
          </a:prstGeom>
        </p:spPr>
      </p:pic>
      <p:pic>
        <p:nvPicPr>
          <p:cNvPr id="10" name="Graphic 9" descr="로켓 개요">
            <a:extLst>
              <a:ext uri="{FF2B5EF4-FFF2-40B4-BE49-F238E27FC236}">
                <a16:creationId xmlns:a16="http://schemas.microsoft.com/office/drawing/2014/main" id="{A068EBC3-B418-4E4A-A520-101CA4B39F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12464" y="7751776"/>
            <a:ext cx="548640" cy="548640"/>
          </a:xfrm>
          <a:prstGeom prst="rect">
            <a:avLst/>
          </a:prstGeom>
        </p:spPr>
      </p:pic>
      <p:pic>
        <p:nvPicPr>
          <p:cNvPr id="12" name="Graphic 11" descr="메달 개요">
            <a:extLst>
              <a:ext uri="{FF2B5EF4-FFF2-40B4-BE49-F238E27FC236}">
                <a16:creationId xmlns:a16="http://schemas.microsoft.com/office/drawing/2014/main" id="{C7BEFC2D-0CA6-0448-B9FA-6E1581CA6D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71998" y="7751776"/>
            <a:ext cx="548640" cy="548640"/>
          </a:xfrm>
          <a:prstGeom prst="rect">
            <a:avLst/>
          </a:prstGeom>
        </p:spPr>
      </p:pic>
      <p:graphicFrame>
        <p:nvGraphicFramePr>
          <p:cNvPr id="21" name="Table 6">
            <a:extLst>
              <a:ext uri="{FF2B5EF4-FFF2-40B4-BE49-F238E27FC236}">
                <a16:creationId xmlns:a16="http://schemas.microsoft.com/office/drawing/2014/main" id="{816421D9-782A-684C-9A4C-AA14C6DDD11C}"/>
              </a:ext>
            </a:extLst>
          </p:cNvPr>
          <p:cNvGraphicFramePr>
            <a:graphicFrameLocks noGrp="1"/>
          </p:cNvGraphicFramePr>
          <p:nvPr>
            <p:extLst>
              <p:ext uri="{D42A27DB-BD31-4B8C-83A1-F6EECF244321}">
                <p14:modId xmlns:p14="http://schemas.microsoft.com/office/powerpoint/2010/main" val="2432001740"/>
              </p:ext>
            </p:extLst>
          </p:nvPr>
        </p:nvGraphicFramePr>
        <p:xfrm>
          <a:off x="152369" y="5825070"/>
          <a:ext cx="7391400" cy="128016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a:solidFill>
                            <a:schemeClr val="tx1"/>
                          </a:solidFill>
                          <a:latin typeface="Adobe Clean" panose="020B0503020404020204" pitchFamily="34" charset="0"/>
                        </a:rPr>
                        <a:t>미주 </a:t>
                      </a:r>
                      <a:r>
                        <a:rPr lang="ja-jp" sz="1100" baseline="3000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panose="020B0503020404020204" pitchFamily="34" charset="0"/>
                        </a:rPr>
                        <a:t>유럽, 중동 및 아프리카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panose="020B0503020404020204" pitchFamily="34" charset="0"/>
                        </a:rPr>
                        <a:t>아시아 태평양</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panose="020B0503020404020204" pitchFamily="34" charset="0"/>
                        </a:rPr>
                        <a:t>일본</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panose="020B0503020404020204" pitchFamily="34" charset="0"/>
                        </a:rPr>
                        <a:t>오전 9시~오후 5시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panose="020B0503020404020204" pitchFamily="34" charset="0"/>
                        </a:rPr>
                        <a:t>오전 9시~오후 5시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panose="020B0503020404020204" pitchFamily="34" charset="0"/>
                        </a:rPr>
                        <a:t>오전 9시~오후 5시 30분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ja-jp" sz="1100" baseline="30000" dirty="0">
                          <a:solidFill>
                            <a:schemeClr val="tx1"/>
                          </a:solidFill>
                          <a:latin typeface="Adobe Clean" panose="020B0503020404020204" pitchFamily="34" charset="0"/>
                        </a:rPr>
                        <a:t>1</a:t>
                      </a:r>
                      <a:r>
                        <a:rPr lang="ja-jp" sz="1100" dirty="0">
                          <a:solidFill>
                            <a:schemeClr val="tx1"/>
                          </a:solidFill>
                          <a:latin typeface="Adobe Clean" panose="020B0503020404020204" pitchFamily="34" charset="0"/>
                        </a:rPr>
                        <a:t>미주 언어 지원은 영어로만 제공됩니다.</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graphicFrame>
        <p:nvGraphicFramePr>
          <p:cNvPr id="22" name="Table 6">
            <a:extLst>
              <a:ext uri="{FF2B5EF4-FFF2-40B4-BE49-F238E27FC236}">
                <a16:creationId xmlns:a16="http://schemas.microsoft.com/office/drawing/2014/main" id="{EE29B956-6FD1-224B-B642-376634CB164D}"/>
              </a:ext>
            </a:extLst>
          </p:cNvPr>
          <p:cNvGraphicFramePr>
            <a:graphicFrameLocks noGrp="1"/>
          </p:cNvGraphicFramePr>
          <p:nvPr>
            <p:extLst>
              <p:ext uri="{D42A27DB-BD31-4B8C-83A1-F6EECF244321}">
                <p14:modId xmlns:p14="http://schemas.microsoft.com/office/powerpoint/2010/main" val="3429455895"/>
              </p:ext>
            </p:extLst>
          </p:nvPr>
        </p:nvGraphicFramePr>
        <p:xfrm>
          <a:off x="194237" y="1272353"/>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0" lvl="0" indent="60325">
                        <a:buNone/>
                      </a:pPr>
                      <a:r>
                        <a:rPr lang="ja-jp" sz="1200" b="0" strike="noStrike" dirty="0">
                          <a:solidFill>
                            <a:srgbClr val="5F5F5F"/>
                          </a:solidFill>
                          <a:latin typeface="Adobe Clean"/>
                          <a:ea typeface="+mn-ea"/>
                          <a:cs typeface="+mn-cs"/>
                          <a:hlinkClick r:id="rId13"/>
                        </a:rPr>
                        <a:t>Enterprise 학습 및 지원</a:t>
                      </a:r>
                      <a:endParaRPr lang="en-US"/>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b="0" strike="noStrike" kern="1200" dirty="0">
                          <a:solidFill>
                            <a:schemeClr val="tx1"/>
                          </a:solidFill>
                          <a:latin typeface="Adobe Clean Light"/>
                          <a:ea typeface="+mn-ea"/>
                          <a:cs typeface="+mn-cs"/>
                        </a:rPr>
                        <a:t>엔터프라이즈 학습 및 지원은 Adobe 고객이 Adobe Creative Cloud 및 Document Cloud 제품 선택에 대한 자가 진단 튜토리얼, 제품 설명서, 강의식 교육, 커뮤니티 및 기술 지원을 찾을 수 있는 공간입니다.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strike="noStrike" dirty="0">
                          <a:solidFill>
                            <a:srgbClr val="5F5F5F"/>
                          </a:solidFill>
                          <a:effectLst/>
                          <a:latin typeface="Adobe Clean"/>
                          <a:ea typeface="+mn-ea"/>
                          <a:cs typeface="+mn-cs"/>
                          <a:hlinkClick r:id="rId14">
                            <a:extLst>
                              <a:ext uri="{A12FA001-AC4F-418D-AE19-62706E023703}">
                                <ahyp:hlinkClr xmlns:ahyp="http://schemas.microsoft.com/office/drawing/2018/hyperlinkcolor" val="tx"/>
                              </a:ext>
                            </a:extLst>
                          </a:hlinkClick>
                        </a:rPr>
                        <a:t>Adobe 지원 커뮤니티 </a:t>
                      </a:r>
                      <a:endParaRPr lang="en-US" sz="1200" strike="noStrike" dirty="0">
                        <a:solidFill>
                          <a:srgbClr val="5F5F5F"/>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strike="noStrike" kern="1200" dirty="0">
                          <a:solidFill>
                            <a:schemeClr val="tx1"/>
                          </a:solidFill>
                          <a:latin typeface="Adobe Clean Light" panose="020B0303020404020204" pitchFamily="34" charset="0"/>
                          <a:ea typeface="+mn-ea"/>
                          <a:cs typeface="+mn-cs"/>
                        </a:rPr>
                        <a:t>Adobe 지원 커뮤니티는 질문을 묻고, 답변을 얻고, 전문가의 의견을 구하고, 지식을 공유할 수 있는 공간입니다.</a:t>
                      </a:r>
                      <a:endParaRPr lang="en-US" sz="1000" strike="noStrike" kern="1200" dirty="0">
                        <a:solidFill>
                          <a:schemeClr val="tx1"/>
                        </a:solidFill>
                        <a:highlight>
                          <a:srgbClr val="FFFF00"/>
                        </a:highlight>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dirty="0">
                          <a:solidFill>
                            <a:srgbClr val="5F5F5F"/>
                          </a:solidFill>
                          <a:effectLst/>
                          <a:latin typeface="Adobe Clean"/>
                          <a:ea typeface="+mn-ea"/>
                          <a:cs typeface="+mn-cs"/>
                          <a:hlinkClick r:id="rId15">
                            <a:extLst>
                              <a:ext uri="{A12FA001-AC4F-418D-AE19-62706E023703}">
                                <ahyp:hlinkClr xmlns:ahyp="http://schemas.microsoft.com/office/drawing/2018/hyperlinkcolor" val="tx"/>
                              </a:ext>
                            </a:extLst>
                          </a:hlinkClick>
                        </a:rPr>
                        <a:t>생산 문제 및 시스템 중단</a:t>
                      </a:r>
                      <a:endParaRPr lang="en-US" sz="1200" dirty="0">
                        <a:solidFill>
                          <a:srgbClr val="5F5F5F"/>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kern="1200" dirty="0">
                          <a:solidFill>
                            <a:schemeClr val="tx1"/>
                          </a:solidFill>
                          <a:latin typeface="Adobe Clean Light" panose="020B0303020404020204" pitchFamily="34" charset="0"/>
                          <a:ea typeface="+mn-ea"/>
                          <a:cs typeface="+mn-cs"/>
                        </a:rPr>
                        <a:t>Status.adobe.com은 다중 테넌트 환경에 배포된 모든 Adobe 제품 및 서비스의 상태 정보를 전달합니다.고객은 구독 기본 설정을 선택하여 Adobe가 제품 이벤트를 생성 업데이트 또는 해결할 때마다 이메일 알림을 받을 수 있습니다.여기에는 예정된 유지 관리 또는 다양한 심각도 수준의 서비스 문제가 포함될 수 있습니다.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dirty="0">
                          <a:solidFill>
                            <a:srgbClr val="5F5F5F"/>
                          </a:solidFill>
                          <a:effectLst/>
                          <a:latin typeface="Adobe Clean"/>
                          <a:ea typeface="+mn-ea"/>
                          <a:cs typeface="+mn-cs"/>
                          <a:hlinkClick r:id="rId16">
                            <a:extLst>
                              <a:ext uri="{A12FA001-AC4F-418D-AE19-62706E023703}">
                                <ahyp:hlinkClr xmlns:ahyp="http://schemas.microsoft.com/office/drawing/2018/hyperlinkcolor" val="tx"/>
                              </a:ext>
                            </a:extLst>
                          </a:hlinkClick>
                        </a:rPr>
                        <a:t>약관</a:t>
                      </a:r>
                      <a:endParaRPr lang="en-US" sz="1200" dirty="0">
                        <a:solidFill>
                          <a:srgbClr val="5F5F5F"/>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kern="1200" dirty="0">
                          <a:solidFill>
                            <a:schemeClr val="tx1"/>
                          </a:solidFill>
                          <a:latin typeface="Adobe Clean Light" panose="020B0303020404020204" pitchFamily="34" charset="0"/>
                          <a:ea typeface="+mn-ea"/>
                          <a:cs typeface="+mn-cs"/>
                        </a:rPr>
                        <a:t>지원 서비스 제공 사항을 자세히 설명하는 약관입니다.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sp>
        <p:nvSpPr>
          <p:cNvPr id="26" name="object 26">
            <a:extLst>
              <a:ext uri="{FF2B5EF4-FFF2-40B4-BE49-F238E27FC236}">
                <a16:creationId xmlns:a16="http://schemas.microsoft.com/office/drawing/2014/main" id="{F626E9F3-BB46-A841-B6B4-0181DC1E0A07}"/>
              </a:ext>
            </a:extLst>
          </p:cNvPr>
          <p:cNvSpPr/>
          <p:nvPr/>
        </p:nvSpPr>
        <p:spPr>
          <a:xfrm>
            <a:off x="194237" y="911588"/>
            <a:ext cx="777240" cy="77016"/>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2.xml><?xml version="1.0" encoding="utf-8"?>
<ds:datastoreItem xmlns:ds="http://schemas.openxmlformats.org/officeDocument/2006/customXml" ds:itemID="{CED41536-010B-47B1-9229-B72BE4090090}">
  <ds:schemaRefs>
    <ds:schemaRef ds:uri="http://schemas.microsoft.com/office/infopath/2007/PartnerControls"/>
    <ds:schemaRef ds:uri="http://schemas.microsoft.com/office/2006/metadata/properties"/>
    <ds:schemaRef ds:uri="281057cd-4f7e-4aa3-94a7-05201549cd15"/>
    <ds:schemaRef ds:uri="http://purl.org/dc/dcmitype/"/>
    <ds:schemaRef ds:uri="http://schemas.microsoft.com/office/2006/documentManagement/types"/>
    <ds:schemaRef ds:uri="http://purl.org/dc/terms/"/>
    <ds:schemaRef ds:uri="http://schemas.openxmlformats.org/package/2006/metadata/core-properties"/>
    <ds:schemaRef ds:uri="http://purl.org/dc/elements/1.1/"/>
    <ds:schemaRef ds:uri="01e63850-2818-4a9f-a0cd-2d4201ad5cd5"/>
    <ds:schemaRef ds:uri="http://www.w3.org/XML/1998/namespace"/>
  </ds:schemaRefs>
</ds:datastoreItem>
</file>

<file path=customXml/itemProps3.xml><?xml version="1.0" encoding="utf-8"?>
<ds:datastoreItem xmlns:ds="http://schemas.openxmlformats.org/officeDocument/2006/customXml" ds:itemID="{0EEE7932-C187-4002-9C84-B829A593B1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1326</TotalTime>
  <Words>3026</Words>
  <Application>Microsoft Macintosh PowerPoint</Application>
  <PresentationFormat>Custom</PresentationFormat>
  <Paragraphs>150</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지원 플랜</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Damjanovic, Dusan (Contractor)</cp:lastModifiedBy>
  <cp:revision>15</cp:revision>
  <dcterms:created xsi:type="dcterms:W3CDTF">2021-08-02T18:14:51Z</dcterms:created>
  <dcterms:modified xsi:type="dcterms:W3CDTF">2022-03-24T11:39:45Z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0x0101009423269C2B3A1A408FE719AA0C68584E</vt:lpwstr>
  </property>
</Properties>
</file>