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606925-8FFA-293A-236A-86226561A643}" name="Steven Chaganis" initials="SC" userId="S::chaganis@adobe.com::ad274b6c-2f40-48d4-9b74-a20778203c3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lyn Zalesky" initials="JZ" lastIdx="6" clrIdx="0">
    <p:extLst>
      <p:ext uri="{19B8F6BF-5375-455C-9EA6-DF929625EA0E}">
        <p15:presenceInfo xmlns:p15="http://schemas.microsoft.com/office/powerpoint/2012/main" userId="S::zalesky@adobe.com::9c0b24b4-6ad7-45a7-a9a0-5ba404afed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8CF7A-3805-1362-58B8-10A28D9DAA34}" v="29" dt="2022-03-04T01:02:46.334"/>
    <p1510:client id="{FD498FBB-EDE3-9F48-9F6B-88A988F91449}" v="3" dt="2022-01-27T18:10:38.6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77"/>
    <p:restoredTop sz="94694"/>
  </p:normalViewPr>
  <p:slideViewPr>
    <p:cSldViewPr>
      <p:cViewPr>
        <p:scale>
          <a:sx n="124" d="100"/>
          <a:sy n="124" d="100"/>
        </p:scale>
        <p:origin x="2192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lyn Zalesky" userId="9c0b24b4-6ad7-45a7-a9a0-5ba404afed22" providerId="ADAL" clId="{FD498FBB-EDE3-9F48-9F6B-88A988F91449}"/>
    <pc:docChg chg="undo custSel modSld modMainMaster">
      <pc:chgData name="Jaclyn Zalesky" userId="9c0b24b4-6ad7-45a7-a9a0-5ba404afed22" providerId="ADAL" clId="{FD498FBB-EDE3-9F48-9F6B-88A988F91449}" dt="2022-01-27T18:10:38.694" v="20"/>
      <pc:docMkLst>
        <pc:docMk/>
      </pc:docMkLst>
      <pc:sldChg chg="addSp delSp modSp mod">
        <pc:chgData name="Jaclyn Zalesky" userId="9c0b24b4-6ad7-45a7-a9a0-5ba404afed22" providerId="ADAL" clId="{FD498FBB-EDE3-9F48-9F6B-88A988F91449}" dt="2022-01-27T18:10:38.694" v="20"/>
        <pc:sldMkLst>
          <pc:docMk/>
          <pc:sldMk cId="0" sldId="256"/>
        </pc:sldMkLst>
        <pc:spChg chg="add del mod">
          <ac:chgData name="Jaclyn Zalesky" userId="9c0b24b4-6ad7-45a7-a9a0-5ba404afed22" providerId="ADAL" clId="{FD498FBB-EDE3-9F48-9F6B-88A988F91449}" dt="2022-01-27T18:07:39.868" v="3"/>
          <ac:spMkLst>
            <pc:docMk/>
            <pc:sldMk cId="0" sldId="256"/>
            <ac:spMk id="4" creationId="{79B63198-08FE-C147-BE66-98D3147ACEAA}"/>
          </ac:spMkLst>
        </pc:spChg>
        <pc:spChg chg="mod">
          <ac:chgData name="Jaclyn Zalesky" userId="9c0b24b4-6ad7-45a7-a9a0-5ba404afed22" providerId="ADAL" clId="{FD498FBB-EDE3-9F48-9F6B-88A988F91449}" dt="2022-01-27T18:08:06.731" v="9" actId="20577"/>
          <ac:spMkLst>
            <pc:docMk/>
            <pc:sldMk cId="0" sldId="256"/>
            <ac:spMk id="10" creationId="{00000000-0000-0000-0000-000000000000}"/>
          </ac:spMkLst>
        </pc:spChg>
        <pc:graphicFrameChg chg="modGraphic">
          <ac:chgData name="Jaclyn Zalesky" userId="9c0b24b4-6ad7-45a7-a9a0-5ba404afed22" providerId="ADAL" clId="{FD498FBB-EDE3-9F48-9F6B-88A988F91449}" dt="2022-01-27T18:08:36.006" v="17" actId="20577"/>
          <ac:graphicFrameMkLst>
            <pc:docMk/>
            <pc:sldMk cId="0" sldId="256"/>
            <ac:graphicFrameMk id="8" creationId="{00000000-0000-0000-0000-000000000000}"/>
          </ac:graphicFrameMkLst>
        </pc:graphicFrameChg>
        <pc:graphicFrameChg chg="mod">
          <ac:chgData name="Jaclyn Zalesky" userId="9c0b24b4-6ad7-45a7-a9a0-5ba404afed22" providerId="ADAL" clId="{FD498FBB-EDE3-9F48-9F6B-88A988F91449}" dt="2022-01-27T18:10:38.694" v="20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addSp delSp modSp mod">
        <pc:chgData name="Jaclyn Zalesky" userId="9c0b24b4-6ad7-45a7-a9a0-5ba404afed22" providerId="ADAL" clId="{FD498FBB-EDE3-9F48-9F6B-88A988F91449}" dt="2022-01-27T18:09:25.787" v="19" actId="1076"/>
        <pc:sldMkLst>
          <pc:docMk/>
          <pc:sldMk cId="0" sldId="257"/>
        </pc:sldMkLst>
        <pc:spChg chg="add mod">
          <ac:chgData name="Jaclyn Zalesky" userId="9c0b24b4-6ad7-45a7-a9a0-5ba404afed22" providerId="ADAL" clId="{FD498FBB-EDE3-9F48-9F6B-88A988F91449}" dt="2022-01-27T18:08:20.194" v="11"/>
          <ac:spMkLst>
            <pc:docMk/>
            <pc:sldMk cId="0" sldId="257"/>
            <ac:spMk id="23" creationId="{732CD17C-F249-EA4C-B716-35D7409EDBDC}"/>
          </ac:spMkLst>
        </pc:spChg>
        <pc:spChg chg="mod">
          <ac:chgData name="Jaclyn Zalesky" userId="9c0b24b4-6ad7-45a7-a9a0-5ba404afed22" providerId="ADAL" clId="{FD498FBB-EDE3-9F48-9F6B-88A988F91449}" dt="2022-01-27T18:09:25.787" v="19" actId="1076"/>
          <ac:spMkLst>
            <pc:docMk/>
            <pc:sldMk cId="0" sldId="257"/>
            <ac:spMk id="46" creationId="{00000000-0000-0000-0000-000000000000}"/>
          </ac:spMkLst>
        </pc:spChg>
        <pc:spChg chg="mod">
          <ac:chgData name="Jaclyn Zalesky" userId="9c0b24b4-6ad7-45a7-a9a0-5ba404afed22" providerId="ADAL" clId="{FD498FBB-EDE3-9F48-9F6B-88A988F91449}" dt="2022-01-27T18:09:14.620" v="18" actId="14100"/>
          <ac:spMkLst>
            <pc:docMk/>
            <pc:sldMk cId="0" sldId="257"/>
            <ac:spMk id="63" creationId="{5FDB276C-3505-C748-B612-64E8B08A71CB}"/>
          </ac:spMkLst>
        </pc:spChg>
        <pc:spChg chg="del">
          <ac:chgData name="Jaclyn Zalesky" userId="9c0b24b4-6ad7-45a7-a9a0-5ba404afed22" providerId="ADAL" clId="{FD498FBB-EDE3-9F48-9F6B-88A988F91449}" dt="2022-01-27T18:08:19.684" v="10" actId="478"/>
          <ac:spMkLst>
            <pc:docMk/>
            <pc:sldMk cId="0" sldId="257"/>
            <ac:spMk id="84" creationId="{CBCF4964-CAC8-F146-B2E2-51ED8B3DC99A}"/>
          </ac:spMkLst>
        </pc:spChg>
      </pc:sldChg>
      <pc:sldMasterChg chg="delSp mod modSldLayout">
        <pc:chgData name="Jaclyn Zalesky" userId="9c0b24b4-6ad7-45a7-a9a0-5ba404afed22" providerId="ADAL" clId="{FD498FBB-EDE3-9F48-9F6B-88A988F91449}" dt="2022-01-27T18:07:47.083" v="6" actId="478"/>
        <pc:sldMasterMkLst>
          <pc:docMk/>
          <pc:sldMasterMk cId="0" sldId="2147483648"/>
        </pc:sldMasterMkLst>
        <pc:picChg chg="del">
          <ac:chgData name="Jaclyn Zalesky" userId="9c0b24b4-6ad7-45a7-a9a0-5ba404afed22" providerId="ADAL" clId="{FD498FBB-EDE3-9F48-9F6B-88A988F91449}" dt="2022-01-27T18:07:47.083" v="6" actId="478"/>
          <ac:picMkLst>
            <pc:docMk/>
            <pc:sldMasterMk cId="0" sldId="2147483648"/>
            <ac:picMk id="9" creationId="{40B595D3-F8FC-DA44-B170-015BD0590CFB}"/>
          </ac:picMkLst>
        </pc:picChg>
        <pc:sldLayoutChg chg="delSp mod">
          <pc:chgData name="Jaclyn Zalesky" userId="9c0b24b4-6ad7-45a7-a9a0-5ba404afed22" providerId="ADAL" clId="{FD498FBB-EDE3-9F48-9F6B-88A988F91449}" dt="2022-01-27T18:07:37.410" v="1" actId="478"/>
          <pc:sldLayoutMkLst>
            <pc:docMk/>
            <pc:sldMasterMk cId="0" sldId="2147483648"/>
            <pc:sldLayoutMk cId="0" sldId="2147483662"/>
          </pc:sldLayoutMkLst>
          <pc:picChg chg="del">
            <ac:chgData name="Jaclyn Zalesky" userId="9c0b24b4-6ad7-45a7-a9a0-5ba404afed22" providerId="ADAL" clId="{FD498FBB-EDE3-9F48-9F6B-88A988F91449}" dt="2022-01-27T18:07:37.410" v="1" actId="478"/>
            <ac:picMkLst>
              <pc:docMk/>
              <pc:sldMasterMk cId="0" sldId="2147483648"/>
              <pc:sldLayoutMk cId="0" sldId="2147483662"/>
              <ac:picMk id="12" creationId="{4388883E-79D4-2047-8C5E-37999ED2475C}"/>
            </ac:picMkLst>
          </pc:picChg>
        </pc:sldLayoutChg>
        <pc:sldLayoutChg chg="addSp delSp mod">
          <pc:chgData name="Jaclyn Zalesky" userId="9c0b24b4-6ad7-45a7-a9a0-5ba404afed22" providerId="ADAL" clId="{FD498FBB-EDE3-9F48-9F6B-88A988F91449}" dt="2022-01-27T18:07:41.655" v="5" actId="478"/>
          <pc:sldLayoutMkLst>
            <pc:docMk/>
            <pc:sldMasterMk cId="0" sldId="2147483648"/>
            <pc:sldLayoutMk cId="0" sldId="2147483665"/>
          </pc:sldLayoutMkLst>
          <pc:spChg chg="add del">
            <ac:chgData name="Jaclyn Zalesky" userId="9c0b24b4-6ad7-45a7-a9a0-5ba404afed22" providerId="ADAL" clId="{FD498FBB-EDE3-9F48-9F6B-88A988F91449}" dt="2022-01-27T18:07:41.655" v="5" actId="478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</pc:sldLayoutChg>
      </pc:sldMasterChg>
    </pc:docChg>
  </pc:docChgLst>
  <pc:docChgLst>
    <pc:chgData name="Jaclyn Zalesky" userId="S::zalesky@adobe.com::9c0b24b4-6ad7-45a7-a9a0-5ba404afed22" providerId="AD" clId="Web-{F988CF7A-3805-1362-58B8-10A28D9DAA34}"/>
    <pc:docChg chg="modSld">
      <pc:chgData name="Jaclyn Zalesky" userId="S::zalesky@adobe.com::9c0b24b4-6ad7-45a7-a9a0-5ba404afed22" providerId="AD" clId="Web-{F988CF7A-3805-1362-58B8-10A28D9DAA34}" dt="2022-03-04T01:02:41.100" v="1"/>
      <pc:docMkLst>
        <pc:docMk/>
      </pc:docMkLst>
      <pc:sldChg chg="modSp">
        <pc:chgData name="Jaclyn Zalesky" userId="S::zalesky@adobe.com::9c0b24b4-6ad7-45a7-a9a0-5ba404afed22" providerId="AD" clId="Web-{F988CF7A-3805-1362-58B8-10A28D9DAA34}" dt="2022-03-04T01:02:41.100" v="1"/>
        <pc:sldMkLst>
          <pc:docMk/>
          <pc:sldMk cId="0" sldId="256"/>
        </pc:sldMkLst>
        <pc:graphicFrameChg chg="mod modGraphic">
          <ac:chgData name="Jaclyn Zalesky" userId="S::zalesky@adobe.com::9c0b24b4-6ad7-45a7-a9a0-5ba404afed22" providerId="AD" clId="Web-{F988CF7A-3805-1362-58B8-10A28D9DAA34}" dt="2022-03-04T01:02:41.100" v="1"/>
          <ac:graphicFrameMkLst>
            <pc:docMk/>
            <pc:sldMk cId="0" sldId="256"/>
            <ac:graphicFrameMk id="8" creationId="{00000000-0000-0000-0000-000000000000}"/>
          </ac:graphicFrameMkLst>
        </pc:graphicFrameChg>
      </pc:sldChg>
    </pc:docChg>
  </pc:docChgLst>
  <pc:docChgLst>
    <pc:chgData name="Jaclyn Zalesky" userId="9c0b24b4-6ad7-45a7-a9a0-5ba404afed22" providerId="ADAL" clId="{4E2C6ECA-79BE-6040-A905-34CE2ACF5549}"/>
    <pc:docChg chg="undo custSel modSld">
      <pc:chgData name="Jaclyn Zalesky" userId="9c0b24b4-6ad7-45a7-a9a0-5ba404afed22" providerId="ADAL" clId="{4E2C6ECA-79BE-6040-A905-34CE2ACF5549}" dt="2022-01-26T18:02:05.897" v="30"/>
      <pc:docMkLst>
        <pc:docMk/>
      </pc:docMkLst>
      <pc:sldChg chg="addSp delSp modSp mod">
        <pc:chgData name="Jaclyn Zalesky" userId="9c0b24b4-6ad7-45a7-a9a0-5ba404afed22" providerId="ADAL" clId="{4E2C6ECA-79BE-6040-A905-34CE2ACF5549}" dt="2022-01-26T18:02:05.897" v="30"/>
        <pc:sldMkLst>
          <pc:docMk/>
          <pc:sldMk cId="0" sldId="256"/>
        </pc:sldMkLst>
        <pc:spChg chg="add del mod">
          <ac:chgData name="Jaclyn Zalesky" userId="9c0b24b4-6ad7-45a7-a9a0-5ba404afed22" providerId="ADAL" clId="{4E2C6ECA-79BE-6040-A905-34CE2ACF5549}" dt="2022-01-26T18:02:05.897" v="30"/>
          <ac:spMkLst>
            <pc:docMk/>
            <pc:sldMk cId="0" sldId="256"/>
            <ac:spMk id="4" creationId="{117456CE-3239-7440-9DF6-E4FE6B08F2C2}"/>
          </ac:spMkLst>
        </pc:spChg>
        <pc:graphicFrameChg chg="modGraphic">
          <ac:chgData name="Jaclyn Zalesky" userId="9c0b24b4-6ad7-45a7-a9a0-5ba404afed22" providerId="ADAL" clId="{4E2C6ECA-79BE-6040-A905-34CE2ACF5549}" dt="2022-01-26T18:01:56.161" v="25" actId="403"/>
          <ac:graphicFrameMkLst>
            <pc:docMk/>
            <pc:sldMk cId="0" sldId="256"/>
            <ac:graphicFrameMk id="8" creationId="{00000000-0000-0000-0000-000000000000}"/>
          </ac:graphicFrameMkLst>
        </pc:graphicFrameChg>
        <pc:graphicFrameChg chg="modGraphic">
          <ac:chgData name="Jaclyn Zalesky" userId="9c0b24b4-6ad7-45a7-a9a0-5ba404afed22" providerId="ADAL" clId="{4E2C6ECA-79BE-6040-A905-34CE2ACF5549}" dt="2022-01-26T18:02:05.323" v="28" actId="403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modSp mod">
        <pc:chgData name="Jaclyn Zalesky" userId="9c0b24b4-6ad7-45a7-a9a0-5ba404afed22" providerId="ADAL" clId="{4E2C6ECA-79BE-6040-A905-34CE2ACF5549}" dt="2022-01-26T18:01:19.405" v="21" actId="2711"/>
        <pc:sldMkLst>
          <pc:docMk/>
          <pc:sldMk cId="0" sldId="257"/>
        </pc:sldMkLst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6" creationId="{5EBF9B27-8EA2-E341-9043-80D952738B7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26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1:19.405" v="21" actId="2711"/>
          <ac:spMkLst>
            <pc:docMk/>
            <pc:sldMk cId="0" sldId="257"/>
            <ac:spMk id="35" creationId="{B4234558-BCCC-B94B-B075-5CA309B46EB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38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39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46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55.824" v="17" actId="2711"/>
          <ac:spMkLst>
            <pc:docMk/>
            <pc:sldMk cId="0" sldId="257"/>
            <ac:spMk id="61" creationId="{8F4C73CC-314D-8744-A9C8-6CE3C69810AD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63" creationId="{5FDB276C-3505-C748-B612-64E8B08A71CB}"/>
          </ac:spMkLst>
        </pc:spChg>
        <pc:spChg chg="mod">
          <ac:chgData name="Jaclyn Zalesky" userId="9c0b24b4-6ad7-45a7-a9a0-5ba404afed22" providerId="ADAL" clId="{4E2C6ECA-79BE-6040-A905-34CE2ACF5549}" dt="2022-01-26T18:01:02.641" v="18" actId="2711"/>
          <ac:spMkLst>
            <pc:docMk/>
            <pc:sldMk cId="0" sldId="257"/>
            <ac:spMk id="73" creationId="{54CB0472-0ABB-194C-8704-0BEA64FA03B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75" creationId="{C2C0178A-612A-E74E-A0F8-532A89A66F0C}"/>
          </ac:spMkLst>
        </pc:spChg>
        <pc:spChg chg="mod">
          <ac:chgData name="Jaclyn Zalesky" userId="9c0b24b4-6ad7-45a7-a9a0-5ba404afed22" providerId="ADAL" clId="{4E2C6ECA-79BE-6040-A905-34CE2ACF5549}" dt="2022-01-26T18:01:16.005" v="20" actId="2711"/>
          <ac:spMkLst>
            <pc:docMk/>
            <pc:sldMk cId="0" sldId="257"/>
            <ac:spMk id="78" creationId="{3FD5E5E8-A228-E646-A72D-9542B6773A8E}"/>
          </ac:spMkLst>
        </pc:spChg>
        <pc:spChg chg="mod">
          <ac:chgData name="Jaclyn Zalesky" userId="9c0b24b4-6ad7-45a7-a9a0-5ba404afed22" providerId="ADAL" clId="{4E2C6ECA-79BE-6040-A905-34CE2ACF5549}" dt="2022-01-26T18:01:10.237" v="19" actId="2711"/>
          <ac:spMkLst>
            <pc:docMk/>
            <pc:sldMk cId="0" sldId="257"/>
            <ac:spMk id="81" creationId="{075E4356-C31F-674D-B927-91CC2C099FA3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82" creationId="{95A83EB9-E8E1-7547-BBE3-E1F42C56BF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adobe.com/kr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hyperlink" Target="https://experienceleague.adobe.com/?support-solution=General#support" TargetMode="External"/><Relationship Id="rId3" Type="http://schemas.openxmlformats.org/officeDocument/2006/relationships/hyperlink" Target="http://www.adobe.com/kr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helpx.adobe.com/kr/support/programs/support-policies-terms-condi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hyperlink" Target="https://status.adobe.com/" TargetMode="External"/><Relationship Id="rId10" Type="http://schemas.openxmlformats.org/officeDocument/2006/relationships/image" Target="../media/image14.svg"/><Relationship Id="rId4" Type="http://schemas.openxmlformats.org/officeDocument/2006/relationships/image" Target="../media/image3.jpg"/><Relationship Id="rId9" Type="http://schemas.openxmlformats.org/officeDocument/2006/relationships/image" Target="../media/image13.png"/><Relationship Id="rId14" Type="http://schemas.openxmlformats.org/officeDocument/2006/relationships/hyperlink" Target="https://community.ado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409575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서비스 </a:t>
            </a:r>
            <a:r>
              <a:rPr lang="ja-jp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수준 </a:t>
            </a:r>
            <a:r>
              <a:rPr lang="ja-jp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목표: </a:t>
            </a:r>
            <a:r>
              <a:rPr lang="ja-jp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초기</a:t>
            </a:r>
            <a:r>
              <a:rPr lang="ja-jp" sz="1400" b="1" u="heavy" spc="-14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 </a:t>
            </a:r>
            <a:r>
              <a:rPr lang="ja-jp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대응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2031" y="580032"/>
            <a:ext cx="5993969" cy="1127232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ja-jp" sz="1200" b="1" dirty="0">
                <a:solidFill>
                  <a:schemeClr val="bg1"/>
                </a:solidFill>
              </a:rPr>
              <a:t>표준</a:t>
            </a:r>
            <a:r>
              <a:rPr lang="ja-jp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비즈니스 | 엔터프라이즈 | 엘리트</a:t>
            </a:r>
            <a:endParaRPr lang="en-US" sz="900" dirty="0">
              <a:solidFill>
                <a:schemeClr val="bg1"/>
              </a:solidFill>
              <a:latin typeface="Adobe Clean Light" panose="020B0303020404020204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Adobe는 Adobe 엔터프라이즈 구독의 일부로 포함된 비즈니스를 지원하는 데 도움이 되는 포괄적인 기술 리소스를 제공합니다.표준 지원에는 HelpX 관련 문서 및 Adobe 커뮤니티에서의 다른 고객과의 참여를 포함하여 자가 진단 지원 리소스에 대한 24x7 액세스 권한이 포함됩니다.</a:t>
            </a:r>
            <a:r>
              <a:rPr lang="ja-jp" sz="1000" u="sng" dirty="0">
                <a:solidFill>
                  <a:schemeClr val="bg1"/>
                </a:solidFill>
                <a:latin typeface="Adobe Clean Semi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</a:t>
            </a:r>
            <a:r>
              <a:rPr lang="ja-jp" sz="1000" u="sng" dirty="0">
                <a:solidFill>
                  <a:schemeClr val="bg1"/>
                </a:solidFill>
                <a:latin typeface="Adobe Clean SemiLight"/>
              </a:rPr>
              <a:t>에 게시된 상세한 심층적 기술 제품 설명서 및 최신 릴리스 정보를 활용할 수 있습니다.</a:t>
            </a: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또한 표준 지원에는 승인된 사용자(관리자)가 언제든지 채팅 또는 전화를 통해 기술 지원 팀에 문의하고 지원 웹 포털을 통해 지원 요청을 기록할 수 있는 24x7 액세스 권한이 포함됩니다. </a:t>
            </a:r>
            <a:endParaRPr lang="en-US" sz="1000" dirty="0">
              <a:solidFill>
                <a:schemeClr val="bg1"/>
              </a:solidFill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228775"/>
              </p:ext>
            </p:extLst>
          </p:nvPr>
        </p:nvGraphicFramePr>
        <p:xfrm>
          <a:off x="95250" y="2013716"/>
          <a:ext cx="7600951" cy="5104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61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667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11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10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13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표준 지원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엔터프라이</a:t>
                      </a:r>
                      <a:r>
                        <a:rPr lang="ja-jp" sz="1000" spc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즈 </a:t>
                      </a:r>
                      <a:br>
                        <a:rPr lang="en-US" altLang="ja-JP" sz="10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</a:br>
                      <a:r>
                        <a:rPr lang="ja-jp" sz="1000" spc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지</a:t>
                      </a:r>
                      <a:r>
                        <a:rPr lang="ja-jp" sz="10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원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-2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엔터프라이즈 지원</a:t>
                      </a:r>
                      <a:endParaRPr sz="90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엘리트 지원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88">
                <a:tc gridSpan="2">
                  <a:txBody>
                    <a:bodyPr/>
                    <a:lstStyle/>
                    <a:p>
                      <a:endParaRPr lang="en-US" sz="1100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ja-jp" sz="1000" b="1" i="1" spc="0" dirty="0">
                          <a:solidFill>
                            <a:srgbClr val="FFFFFF"/>
                          </a:solidFill>
                          <a:latin typeface="Adobe Clean" panose="020B0503020404020204" pitchFamily="34" charset="0"/>
                          <a:cs typeface="Adobe Clean"/>
                        </a:rPr>
                        <a:t>유로 지원 수준 ($)</a:t>
                      </a:r>
                      <a:endParaRPr sz="1000" b="1" spc="0" dirty="0">
                        <a:latin typeface="Adobe Clean" panose="020B0503020404020204" pitchFamily="34" charset="0"/>
                        <a:cs typeface="Adobe Clean"/>
                      </a:endParaRP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61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2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할당된 전문가</a:t>
                      </a:r>
                      <a:endParaRPr sz="12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계정 지원 리드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지정 지원 엔지니어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기술 계정 관리자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761">
                <a:tc rowSpan="16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지원 서비스</a:t>
                      </a:r>
                      <a:endParaRPr sz="12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24x7 자가 진단 지원 </a:t>
                      </a:r>
                      <a:endParaRPr lang="en-US"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24x7 채팅/전화를 통한 지원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웹 사례 제출 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우선 순위 사례 라우팅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가속화된 문제 우선 순위 지정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에스컬레이션 관리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사전 사례 모니터링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지역 지원 옵션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서비스 리뷰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2/년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4/년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사례 검토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spc="0" dirty="0">
                          <a:latin typeface="AdobeClean-Light"/>
                          <a:cs typeface="AdobeClean-Light"/>
                        </a:rPr>
                        <a:t>1/개월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spc="0" dirty="0">
                          <a:latin typeface="AdobeClean-Light"/>
                          <a:cs typeface="AdobeClean-Light"/>
                        </a:rPr>
                        <a:t>2/개월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솔루션 검토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652054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로드맵 검토 </a:t>
                      </a:r>
                      <a:endParaRPr lang="en-US"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9038008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추가 지정 지원 담당자 </a:t>
                      </a:r>
                      <a:endParaRPr lang="en-US"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789421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업그레이드/마이그레이션 계획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474890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릴리스 준비 및 계획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669001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경영 스폰서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731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37890" y="9852238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ja-jp" spc="-5" dirty="0"/>
              <a:t>©2022 Adobe.All Rights Reserved.Adobe</a:t>
            </a:r>
            <a:r>
              <a:rPr lang="ja-jp" spc="60" dirty="0"/>
              <a:t> </a:t>
            </a:r>
            <a:r>
              <a:rPr lang="ja-jp" spc="-5" dirty="0"/>
              <a:t>기밀.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21810"/>
              </p:ext>
            </p:extLst>
          </p:nvPr>
        </p:nvGraphicFramePr>
        <p:xfrm>
          <a:off x="95250" y="7483227"/>
          <a:ext cx="7600951" cy="21876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0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17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표준 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-20" baseline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엔터프라이즈  지원</a:t>
                      </a:r>
                      <a:endParaRPr sz="900" spc="-20" baseline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엘리트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생산 비즈니스 기능이 다운되었거나 심각한 데이터 손실 또는 서비스 저하가 발생했으며 기능 및 사용성을 복원하기 위해 즉각적인 주의가 필요합니다. 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</a:t>
                      </a:r>
                    </a:p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30분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2317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ja-jp" sz="900" i="0" spc="0" dirty="0">
                          <a:latin typeface="AdobeClean-Light"/>
                        </a:rPr>
                        <a:t>해당하는 Adobe 제품 및 서비스에 대한 지원 플랜을 구매하는 고객은 Adobe의 지원 엔지니어에게 사례를 빠르게 처리할 수 있는 우선 순위 사례 라우팅을 받게 됩니다.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 /           30분</a:t>
                      </a: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24x7 /         15분</a:t>
                      </a: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비즈니스 기능에 심각한 서비스 저하 또는 잠재적인 데이터 손실이 있거나 주요 기능이 영향을 받습니다.  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 24x7 /</a:t>
                      </a:r>
                    </a:p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1시간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59079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3</a:t>
                      </a:r>
                      <a:endParaRPr lang="en-US"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고객의 비즈니스 기능에 약간의 서비스 저하가 있지만 비즈니스 기능을 정상적으로 계속할 수 있게 하는 솔루션/해결 방법이 있습니다.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영업일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4시간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6390" indent="-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4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현재 제품 기능에 관한 일반적인 질문 또는 개선 요청입니다. 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영업일 /  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1일 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2300" dirty="0">
                <a:latin typeface="Adobe Clean" panose="020B0503020404020204" pitchFamily="34" charset="0"/>
              </a:rPr>
              <a:t>ADOBE 지원 플랜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4" y="358817"/>
            <a:ext cx="383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sz="700" i="1" dirty="0">
                <a:solidFill>
                  <a:schemeClr val="bg1"/>
                </a:solidFill>
                <a:latin typeface="Adobe Clean" panose="020B0503020404020204" pitchFamily="34" charset="0"/>
              </a:rPr>
              <a:t>Adobe Creative Cloud / Adobe Document Cloud (Adobe Sign 포함)</a:t>
            </a:r>
          </a:p>
          <a:p>
            <a:endParaRPr lang="en-US" sz="700" i="1" dirty="0">
              <a:solidFill>
                <a:schemeClr val="bg1"/>
              </a:solidFill>
              <a:latin typeface="Adobe Clean" panose="020B05030204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317646" y="1345469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3733800" y="2166161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288978" y="1484661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Adobe 고객 지원 팀은 문서화를</a:t>
            </a:r>
            <a:r>
              <a:rPr lang="ja-jp" sz="1100" spc="-9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100" spc="-10" dirty="0">
                <a:solidFill>
                  <a:srgbClr val="020302"/>
                </a:solidFill>
                <a:latin typeface="AdobeClean-Light"/>
                <a:cs typeface="AdobeClean-Light"/>
              </a:rPr>
              <a:t>위한</a:t>
            </a:r>
            <a:r>
              <a:rPr lang="ja-jp" sz="1100" spc="1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리소스</a:t>
            </a:r>
            <a:r>
              <a:rPr lang="ja-jp" sz="1100" spc="-12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및</a:t>
            </a:r>
            <a:r>
              <a:rPr lang="ja-jp" sz="1100" spc="-3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모범 사례를 위한 다른 전문가</a:t>
            </a:r>
            <a:r>
              <a:rPr lang="ja-jp" sz="1100" spc="-3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및 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고객과의 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소통에 대한 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액세스를 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제공합니다.질문 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및</a:t>
            </a:r>
            <a:r>
              <a:rPr lang="ja-jp" sz="1100" spc="-14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사례</a:t>
            </a:r>
            <a:r>
              <a:rPr lang="ja-jp" sz="1100" dirty="0">
                <a:latin typeface="AdobeClean-Light"/>
                <a:cs typeface="AdobeClean-Light"/>
              </a:rPr>
              <a:t> </a:t>
            </a:r>
            <a:r>
              <a:rPr lang="ja-jp" sz="1100" spc="-25" dirty="0">
                <a:solidFill>
                  <a:srgbClr val="020302"/>
                </a:solidFill>
                <a:latin typeface="AdobeClean-Light"/>
                <a:cs typeface="AdobeClean-Light"/>
              </a:rPr>
              <a:t>제출을</a:t>
            </a:r>
            <a:r>
              <a:rPr lang="ja-jp" sz="1100" spc="-6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위한</a:t>
            </a:r>
            <a:r>
              <a:rPr lang="ja-jp" sz="1100" spc="-2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다양한</a:t>
            </a:r>
            <a:r>
              <a:rPr lang="ja-jp" sz="1100" spc="-114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채널도</a:t>
            </a:r>
            <a:r>
              <a:rPr lang="ja-jp" sz="1100" spc="-4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제공됩니다.</a:t>
            </a:r>
            <a:endParaRPr sz="1100" dirty="0">
              <a:latin typeface="AdobeClean-Light"/>
              <a:cs typeface="AdobeClean-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2047" y="5400954"/>
            <a:ext cx="3270885" cy="70275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승인된 사용자(관리자)는 Adobe 지원 팀과 함께 채팅 세션을 시작하여 </a:t>
            </a:r>
            <a:r>
              <a:rPr lang="ja-jp" sz="1100" spc="-5" dirty="0">
                <a:solidFill>
                  <a:srgbClr val="020302"/>
                </a:solidFill>
                <a:latin typeface="AdobeClean-Light"/>
                <a:cs typeface="AdobeClean-Light"/>
              </a:rPr>
              <a:t>사례 </a:t>
            </a:r>
            <a:r>
              <a:rPr lang="ja-jp" sz="1100" spc="-10" dirty="0">
                <a:solidFill>
                  <a:srgbClr val="020302"/>
                </a:solidFill>
                <a:latin typeface="AdobeClean-Light"/>
                <a:cs typeface="AdobeClean-Light"/>
              </a:rPr>
              <a:t>제출에 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대한</a:t>
            </a:r>
            <a:r>
              <a:rPr lang="ja-jp" sz="1100" spc="-45" dirty="0">
                <a:solidFill>
                  <a:srgbClr val="020302"/>
                </a:solidFill>
                <a:latin typeface="AdobeClean-Light"/>
                <a:cs typeface="AdobeClean-Light"/>
              </a:rPr>
              <a:t> 답변 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및 </a:t>
            </a:r>
            <a:r>
              <a:rPr lang="ja-jp" sz="1100" spc="-10" dirty="0">
                <a:solidFill>
                  <a:srgbClr val="020302"/>
                </a:solidFill>
                <a:latin typeface="AdobeClean-Light"/>
                <a:cs typeface="AdobeClean-Light"/>
              </a:rPr>
              <a:t>도움을</a:t>
            </a:r>
            <a:r>
              <a:rPr lang="ja-jp" sz="1100" spc="8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100" spc="-10" dirty="0">
                <a:solidFill>
                  <a:srgbClr val="020302"/>
                </a:solidFill>
                <a:latin typeface="AdobeClean-Light"/>
                <a:cs typeface="AdobeClean-Light"/>
              </a:rPr>
              <a:t>얻을 수 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있습니다.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ja-jp" sz="11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로컬 운영 시간에 따라 변경될 수 있음</a:t>
            </a:r>
            <a:endParaRPr sz="1100" i="1" dirty="0">
              <a:latin typeface="AdobeClean-Light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28600" y="1037692"/>
            <a:ext cx="1501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ja-jp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표준 지원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308312" y="3141943"/>
            <a:ext cx="162500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400" b="1" dirty="0">
                <a:latin typeface="+mj-lt"/>
                <a:ea typeface="Open Sans" pitchFamily="34" charset="0"/>
                <a:cs typeface="Open Sans" pitchFamily="34" charset="0"/>
              </a:rPr>
              <a:t>커뮤니티 </a:t>
            </a:r>
            <a:r>
              <a:rPr lang="ja-jp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포럼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317647" y="3349382"/>
            <a:ext cx="3148178" cy="71301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100" dirty="0">
                <a:solidFill>
                  <a:srgbClr val="000000"/>
                </a:solidFill>
                <a:latin typeface="Adobe Clean Light" panose="020B0303020404020204" pitchFamily="34" charset="0"/>
              </a:rPr>
              <a:t>기술 솔루션, 제품 문서, FAQ 등 증가하는 데이터베이스에 대한 지속적인 온라인 액세스.Adobe 커뮤니티에서 다른 고객과 소통하여 모범 사례 및 진행 중 얻은 개선 사항을 공유합니다.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83640" y="3141943"/>
            <a:ext cx="119103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자가 진단 포털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83640" y="3327259"/>
            <a:ext cx="3403500" cy="5437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100" dirty="0">
                <a:solidFill>
                  <a:srgbClr val="000000"/>
                </a:solidFill>
                <a:latin typeface="Adobe Clean Light" panose="020B0303020404020204" pitchFamily="34" charset="0"/>
              </a:rPr>
              <a:t>온라인 자가 진단 지원 포털에 대한 온디맨드 액세스를 통해 사례 상태를 검토하고 뉴스 및 알림, 기술 자료, 추천 팁 등과 같은 기타 리소스를 검색할 수 있습니다.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69309" y="5162889"/>
            <a:ext cx="98584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채팅 지원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84182" y="5130772"/>
            <a:ext cx="113011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전화 지원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74139" y="5352333"/>
            <a:ext cx="3286720" cy="543739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r>
              <a:rPr lang="ja-jp" sz="1100" dirty="0">
                <a:solidFill>
                  <a:srgbClr val="020302"/>
                </a:solidFill>
                <a:latin typeface="AdobeClean-Light"/>
              </a:rPr>
              <a:t>승인된 사용자(관리자)는 </a:t>
            </a:r>
            <a:r>
              <a:rPr lang="ja-jp" sz="1100" dirty="0">
                <a:latin typeface="Adobe Clean Light"/>
              </a:rPr>
              <a:t>전화를 통해 Adobe 지원 팀에 문의하여 </a:t>
            </a:r>
            <a:r>
              <a:rPr lang="ja-jp" sz="1100" spc="-5" dirty="0">
                <a:solidFill>
                  <a:srgbClr val="020302"/>
                </a:solidFill>
                <a:latin typeface="AdobeClean-Light"/>
                <a:cs typeface="AdobeClean-Light"/>
              </a:rPr>
              <a:t>사례 </a:t>
            </a:r>
            <a:r>
              <a:rPr lang="ja-jp" sz="1100" spc="-10" dirty="0">
                <a:solidFill>
                  <a:srgbClr val="020302"/>
                </a:solidFill>
                <a:latin typeface="AdobeClean-Light"/>
                <a:cs typeface="AdobeClean-Light"/>
              </a:rPr>
              <a:t>제출에 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대한</a:t>
            </a:r>
            <a:r>
              <a:rPr lang="ja-jp" sz="1100" spc="-45" dirty="0">
                <a:solidFill>
                  <a:srgbClr val="020302"/>
                </a:solidFill>
                <a:latin typeface="AdobeClean-Light"/>
                <a:cs typeface="AdobeClean-Light"/>
              </a:rPr>
              <a:t> 답변</a:t>
            </a:r>
            <a:r>
              <a:rPr lang="ja-jp" sz="110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및 </a:t>
            </a:r>
            <a:r>
              <a:rPr lang="ja-jp" sz="1100" spc="-10" dirty="0">
                <a:solidFill>
                  <a:srgbClr val="020302"/>
                </a:solidFill>
                <a:latin typeface="AdobeClean-Light"/>
                <a:cs typeface="AdobeClean-Light"/>
              </a:rPr>
              <a:t>도움을 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얻을 수 있습니다.</a:t>
            </a:r>
          </a:p>
          <a:p>
            <a:r>
              <a:rPr lang="ja-jp" sz="1100" i="1" spc="-10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로컬 운영 시간에 따라 변경될 수 있음</a:t>
            </a:r>
            <a:endParaRPr lang="en-US" sz="1100" i="1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234558-BCCC-B94B-B075-5CA309B46EBF}"/>
              </a:ext>
            </a:extLst>
          </p:cNvPr>
          <p:cNvSpPr>
            <a:spLocks/>
          </p:cNvSpPr>
          <p:nvPr/>
        </p:nvSpPr>
        <p:spPr>
          <a:xfrm>
            <a:off x="303620" y="6896420"/>
            <a:ext cx="16446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웹 사례 제출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F9B27-8EA2-E341-9043-80D952738B7F}"/>
              </a:ext>
            </a:extLst>
          </p:cNvPr>
          <p:cNvSpPr/>
          <p:nvPr/>
        </p:nvSpPr>
        <p:spPr>
          <a:xfrm>
            <a:off x="228600" y="7098563"/>
            <a:ext cx="3237228" cy="6001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ja-jp" sz="1100" dirty="0">
                <a:solidFill>
                  <a:srgbClr val="020302"/>
                </a:solidFill>
                <a:latin typeface="AdobeClean-Light"/>
              </a:rPr>
              <a:t>승인된 사용자(관리자)</a:t>
            </a:r>
            <a:r>
              <a:rPr lang="ja-jp" sz="1100" dirty="0">
                <a:latin typeface="Adobe Clean Light"/>
              </a:rPr>
              <a:t>는 언제든지 지원 문제에 대한 웹 사례를 당사의 기술 지원 팀에서 검토하도록 무제한으로 제출할 수 있습니다.</a:t>
            </a:r>
            <a:endParaRPr lang="en-US" sz="1100" dirty="0">
              <a:solidFill>
                <a:srgbClr val="000000"/>
              </a:solidFill>
              <a:latin typeface="Adobe Clean Ligh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2E77F6C-AF72-6B47-93C7-AAFF9593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978" y="2707043"/>
            <a:ext cx="365760" cy="3657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EAB8B7-3512-7148-9446-8D1BD5962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3640" y="2703126"/>
            <a:ext cx="365760" cy="3657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BB1EA2-FE4F-2541-905F-D1155246E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620" y="6521866"/>
            <a:ext cx="365760" cy="3657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238FF0-3279-C349-B16F-06587C5EC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4139" y="4749772"/>
            <a:ext cx="365760" cy="3657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102AE2-1023-1041-BEDB-83AB48DBA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20" y="4799748"/>
            <a:ext cx="365760" cy="36576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732CD17C-F249-EA4C-B716-35D7409EDBD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37890" y="9852238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ja-jp" spc="-5" dirty="0"/>
              <a:t>©2022 Adobe.All Rights Reserved.Adobe</a:t>
            </a:r>
            <a:r>
              <a:rPr lang="ja-jp" spc="60" dirty="0"/>
              <a:t> </a:t>
            </a:r>
            <a:r>
              <a:rPr lang="ja-jp" spc="-5" dirty="0"/>
              <a:t>기밀.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ja-jp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All Rights Reserved.</a:t>
            </a:r>
            <a:r>
              <a:rPr lang="ja-jp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ja-jp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ja-jp" sz="500" spc="-5" dirty="0">
                <a:solidFill>
                  <a:srgbClr val="6C6C6C"/>
                </a:solidFill>
                <a:latin typeface="Adobe Clean"/>
                <a:cs typeface="Adobe Clean"/>
              </a:rPr>
              <a:t>기밀.</a:t>
            </a:r>
            <a:endParaRPr sz="500" dirty="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All Rights Reserved.Adobe</a:t>
            </a:r>
            <a:r>
              <a:rPr lang="ja-jp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ja-jp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리소스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ja-jp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ts val="944"/>
              </a:lnSpc>
            </a:pPr>
            <a:r>
              <a:rPr lang="ja-jp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Jose,</a:t>
            </a:r>
            <a:r>
              <a:rPr lang="ja-jp" sz="800" spc="-14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ja-jp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ja-jp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ja-jp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www.adobe.com/kr/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ja-jp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ja-jp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ja-jp" sz="1100" i="1" spc="-4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서비스</a:t>
            </a:r>
            <a:r>
              <a:rPr lang="ja-jp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제공</a:t>
            </a:r>
            <a:r>
              <a:rPr lang="ja-jp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사항</a:t>
            </a:r>
            <a:r>
              <a:rPr lang="ja-jp" sz="1100" i="1" spc="-6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및 적합한</a:t>
            </a:r>
            <a:r>
              <a:rPr lang="ja-jp" sz="1100" i="1" spc="-7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ja-jp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수준에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대해</a:t>
            </a:r>
            <a:r>
              <a:rPr lang="ja-jp" sz="1100" i="1" spc="-9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자세히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알아보려면</a:t>
            </a:r>
            <a:r>
              <a:rPr lang="ja-jp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지정</a:t>
            </a:r>
            <a:r>
              <a:rPr lang="ja-jp" sz="1100" i="1" spc="-6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계정</a:t>
            </a:r>
            <a:r>
              <a:rPr lang="ja-jp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관리자(NAM)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25" dirty="0">
                <a:solidFill>
                  <a:srgbClr val="777879"/>
                </a:solidFill>
                <a:latin typeface="AdobeClean-LightIt"/>
                <a:cs typeface="AdobeClean-LightIt"/>
              </a:rPr>
              <a:t>또는</a:t>
            </a:r>
            <a:r>
              <a:rPr lang="ja-jp" sz="1100" i="1" spc="-1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고객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성공 </a:t>
            </a:r>
            <a:r>
              <a:rPr lang="ja-jp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(CSM)에게 </a:t>
            </a:r>
            <a:r>
              <a:rPr lang="ja-jp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문의하십시오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.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©2022 Adobe.All Rights Reserved.Adobe</a:t>
            </a:r>
            <a:r>
              <a:rPr lang="ja-jp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4736515"/>
            <a:ext cx="6476646" cy="60208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ja-jp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주요 지역별 운영 시간 및 언어 지원</a:t>
            </a:r>
          </a:p>
          <a:p>
            <a:pPr lvl="0">
              <a:spcBef>
                <a:spcPts val="915"/>
              </a:spcBef>
            </a:pPr>
            <a:r>
              <a:rPr lang="ja-jp" sz="1000" spc="-15" dirty="0">
                <a:solidFill>
                  <a:srgbClr val="1F1F1F"/>
                </a:solidFill>
                <a:latin typeface="AdobeClean-Light"/>
              </a:rPr>
              <a:t>Adobe의 현지 업무 시간은 고객의 과금 지역에 맞춰 조정됩니다.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65317"/>
              </p:ext>
            </p:extLst>
          </p:nvPr>
        </p:nvGraphicFramePr>
        <p:xfrm>
          <a:off x="171128" y="5586349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203837"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미주 </a:t>
                      </a:r>
                      <a:r>
                        <a:rPr lang="ja-jp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유럽, 중동 및 아프리카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아시아 태평양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일본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188915"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24x7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 30분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31847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미주 언어 지원은 영어로만 제공됩니다.</a:t>
                      </a: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875" marR="5080" algn="ctr">
              <a:lnSpc>
                <a:spcPts val="1390"/>
              </a:lnSpc>
              <a:spcBef>
                <a:spcPts val="185"/>
              </a:spcBef>
            </a:pPr>
            <a:r>
              <a:rPr lang="ja-jp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탁월</a:t>
            </a:r>
            <a:r>
              <a:rPr lang="ja-jp" sz="1200" b="1" spc="-15">
                <a:solidFill>
                  <a:srgbClr val="FFFFFF"/>
                </a:solidFill>
                <a:latin typeface="Adobe Clean"/>
                <a:cs typeface="Adobe Clean"/>
              </a:rPr>
              <a:t>한</a:t>
            </a:r>
            <a:r>
              <a:rPr lang="ja-jp" sz="1200" b="1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br>
              <a:rPr lang="en-US" altLang="ja-JP" sz="1200" b="1" dirty="0">
                <a:solidFill>
                  <a:srgbClr val="FFFFFF"/>
                </a:solidFill>
                <a:latin typeface="Adobe Clean"/>
                <a:cs typeface="Adobe Clean"/>
              </a:rPr>
            </a:br>
            <a:r>
              <a:rPr lang="ja-jp" sz="1200" b="1" spc="-25">
                <a:solidFill>
                  <a:srgbClr val="FFFFFF"/>
                </a:solidFill>
                <a:latin typeface="Adobe Clean"/>
                <a:cs typeface="Adobe Clean"/>
              </a:rPr>
              <a:t>전</a:t>
            </a:r>
            <a:r>
              <a:rPr lang="ja-jp" sz="1200" b="1" spc="-25" dirty="0">
                <a:solidFill>
                  <a:srgbClr val="FFFFFF"/>
                </a:solidFill>
                <a:latin typeface="Adobe Clean"/>
                <a:cs typeface="Adobe Clean"/>
              </a:rPr>
              <a:t>문성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203261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 algn="ctr">
              <a:lnSpc>
                <a:spcPts val="1390"/>
              </a:lnSpc>
              <a:spcBef>
                <a:spcPts val="185"/>
              </a:spcBef>
            </a:pPr>
            <a:r>
              <a:rPr lang="ja-jp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신속한 지원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624119" y="8543943"/>
            <a:ext cx="5105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5875" marR="5080" indent="-15875" algn="ctr">
              <a:lnSpc>
                <a:spcPts val="1390"/>
              </a:lnSpc>
              <a:spcBef>
                <a:spcPts val="185"/>
              </a:spcBef>
            </a:pPr>
            <a:r>
              <a:rPr lang="ja-jp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전략적</a:t>
            </a:r>
            <a:r>
              <a:rPr lang="ja-jp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ja-jp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조언</a:t>
            </a:r>
            <a:endParaRPr sz="1200" dirty="0">
              <a:latin typeface="Adobe Clean"/>
              <a:cs typeface="Adobe Clean"/>
            </a:endParaRPr>
          </a:p>
        </p:txBody>
      </p:sp>
      <p:pic>
        <p:nvPicPr>
          <p:cNvPr id="8" name="Graphic 7" descr="타겟 개요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로켓 개요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메달 개요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4A393B-B900-3347-8AA4-229E55CC7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80960"/>
              </p:ext>
            </p:extLst>
          </p:nvPr>
        </p:nvGraphicFramePr>
        <p:xfrm>
          <a:off x="202054" y="1222225"/>
          <a:ext cx="7368291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170848118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3885359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0325" indent="0">
                        <a:tabLst/>
                      </a:pPr>
                      <a:r>
                        <a:rPr lang="ja-jp" sz="1200" b="0" strike="noStrike" dirty="0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Experience League</a:t>
                      </a:r>
                      <a:endParaRPr lang="en-US" sz="1200" b="0" strike="noStrike" dirty="0">
                        <a:solidFill>
                          <a:srgbClr val="5F5F5F"/>
                        </a:solidFill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b="0" strike="noStrike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League는 Adobe 고객이 Adobe Creative Cloud 및 Document Cloud 제품 선택에 대한 자가 진단 튜토리얼, 제품 설명서, 강의식 교육, 커뮤니티 및 기술 지원을 찾을 수 있는 공간입니다.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71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strike="noStrike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Adobe 지원 커뮤니티 </a:t>
                      </a:r>
                      <a:endParaRPr lang="en-US" sz="1200" strike="noStrike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strike="noStrike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지원 커뮤니티는 질문을 묻고, 답변을 얻고, 전문가의 의견을 구하고, 지식을 공유할 수 있는 공간입니다.</a:t>
                      </a:r>
                      <a:endParaRPr lang="en-US" sz="1000" strike="noStrike" kern="120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dobe Clean Light" panose="020B03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10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생산 문제 및 시스템 중단</a:t>
                      </a:r>
                      <a:endParaRPr lang="en-US" sz="1200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Status.adobe.com은 다중 테넌트 환경에 배포된 모든 Adobe 제품 및 서비스의 상태 정보를 전달합니다.고객은 구독 기본 설정을 선택하여 Adobe가 제품 이벤트를 생성 업데이트 또는 해결할 때마다 이메일 알림을 받을 수 있습니다.여기에는 예정된 유지 관리 또는 다양한 심각도 수준의 서비스 문제가 포함될 수 있습니다.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98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약관</a:t>
                      </a:r>
                      <a:endParaRPr lang="en-US" sz="1200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지원 서비스 제공 사항을 자세히 설명하는 약관입니다.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555031"/>
                  </a:ext>
                </a:extLst>
              </a:tr>
            </a:tbl>
          </a:graphicData>
        </a:graphic>
      </p:graphicFrame>
      <p:sp>
        <p:nvSpPr>
          <p:cNvPr id="22" name="object 26">
            <a:extLst>
              <a:ext uri="{FF2B5EF4-FFF2-40B4-BE49-F238E27FC236}">
                <a16:creationId xmlns:a16="http://schemas.microsoft.com/office/drawing/2014/main" id="{827FBB8B-1074-3E4E-88DE-5E9A9942ACCB}"/>
              </a:ext>
            </a:extLst>
          </p:cNvPr>
          <p:cNvSpPr/>
          <p:nvPr/>
        </p:nvSpPr>
        <p:spPr>
          <a:xfrm>
            <a:off x="194237" y="914400"/>
            <a:ext cx="77724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3269C2B3A1A408FE719AA0C68584E" ma:contentTypeVersion="12" ma:contentTypeDescription="Create a new document." ma:contentTypeScope="" ma:versionID="bb0e62b6784238cdabe687d3bb80e52e">
  <xsd:schema xmlns:xsd="http://www.w3.org/2001/XMLSchema" xmlns:xs="http://www.w3.org/2001/XMLSchema" xmlns:p="http://schemas.microsoft.com/office/2006/metadata/properties" xmlns:ns2="01e63850-2818-4a9f-a0cd-2d4201ad5cd5" xmlns:ns3="281057cd-4f7e-4aa3-94a7-05201549cd15" targetNamespace="http://schemas.microsoft.com/office/2006/metadata/properties" ma:root="true" ma:fieldsID="8056aed6c30138b1a2c5f47f967a193a" ns2:_="" ns3:_="">
    <xsd:import namespace="01e63850-2818-4a9f-a0cd-2d4201ad5cd5"/>
    <xsd:import namespace="281057cd-4f7e-4aa3-94a7-05201549c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3850-2818-4a9f-a0cd-2d4201ad5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057cd-4f7e-4aa3-94a7-05201549c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3D697C7-8900-4A9E-A95D-28A96A3A3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3850-2818-4a9f-a0cd-2d4201ad5cd5"/>
    <ds:schemaRef ds:uri="281057cd-4f7e-4aa3-94a7-05201549c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12BD98-169B-4BEE-86DF-4C9641DF23C4}">
  <ds:schemaRefs>
    <ds:schemaRef ds:uri="01e63850-2818-4a9f-a0cd-2d4201ad5cd5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81057cd-4f7e-4aa3-94a7-05201549cd1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45803</TotalTime>
  <Words>2185</Words>
  <Application>Microsoft Macintosh PowerPoint</Application>
  <PresentationFormat>Custom</PresentationFormat>
  <Paragraphs>145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지원 플랜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Damjanovic, Dusan (Contractor)</cp:lastModifiedBy>
  <cp:revision>86</cp:revision>
  <dcterms:created xsi:type="dcterms:W3CDTF">2020-11-03T06:32:09Z</dcterms:created>
  <dcterms:modified xsi:type="dcterms:W3CDTF">2022-03-24T11:45:38Z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0x0101009423269C2B3A1A408FE719AA0C68584E</vt:lpwstr>
  </property>
</Properties>
</file>