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F7488-A26A-D845-83B0-BE2FC48D1AFD}" v="1" dt="2021-10-13T19:37:08.5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94796"/>
  </p:normalViewPr>
  <p:slideViewPr>
    <p:cSldViewPr>
      <p:cViewPr varScale="1">
        <p:scale>
          <a:sx n="72" d="100"/>
          <a:sy n="72" d="100"/>
        </p:scale>
        <p:origin x="3069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Schutte" userId="6e08b2d3-447a-4d66-86be-444d50df187f" providerId="ADAL" clId="{096F7488-A26A-D845-83B0-BE2FC48D1AFD}"/>
    <pc:docChg chg="modSld">
      <pc:chgData name="Lauren Schutte" userId="6e08b2d3-447a-4d66-86be-444d50df187f" providerId="ADAL" clId="{096F7488-A26A-D845-83B0-BE2FC48D1AFD}" dt="2021-10-13T19:38:26.139" v="4" actId="20577"/>
      <pc:docMkLst>
        <pc:docMk/>
      </pc:docMkLst>
      <pc:sldChg chg="modSp mod">
        <pc:chgData name="Lauren Schutte" userId="6e08b2d3-447a-4d66-86be-444d50df187f" providerId="ADAL" clId="{096F7488-A26A-D845-83B0-BE2FC48D1AFD}" dt="2021-10-13T19:37:16.686" v="2" actId="242"/>
        <pc:sldMkLst>
          <pc:docMk/>
          <pc:sldMk cId="0" sldId="256"/>
        </pc:sldMkLst>
        <pc:graphicFrameChg chg="mod modGraphic">
          <ac:chgData name="Lauren Schutte" userId="6e08b2d3-447a-4d66-86be-444d50df187f" providerId="ADAL" clId="{096F7488-A26A-D845-83B0-BE2FC48D1AFD}" dt="2021-10-13T19:37:16.686" v="2" actId="242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Lauren Schutte" userId="6e08b2d3-447a-4d66-86be-444d50df187f" providerId="ADAL" clId="{096F7488-A26A-D845-83B0-BE2FC48D1AFD}" dt="2021-10-13T19:38:11.810" v="3" actId="20577"/>
        <pc:sldMkLst>
          <pc:docMk/>
          <pc:sldMk cId="0" sldId="257"/>
        </pc:sldMkLst>
        <pc:spChg chg="mod">
          <ac:chgData name="Lauren Schutte" userId="6e08b2d3-447a-4d66-86be-444d50df187f" providerId="ADAL" clId="{096F7488-A26A-D845-83B0-BE2FC48D1AFD}" dt="2021-10-13T19:38:11.810" v="3" actId="20577"/>
          <ac:spMkLst>
            <pc:docMk/>
            <pc:sldMk cId="0" sldId="257"/>
            <ac:spMk id="39" creationId="{00000000-0000-0000-0000-000000000000}"/>
          </ac:spMkLst>
        </pc:spChg>
      </pc:sldChg>
      <pc:sldChg chg="modSp mod">
        <pc:chgData name="Lauren Schutte" userId="6e08b2d3-447a-4d66-86be-444d50df187f" providerId="ADAL" clId="{096F7488-A26A-D845-83B0-BE2FC48D1AFD}" dt="2021-10-13T19:38:26.139" v="4" actId="20577"/>
        <pc:sldMkLst>
          <pc:docMk/>
          <pc:sldMk cId="799510854" sldId="260"/>
        </pc:sldMkLst>
        <pc:graphicFrameChg chg="modGraphic">
          <ac:chgData name="Lauren Schutte" userId="6e08b2d3-447a-4d66-86be-444d50df187f" providerId="ADAL" clId="{096F7488-A26A-D845-83B0-BE2FC48D1AFD}" dt="2021-10-13T19:38:26.139" v="4" actId="20577"/>
          <ac:graphicFrameMkLst>
            <pc:docMk/>
            <pc:sldMk cId="799510854" sldId="260"/>
            <ac:graphicFrameMk id="111" creationId="{D8653CEC-4213-DE40-9BAF-D1E3318FF89C}"/>
          </ac:graphicFrameMkLst>
        </pc:graphicFrameChg>
      </pc:sldChg>
    </pc:docChg>
  </pc:docChgLst>
  <pc:docChgLst>
    <pc:chgData name="Akilah Johnson" userId="S::akjohnso@adobe.com::2fa3aa60-0c9c-4d06-bae2-795983241227" providerId="AD" clId="Web-{57A486D7-8267-4044-450E-B1D42691F1A4}"/>
    <pc:docChg chg="modSld">
      <pc:chgData name="Akilah Johnson" userId="S::akjohnso@adobe.com::2fa3aa60-0c9c-4d06-bae2-795983241227" providerId="AD" clId="Web-{57A486D7-8267-4044-450E-B1D42691F1A4}" dt="2021-10-12T15:47:55.091" v="2" actId="20577"/>
      <pc:docMkLst>
        <pc:docMk/>
      </pc:docMkLst>
      <pc:sldChg chg="modSp">
        <pc:chgData name="Akilah Johnson" userId="S::akjohnso@adobe.com::2fa3aa60-0c9c-4d06-bae2-795983241227" providerId="AD" clId="Web-{57A486D7-8267-4044-450E-B1D42691F1A4}" dt="2021-10-12T15:47:55.091" v="2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57A486D7-8267-4044-450E-B1D42691F1A4}" dt="2021-10-12T15:47:55.091" v="2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CF46E89E-48FC-BA32-13C5-654DDA452FDC}"/>
    <pc:docChg chg="modSld">
      <pc:chgData name="Akilah Johnson" userId="S::akjohnso@adobe.com::2fa3aa60-0c9c-4d06-bae2-795983241227" providerId="AD" clId="Web-{CF46E89E-48FC-BA32-13C5-654DDA452FDC}" dt="2021-10-12T17:00:50.675" v="21" actId="20577"/>
      <pc:docMkLst>
        <pc:docMk/>
      </pc:docMkLst>
      <pc:sldChg chg="modSp">
        <pc:chgData name="Akilah Johnson" userId="S::akjohnso@adobe.com::2fa3aa60-0c9c-4d06-bae2-795983241227" providerId="AD" clId="Web-{CF46E89E-48FC-BA32-13C5-654DDA452FDC}" dt="2021-10-12T16:58:10.550" v="6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CF46E89E-48FC-BA32-13C5-654DDA452FDC}" dt="2021-10-12T16:58:10.550" v="6" actId="20577"/>
          <ac:spMkLst>
            <pc:docMk/>
            <pc:sldMk cId="0" sldId="256"/>
            <ac:spMk id="2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CF46E89E-48FC-BA32-13C5-654DDA452FDC}" dt="2021-10-12T16:57:07.113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  <pc:sldChg chg="modSp">
        <pc:chgData name="Akilah Johnson" userId="S::akjohnso@adobe.com::2fa3aa60-0c9c-4d06-bae2-795983241227" providerId="AD" clId="Web-{CF46E89E-48FC-BA32-13C5-654DDA452FDC}" dt="2021-10-12T16:59:59.628" v="14" actId="20577"/>
        <pc:sldMkLst>
          <pc:docMk/>
          <pc:sldMk cId="0" sldId="257"/>
        </pc:sldMkLst>
        <pc:spChg chg="mod">
          <ac:chgData name="Akilah Johnson" userId="S::akjohnso@adobe.com::2fa3aa60-0c9c-4d06-bae2-795983241227" providerId="AD" clId="Web-{CF46E89E-48FC-BA32-13C5-654DDA452FDC}" dt="2021-10-12T16:59:21.300" v="12" actId="20577"/>
          <ac:spMkLst>
            <pc:docMk/>
            <pc:sldMk cId="0" sldId="257"/>
            <ac:spMk id="39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6:59:59.628" v="14" actId="20577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Akilah Johnson" userId="S::akjohnso@adobe.com::2fa3aa60-0c9c-4d06-bae2-795983241227" providerId="AD" clId="Web-{CF46E89E-48FC-BA32-13C5-654DDA452FDC}" dt="2021-10-12T17:00:50.675" v="21" actId="20577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CF46E89E-48FC-BA32-13C5-654DDA452FDC}" dt="2021-10-12T17:00:50.675" v="21" actId="20577"/>
          <ac:spMkLst>
            <pc:docMk/>
            <pc:sldMk cId="799510854" sldId="260"/>
            <ac:spMk id="24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7:00:45.784" v="19" actId="20577"/>
          <ac:spMkLst>
            <pc:docMk/>
            <pc:sldMk cId="799510854" sldId="260"/>
            <ac:spMk id="56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19E88417-C612-7196-8214-73025F75FA84}"/>
    <pc:docChg chg="modSld">
      <pc:chgData name="Akilah Johnson" userId="S::akjohnso@adobe.com::2fa3aa60-0c9c-4d06-bae2-795983241227" providerId="AD" clId="Web-{19E88417-C612-7196-8214-73025F75FA84}" dt="2021-10-12T19:15:42.562" v="5" actId="20577"/>
      <pc:docMkLst>
        <pc:docMk/>
      </pc:docMkLst>
      <pc:sldChg chg="modSp">
        <pc:chgData name="Akilah Johnson" userId="S::akjohnso@adobe.com::2fa3aa60-0c9c-4d06-bae2-795983241227" providerId="AD" clId="Web-{19E88417-C612-7196-8214-73025F75FA84}" dt="2021-10-12T19:15:42.562" v="5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19E88417-C612-7196-8214-73025F75FA84}" dt="2021-10-12T19:15:42.562" v="5" actId="20577"/>
          <ac:spMkLst>
            <pc:docMk/>
            <pc:sldMk cId="0" sldId="256"/>
            <ac:spMk id="13" creationId="{7979C0CC-523E-844A-96DC-75FC662E01AB}"/>
          </ac:spMkLst>
        </pc:spChg>
      </pc:sldChg>
    </pc:docChg>
  </pc:docChgLst>
  <pc:docChgLst>
    <pc:chgData name="Akilah Johnson" userId="S::akjohnso@adobe.com::2fa3aa60-0c9c-4d06-bae2-795983241227" providerId="AD" clId="Web-{5343DD59-8FB2-7AAD-1875-255EDB54B98D}"/>
    <pc:docChg chg="modSld">
      <pc:chgData name="Akilah Johnson" userId="S::akjohnso@adobe.com::2fa3aa60-0c9c-4d06-bae2-795983241227" providerId="AD" clId="Web-{5343DD59-8FB2-7AAD-1875-255EDB54B98D}" dt="2021-09-22T18:47:16.489" v="185"/>
      <pc:docMkLst>
        <pc:docMk/>
      </pc:docMkLst>
      <pc:sldChg chg="modSp">
        <pc:chgData name="Akilah Johnson" userId="S::akjohnso@adobe.com::2fa3aa60-0c9c-4d06-bae2-795983241227" providerId="AD" clId="Web-{5343DD59-8FB2-7AAD-1875-255EDB54B98D}" dt="2021-09-22T18:47:16.489" v="185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5343DD59-8FB2-7AAD-1875-255EDB54B98D}" dt="2021-09-22T18:45:44.427" v="153" actId="20577"/>
          <ac:spMkLst>
            <pc:docMk/>
            <pc:sldMk cId="799510854" sldId="260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5343DD59-8FB2-7AAD-1875-255EDB54B98D}" dt="2021-09-22T18:47:16.489" v="185"/>
          <ac:graphicFrameMkLst>
            <pc:docMk/>
            <pc:sldMk cId="799510854" sldId="260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pt-BR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br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84717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pt-BR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762000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 panose="020B0503020404020204" pitchFamily="34" charset="0"/>
              </a:rPr>
              <a:t>Online</a:t>
            </a:r>
            <a:r>
              <a:rPr lang="pt-BR" sz="1200" dirty="0">
                <a:solidFill>
                  <a:srgbClr val="FFFFFF"/>
                </a:solidFill>
                <a:latin typeface="Adobe Clean" panose="020B0503020404020204" pitchFamily="34" charset="0"/>
              </a:rPr>
              <a:t> | Business | Enterprise | Elite</a:t>
            </a:r>
            <a:br>
              <a:rPr lang="pt-BR" sz="900" dirty="0">
                <a:solidFill>
                  <a:srgbClr val="FFFFFF"/>
                </a:solidFill>
                <a:latin typeface="Adobe Clean" panose="020B0503020404020204" pitchFamily="34" charset="0"/>
              </a:rPr>
            </a:br>
            <a:r>
              <a:rPr lang="pt-BR" sz="900" dirty="0">
                <a:solidFill>
                  <a:srgbClr val="FFFFFF"/>
                </a:solidFill>
                <a:latin typeface="Adobe Clean SemiLight" panose="020B0403020404020204" pitchFamily="34" charset="0"/>
              </a:rPr>
              <a:t>A Adobe oferece uma ampla gama de recursos técnicos para prestar suporte à sua empresa, incluídos na sua assinatura </a:t>
            </a:r>
            <a:br>
              <a:rPr lang="pt-BR" sz="900" dirty="0">
                <a:solidFill>
                  <a:srgbClr val="FFFFFF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rgbClr val="FFFFFF"/>
                </a:solidFill>
                <a:latin typeface="Adobe Clean SemiLight" panose="020B0403020404020204" pitchFamily="34" charset="0"/>
              </a:rPr>
              <a:t>da Experience Cloud.</a:t>
            </a:r>
            <a:r>
              <a:rPr lang="pt-BR" sz="900" dirty="0">
                <a:solidFill>
                  <a:srgbClr val="FFFFFF"/>
                </a:solidFill>
                <a:latin typeface="Adobe Clean SemiLight"/>
              </a:rPr>
              <a:t> </a:t>
            </a:r>
            <a:r>
              <a:rPr lang="pt-BR" sz="900" dirty="0">
                <a:solidFill>
                  <a:schemeClr val="bg1"/>
                </a:solidFill>
                <a:latin typeface="Adobe Clean SemiLight"/>
              </a:rPr>
              <a:t>O Suporte Online inclui acesso a caminhos de aprendizagem personalizados e a fóruns monitorados </a:t>
            </a:r>
            <a:br>
              <a:rPr lang="pt-BR" sz="900" dirty="0">
                <a:solidFill>
                  <a:schemeClr val="bg1"/>
                </a:solidFill>
                <a:latin typeface="Adobe Clean SemiLight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/>
              </a:rPr>
              <a:t>da comunidade na Adobe Experience League. Você tem à disposição nossa documentação técnica detalhada e aprofundada do produto e as notas de versão atuais publicadas em </a:t>
            </a:r>
            <a:r>
              <a:rPr lang="pt-BR" sz="9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http://www.adobe.com. </a:t>
            </a:r>
            <a:r>
              <a:rPr lang="pt-BR" sz="900" dirty="0">
                <a:solidFill>
                  <a:schemeClr val="bg1"/>
                </a:solidFill>
                <a:latin typeface="Adobe Clean SemiLight"/>
              </a:rPr>
              <a:t>O pacote Online inclui acesso às equipes de suporte técnico por telefone para qualquer problema no produto que tenha prioridade P1, para ajudar a proteger a sua empresa nos momentos mais críticos. Você também pode registrar solicitações de prioridade mais baixa no portal de suporte na web.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15186"/>
              </p:ext>
            </p:extLst>
          </p:nvPr>
        </p:nvGraphicFramePr>
        <p:xfrm>
          <a:off x="0" y="1938947"/>
          <a:ext cx="7705343" cy="5200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048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8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pt-BR" sz="800" i="1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Níveis de suporte pago ($)</a:t>
                      </a: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22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622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62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77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493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Atividades de suporte na nuvem — Experience Manager </a:t>
                      </a:r>
                      <a:br>
                        <a:rPr lang="pt-BR" sz="900" dirty="0"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622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— primeiro ano da nova solução</a:t>
                      </a: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serviço de campo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78444"/>
              </p:ext>
            </p:extLst>
          </p:nvPr>
        </p:nvGraphicFramePr>
        <p:xfrm>
          <a:off x="33527" y="7483227"/>
          <a:ext cx="7705343" cy="2292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0068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ou degradação de serviços, e é necessária atenção imediata para restaurar a funcionalidade e a usabilidade. </a:t>
                      </a:r>
                    </a:p>
                  </a:txBody>
                  <a:tcPr marL="0" marR="0" marT="0" marB="1800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 / 1 hora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 / 1 hora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 / 30 minutos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 / 15 minutos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</a:t>
                      </a:r>
                      <a:b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perda potencial de dados ou foi afetado um recurso importante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Horário comercial / 4 horas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Horário comercial / </a:t>
                      </a:r>
                      <a:b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 horas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24x5 / 1 hora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24x5 / 30 minutos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As funções empresariais do cliente têm pouca degradação dos serviços, e há uma solução/solução alternativa que permite que as funções empresariais continuem normalmente </a:t>
                      </a:r>
                    </a:p>
                  </a:txBody>
                  <a:tcPr marL="0" marR="0" marT="0" marB="1800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Horário comercial / 6 horas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Horário comercial/           4 horas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Horário comercial / </a:t>
                      </a:r>
                      <a:b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 horas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24x5 / 1 hora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Dias úteis / 3 dias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Dia útil / 1 dia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Dia útil / 1 dia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Dia útil / 1 dia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300">
                <a:latin typeface="Adobe Clean"/>
              </a:rPr>
              <a:t>PLANOS DE SUPORTE DA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3"/>
            <a:ext cx="1227964" cy="49567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O Suporte ao cliente da Adobe oferece acesso a recursos online para documentação, interação com outros especialistas e clientes para práticas recomendadas e uma série de </a:t>
            </a:r>
            <a:r>
              <a:rPr lang="pt-BR" sz="1000" dirty="0" err="1">
                <a:solidFill>
                  <a:srgbClr val="020302"/>
                </a:solidFill>
                <a:latin typeface="AdobeClean-Light"/>
                <a:cs typeface="AdobeClean-Light"/>
              </a:rPr>
              <a:t>webinários</a:t>
            </a: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 (Office Hours) para dicas e truques de solução de problemas. Também há vários canais disponíveis</a:t>
            </a:r>
            <a:r>
              <a:rPr lang="pt-BR" sz="1000" dirty="0">
                <a:latin typeface="AdobeClean-Light"/>
                <a:cs typeface="AdobeClean-Light"/>
              </a:rPr>
              <a:t> </a:t>
            </a: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para envio de perguntas e casos. 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560153" cy="3026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de chat ao vivo.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Suporte Online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online contínuo a um banco de dados cada vez maior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 soluções técnicas, documentação do produto, perguntas frequentes e muito mais. Conecte-se com profissionais e outros clientes na Comunidade da Adobe para compartilhar práticas recomendadas e lições aprendidas.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 Experience League gera criadores de experiências. Os clientes podem adquirir habilidades de gerenciamento de experiência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do cliente com aprendizagem personalizada, participar de uma comunidade de pares global e conseguir reconhecimento de carreira.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 Office Hours, apresentado pela equipe de Suporte ao cliente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da Adobe, inclui sessões para informar e ajudar os participantes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 solucionar problemas e fornecer dicas e truques para aproveitar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ao máximo as soluções da Adobe.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pt-BR" sz="1200">
                <a:solidFill>
                  <a:srgbClr val="000000"/>
                </a:solidFill>
              </a:rPr>
              <a:t>Portais de autoatendimento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do caso e procurar outros recursos, como nossa base de conhecimento, notícias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 alertas, dicas em destaque e muito mais.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24 X 7 X 365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20302"/>
                </a:solidFill>
                <a:latin typeface="AdobeClean-Light"/>
              </a:rPr>
              <a:t>Usuários autorizados ou contatos de suporte nomeados</a:t>
            </a:r>
            <a:r>
              <a:rPr lang="pt-BR" sz="1000" dirty="0">
                <a:latin typeface="Adobe Clean Light" panose="020B0303020404020204" pitchFamily="34" charset="0"/>
              </a:rPr>
              <a:t> podem enviar problemas por todos os canais disponíveis (incluindo por telefone em prioridades P1) e contatar a equipe de suporte técnico em nome de sua empresa.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pic>
        <p:nvPicPr>
          <p:cNvPr id="40" name="Graphic 39" descr="Customer review outline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Remote learning language outline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Signpost outline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outline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Chat bubble outline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Speaker phone outline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1017579" cy="6431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715253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8" y="5057379"/>
            <a:ext cx="6686871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(conforme a ordem de venda 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83500"/>
              </p:ext>
            </p:extLst>
          </p:nvPr>
        </p:nvGraphicFramePr>
        <p:xfrm>
          <a:off x="171128" y="5907213"/>
          <a:ext cx="739140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Médio </a:t>
                      </a:r>
                      <a:b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O suporte de idioma está disponível somente em inglês e japonês.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*O Adobe </a:t>
                      </a:r>
                      <a:r>
                        <a:rPr lang="pt-BR" sz="1100" i="1" dirty="0" err="1">
                          <a:solidFill>
                            <a:schemeClr val="tx1"/>
                          </a:solidFill>
                          <a:latin typeface="Adobe Clean"/>
                        </a:rPr>
                        <a:t>Commerce</a:t>
                      </a:r>
                      <a:r>
                        <a:rPr lang="pt-BR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 exclui o suporte ao idioma japonês.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pt-BR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Os casos de prioridade P2, P3 e P4 estão limitados ao horário comercial somente no Japão.</a:t>
                      </a:r>
                    </a:p>
                    <a:p>
                      <a:pPr algn="l" rtl="0"/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324600" y="8543943"/>
            <a:ext cx="1109578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06498"/>
              </p:ext>
            </p:extLst>
          </p:nvPr>
        </p:nvGraphicFramePr>
        <p:xfrm>
          <a:off x="194236" y="1059345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5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8287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 Experience League foi criada para ajudar as empresas a alcançar o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valor que esperam do seu investimento em produtos da Adobe. É o local unificado onde os clientes podem aprender, interagir e crescer ao longo de um caminho personalizado de sucesso que inclui tutoriais de autoatendimento, documentação dos produtos, treinamento com instrutores e suporte técnico e da comunidade.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acesso aos cursos do Adobe Digital Learning Services está disponível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na Experience League. Os cursos de aprendizagem incluem lições sob demanda e com instrutores.  É um lugar para adquirir habilidades com reconhecido valor de mercado que você pode pôr em prática 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Status.adobe.com transmite as informações de integridade de todos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produtos e serviços da Adobe implantados em ambientes de vários locatários. Os clientes podem escolher suas preferências de subscrição para receber notificações por 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email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sempre que a Adobe criar, atualizar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ou resolver um evento de produto. Isso pode incluir manutenção programada ou problemas de serviço com diferentes níveis de gravidade.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Termos e condições que detalham os serviços de suporte.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2BD98-169B-4BEE-86DF-4C9641DF23C4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a053bff-88be-49e4-9a87-e748e18b8b62"/>
    <ds:schemaRef ds:uri="6c8368ec-3776-49b5-a5bb-90648cf9530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27618</TotalTime>
  <Words>1264</Words>
  <Application>Microsoft Office PowerPoint</Application>
  <PresentationFormat>Custom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PLANOS DE SUPORTE DA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Lubomir Michniak</cp:lastModifiedBy>
  <cp:revision>121</cp:revision>
  <dcterms:created xsi:type="dcterms:W3CDTF">2020-11-03T06:32:09Z</dcterms:created>
  <dcterms:modified xsi:type="dcterms:W3CDTF">2021-11-12T15:16:02Z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