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</p:sldMasterIdLst>
  <p:notesMasterIdLst>
    <p:notesMasterId r:id="rId8"/>
  </p:notesMasterIdLst>
  <p:sldIdLst>
    <p:sldId id="256" r:id="rId5"/>
    <p:sldId id="257" r:id="rId6"/>
    <p:sldId id="261" r:id="rId7"/>
  </p:sldIdLst>
  <p:sldSz cx="7772400" cy="100584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kita Sood" initials="AS" lastIdx="2" clrIdx="0">
    <p:extLst>
      <p:ext uri="{19B8F6BF-5375-455C-9EA6-DF929625EA0E}">
        <p15:presenceInfo xmlns:p15="http://schemas.microsoft.com/office/powerpoint/2012/main" userId="S::asood@adobe.com::c93a62e3-2a47-429d-82c6-c2a8fd110ae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FDFDF"/>
    <a:srgbClr val="D9D9D9"/>
    <a:srgbClr val="F2F2F2"/>
    <a:srgbClr val="7D7D7D"/>
    <a:srgbClr val="4040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1"/>
  </p:normalViewPr>
  <p:slideViewPr>
    <p:cSldViewPr snapToGrid="0">
      <p:cViewPr>
        <p:scale>
          <a:sx n="150" d="100"/>
          <a:sy n="150" d="100"/>
        </p:scale>
        <p:origin x="1044" y="-5070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commentAuthors" Target="commentAuthors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kilah Johnson" userId="S::akjohnso@adobe.com::2fa3aa60-0c9c-4d06-bae2-795983241227" providerId="AD" clId="Web-{019F6A09-DCDA-BB53-9E3C-5BA3B13E26BB}"/>
    <pc:docChg chg="modSld">
      <pc:chgData name="Akilah Johnson" userId="S::akjohnso@adobe.com::2fa3aa60-0c9c-4d06-bae2-795983241227" providerId="AD" clId="Web-{019F6A09-DCDA-BB53-9E3C-5BA3B13E26BB}" dt="2021-10-12T17:10:36.752" v="17" actId="20577"/>
      <pc:docMkLst>
        <pc:docMk/>
      </pc:docMkLst>
      <pc:sldChg chg="modSp">
        <pc:chgData name="Akilah Johnson" userId="S::akjohnso@adobe.com::2fa3aa60-0c9c-4d06-bae2-795983241227" providerId="AD" clId="Web-{019F6A09-DCDA-BB53-9E3C-5BA3B13E26BB}" dt="2021-10-12T17:09:32.112" v="2" actId="20577"/>
        <pc:sldMkLst>
          <pc:docMk/>
          <pc:sldMk cId="0" sldId="257"/>
        </pc:sldMkLst>
        <pc:spChg chg="mod">
          <ac:chgData name="Akilah Johnson" userId="S::akjohnso@adobe.com::2fa3aa60-0c9c-4d06-bae2-795983241227" providerId="AD" clId="Web-{019F6A09-DCDA-BB53-9E3C-5BA3B13E26BB}" dt="2021-10-12T17:09:32.112" v="2" actId="20577"/>
          <ac:spMkLst>
            <pc:docMk/>
            <pc:sldMk cId="0" sldId="257"/>
            <ac:spMk id="46" creationId="{00000000-0000-0000-0000-000000000000}"/>
          </ac:spMkLst>
        </pc:spChg>
      </pc:sldChg>
      <pc:sldChg chg="modSp">
        <pc:chgData name="Akilah Johnson" userId="S::akjohnso@adobe.com::2fa3aa60-0c9c-4d06-bae2-795983241227" providerId="AD" clId="Web-{019F6A09-DCDA-BB53-9E3C-5BA3B13E26BB}" dt="2021-10-12T17:10:36.752" v="17" actId="20577"/>
        <pc:sldMkLst>
          <pc:docMk/>
          <pc:sldMk cId="1050037809" sldId="261"/>
        </pc:sldMkLst>
        <pc:spChg chg="mod">
          <ac:chgData name="Akilah Johnson" userId="S::akjohnso@adobe.com::2fa3aa60-0c9c-4d06-bae2-795983241227" providerId="AD" clId="Web-{019F6A09-DCDA-BB53-9E3C-5BA3B13E26BB}" dt="2021-10-12T17:10:36.752" v="17" actId="20577"/>
          <ac:spMkLst>
            <pc:docMk/>
            <pc:sldMk cId="1050037809" sldId="261"/>
            <ac:spMk id="56" creationId="{00000000-0000-0000-0000-000000000000}"/>
          </ac:spMkLst>
        </pc:spChg>
        <pc:graphicFrameChg chg="mod modGraphic">
          <ac:chgData name="Akilah Johnson" userId="S::akjohnso@adobe.com::2fa3aa60-0c9c-4d06-bae2-795983241227" providerId="AD" clId="Web-{019F6A09-DCDA-BB53-9E3C-5BA3B13E26BB}" dt="2021-10-12T17:09:41.471" v="6"/>
          <ac:graphicFrameMkLst>
            <pc:docMk/>
            <pc:sldMk cId="1050037809" sldId="261"/>
            <ac:graphicFrameMk id="111" creationId="{D8653CEC-4213-DE40-9BAF-D1E3318FF89C}"/>
          </ac:graphicFrameMkLst>
        </pc:graphicFrameChg>
      </pc:sldChg>
    </pc:docChg>
  </pc:docChgLst>
  <pc:docChgLst>
    <pc:chgData name="Akilah Johnson" userId="S::akjohnso@adobe.com::2fa3aa60-0c9c-4d06-bae2-795983241227" providerId="AD" clId="Web-{4D8E0410-E0CE-85E2-0F84-C1BF4F647622}"/>
    <pc:docChg chg="modSld">
      <pc:chgData name="Akilah Johnson" userId="S::akjohnso@adobe.com::2fa3aa60-0c9c-4d06-bae2-795983241227" providerId="AD" clId="Web-{4D8E0410-E0CE-85E2-0F84-C1BF4F647622}" dt="2021-09-22T22:57:04.802" v="5"/>
      <pc:docMkLst>
        <pc:docMk/>
      </pc:docMkLst>
      <pc:sldChg chg="modSp">
        <pc:chgData name="Akilah Johnson" userId="S::akjohnso@adobe.com::2fa3aa60-0c9c-4d06-bae2-795983241227" providerId="AD" clId="Web-{4D8E0410-E0CE-85E2-0F84-C1BF4F647622}" dt="2021-09-22T22:57:04.802" v="5"/>
        <pc:sldMkLst>
          <pc:docMk/>
          <pc:sldMk cId="1050037809" sldId="261"/>
        </pc:sldMkLst>
        <pc:graphicFrameChg chg="mod modGraphic">
          <ac:chgData name="Akilah Johnson" userId="S::akjohnso@adobe.com::2fa3aa60-0c9c-4d06-bae2-795983241227" providerId="AD" clId="Web-{4D8E0410-E0CE-85E2-0F84-C1BF4F647622}" dt="2021-09-22T22:57:04.802" v="5"/>
          <ac:graphicFrameMkLst>
            <pc:docMk/>
            <pc:sldMk cId="1050037809" sldId="261"/>
            <ac:graphicFrameMk id="25" creationId="{3A91F5B0-3974-A14D-A146-FB590F2AAD18}"/>
          </ac:graphicFrameMkLst>
        </pc:graphicFrameChg>
      </pc:sldChg>
    </pc:docChg>
  </pc:docChgLst>
  <pc:docChgLst>
    <pc:chgData name="Ankita Sood" userId="c93a62e3-2a47-429d-82c6-c2a8fd110ae7" providerId="ADAL" clId="{EADEB940-4844-7941-8DD1-C0A7CBA2737C}"/>
    <pc:docChg chg="modSld">
      <pc:chgData name="Ankita Sood" userId="c93a62e3-2a47-429d-82c6-c2a8fd110ae7" providerId="ADAL" clId="{EADEB940-4844-7941-8DD1-C0A7CBA2737C}" dt="2022-01-20T19:38:27.531" v="31" actId="20577"/>
      <pc:docMkLst>
        <pc:docMk/>
      </pc:docMkLst>
      <pc:sldChg chg="modSp mod">
        <pc:chgData name="Ankita Sood" userId="c93a62e3-2a47-429d-82c6-c2a8fd110ae7" providerId="ADAL" clId="{EADEB940-4844-7941-8DD1-C0A7CBA2737C}" dt="2022-01-20T19:38:22.046" v="23" actId="20577"/>
        <pc:sldMkLst>
          <pc:docMk/>
          <pc:sldMk cId="0" sldId="256"/>
        </pc:sldMkLst>
        <pc:spChg chg="mod">
          <ac:chgData name="Ankita Sood" userId="c93a62e3-2a47-429d-82c6-c2a8fd110ae7" providerId="ADAL" clId="{EADEB940-4844-7941-8DD1-C0A7CBA2737C}" dt="2022-01-20T19:38:07.964" v="7" actId="20577"/>
          <ac:spMkLst>
            <pc:docMk/>
            <pc:sldMk cId="0" sldId="256"/>
            <ac:spMk id="5" creationId="{00000000-0000-0000-0000-000000000000}"/>
          </ac:spMkLst>
        </pc:spChg>
        <pc:graphicFrameChg chg="modGraphic">
          <ac:chgData name="Ankita Sood" userId="c93a62e3-2a47-429d-82c6-c2a8fd110ae7" providerId="ADAL" clId="{EADEB940-4844-7941-8DD1-C0A7CBA2737C}" dt="2022-01-20T19:38:22.046" v="23" actId="20577"/>
          <ac:graphicFrameMkLst>
            <pc:docMk/>
            <pc:sldMk cId="0" sldId="256"/>
            <ac:graphicFrameMk id="9" creationId="{00000000-0000-0000-0000-000000000000}"/>
          </ac:graphicFrameMkLst>
        </pc:graphicFrameChg>
        <pc:graphicFrameChg chg="modGraphic">
          <ac:chgData name="Ankita Sood" userId="c93a62e3-2a47-429d-82c6-c2a8fd110ae7" providerId="ADAL" clId="{EADEB940-4844-7941-8DD1-C0A7CBA2737C}" dt="2022-01-20T19:38:16.769" v="15" actId="20577"/>
          <ac:graphicFrameMkLst>
            <pc:docMk/>
            <pc:sldMk cId="0" sldId="256"/>
            <ac:graphicFrameMk id="11" creationId="{3AC7AEA2-E7A4-BD48-80EA-856168E207F6}"/>
          </ac:graphicFrameMkLst>
        </pc:graphicFrameChg>
      </pc:sldChg>
      <pc:sldChg chg="modSp mod">
        <pc:chgData name="Ankita Sood" userId="c93a62e3-2a47-429d-82c6-c2a8fd110ae7" providerId="ADAL" clId="{EADEB940-4844-7941-8DD1-C0A7CBA2737C}" dt="2022-01-20T19:38:27.531" v="31" actId="20577"/>
        <pc:sldMkLst>
          <pc:docMk/>
          <pc:sldMk cId="0" sldId="257"/>
        </pc:sldMkLst>
        <pc:spChg chg="mod">
          <ac:chgData name="Ankita Sood" userId="c93a62e3-2a47-429d-82c6-c2a8fd110ae7" providerId="ADAL" clId="{EADEB940-4844-7941-8DD1-C0A7CBA2737C}" dt="2022-01-20T19:38:27.531" v="31" actId="20577"/>
          <ac:spMkLst>
            <pc:docMk/>
            <pc:sldMk cId="0" sldId="257"/>
            <ac:spMk id="44" creationId="{147009FB-1B8D-6D4F-87DF-41B5DE49EFE5}"/>
          </ac:spMkLst>
        </pc:spChg>
      </pc:sldChg>
    </pc:docChg>
  </pc:docChgLst>
  <pc:docChgLst>
    <pc:chgData name="Akilah Johnson" userId="S::akjohnso@adobe.com::2fa3aa60-0c9c-4d06-bae2-795983241227" providerId="AD" clId="Web-{71D6CFBF-0EA2-99B0-93F4-22F19EF0AE4E}"/>
    <pc:docChg chg="modSld">
      <pc:chgData name="Akilah Johnson" userId="S::akjohnso@adobe.com::2fa3aa60-0c9c-4d06-bae2-795983241227" providerId="AD" clId="Web-{71D6CFBF-0EA2-99B0-93F4-22F19EF0AE4E}" dt="2021-09-22T19:06:58.732" v="1" actId="1076"/>
      <pc:docMkLst>
        <pc:docMk/>
      </pc:docMkLst>
      <pc:sldChg chg="modSp">
        <pc:chgData name="Akilah Johnson" userId="S::akjohnso@adobe.com::2fa3aa60-0c9c-4d06-bae2-795983241227" providerId="AD" clId="Web-{71D6CFBF-0EA2-99B0-93F4-22F19EF0AE4E}" dt="2021-09-22T19:06:58.732" v="1" actId="1076"/>
        <pc:sldMkLst>
          <pc:docMk/>
          <pc:sldMk cId="1050037809" sldId="261"/>
        </pc:sldMkLst>
        <pc:spChg chg="mod">
          <ac:chgData name="Akilah Johnson" userId="S::akjohnso@adobe.com::2fa3aa60-0c9c-4d06-bae2-795983241227" providerId="AD" clId="Web-{71D6CFBF-0EA2-99B0-93F4-22F19EF0AE4E}" dt="2021-09-22T19:06:58.732" v="1" actId="1076"/>
          <ac:spMkLst>
            <pc:docMk/>
            <pc:sldMk cId="1050037809" sldId="261"/>
            <ac:spMk id="64" creationId="{41467BDC-3D83-D844-B922-CD07E94E5AAB}"/>
          </ac:spMkLst>
        </pc:spChg>
      </pc:sldChg>
    </pc:docChg>
  </pc:docChgLst>
  <pc:docChgLst>
    <pc:chgData name="Akilah Johnson" userId="S::akjohnso@adobe.com::2fa3aa60-0c9c-4d06-bae2-795983241227" providerId="AD" clId="Web-{D428A0AE-54E2-30D2-C574-7A0742876CCF}"/>
    <pc:docChg chg="modSld">
      <pc:chgData name="Akilah Johnson" userId="S::akjohnso@adobe.com::2fa3aa60-0c9c-4d06-bae2-795983241227" providerId="AD" clId="Web-{D428A0AE-54E2-30D2-C574-7A0742876CCF}" dt="2021-10-12T19:11:25.330" v="0" actId="20577"/>
      <pc:docMkLst>
        <pc:docMk/>
      </pc:docMkLst>
      <pc:sldChg chg="modSp">
        <pc:chgData name="Akilah Johnson" userId="S::akjohnso@adobe.com::2fa3aa60-0c9c-4d06-bae2-795983241227" providerId="AD" clId="Web-{D428A0AE-54E2-30D2-C574-7A0742876CCF}" dt="2021-10-12T19:11:25.330" v="0" actId="20577"/>
        <pc:sldMkLst>
          <pc:docMk/>
          <pc:sldMk cId="0" sldId="256"/>
        </pc:sldMkLst>
        <pc:spChg chg="mod">
          <ac:chgData name="Akilah Johnson" userId="S::akjohnso@adobe.com::2fa3aa60-0c9c-4d06-bae2-795983241227" providerId="AD" clId="Web-{D428A0AE-54E2-30D2-C574-7A0742876CCF}" dt="2021-10-12T19:11:25.330" v="0" actId="20577"/>
          <ac:spMkLst>
            <pc:docMk/>
            <pc:sldMk cId="0" sldId="256"/>
            <ac:spMk id="4" creationId="{00000000-0000-0000-0000-000000000000}"/>
          </ac:spMkLst>
        </pc:spChg>
      </pc:sldChg>
    </pc:docChg>
  </pc:docChgLst>
  <pc:docChgLst>
    <pc:chgData name="Andy Witt" userId="S::awitt@adobe.com::e9157bdf-53b2-40e4-9459-936793d75696" providerId="AD" clId="Web-{06B13378-B080-7F0F-51A5-F9203CEE57ED}"/>
    <pc:docChg chg="modSld">
      <pc:chgData name="Andy Witt" userId="S::awitt@adobe.com::e9157bdf-53b2-40e4-9459-936793d75696" providerId="AD" clId="Web-{06B13378-B080-7F0F-51A5-F9203CEE57ED}" dt="2021-08-25T22:25:13.647" v="363"/>
      <pc:docMkLst>
        <pc:docMk/>
      </pc:docMkLst>
      <pc:sldChg chg="modSp">
        <pc:chgData name="Andy Witt" userId="S::awitt@adobe.com::e9157bdf-53b2-40e4-9459-936793d75696" providerId="AD" clId="Web-{06B13378-B080-7F0F-51A5-F9203CEE57ED}" dt="2021-08-25T22:25:13.647" v="363"/>
        <pc:sldMkLst>
          <pc:docMk/>
          <pc:sldMk cId="1050037809" sldId="261"/>
        </pc:sldMkLst>
        <pc:graphicFrameChg chg="mod modGraphic">
          <ac:chgData name="Andy Witt" userId="S::awitt@adobe.com::e9157bdf-53b2-40e4-9459-936793d75696" providerId="AD" clId="Web-{06B13378-B080-7F0F-51A5-F9203CEE57ED}" dt="2021-08-25T22:25:13.647" v="363"/>
          <ac:graphicFrameMkLst>
            <pc:docMk/>
            <pc:sldMk cId="1050037809" sldId="261"/>
            <ac:graphicFrameMk id="25" creationId="{3A91F5B0-3974-A14D-A146-FB590F2AAD18}"/>
          </ac:graphicFrameMkLst>
        </pc:graphicFrameChg>
      </pc:sldChg>
    </pc:docChg>
  </pc:docChgLst>
  <pc:docChgLst>
    <pc:chgData name="Lauren Schutte" userId="S::schutte@adobe.com::6e08b2d3-447a-4d66-86be-444d50df187f" providerId="AD" clId="Web-{AC30C20D-1316-8ECC-DADD-39CCEC6A7FCF}"/>
    <pc:docChg chg="modSld">
      <pc:chgData name="Lauren Schutte" userId="S::schutte@adobe.com::6e08b2d3-447a-4d66-86be-444d50df187f" providerId="AD" clId="Web-{AC30C20D-1316-8ECC-DADD-39CCEC6A7FCF}" dt="2021-10-13T19:03:35.035" v="8" actId="1076"/>
      <pc:docMkLst>
        <pc:docMk/>
      </pc:docMkLst>
      <pc:sldChg chg="modSp">
        <pc:chgData name="Lauren Schutte" userId="S::schutte@adobe.com::6e08b2d3-447a-4d66-86be-444d50df187f" providerId="AD" clId="Web-{AC30C20D-1316-8ECC-DADD-39CCEC6A7FCF}" dt="2021-10-13T19:03:35.035" v="8" actId="1076"/>
        <pc:sldMkLst>
          <pc:docMk/>
          <pc:sldMk cId="0" sldId="256"/>
        </pc:sldMkLst>
        <pc:spChg chg="mod">
          <ac:chgData name="Lauren Schutte" userId="S::schutte@adobe.com::6e08b2d3-447a-4d66-86be-444d50df187f" providerId="AD" clId="Web-{AC30C20D-1316-8ECC-DADD-39CCEC6A7FCF}" dt="2021-10-13T19:03:27.878" v="7" actId="14100"/>
          <ac:spMkLst>
            <pc:docMk/>
            <pc:sldMk cId="0" sldId="256"/>
            <ac:spMk id="3" creationId="{00000000-0000-0000-0000-000000000000}"/>
          </ac:spMkLst>
        </pc:spChg>
        <pc:spChg chg="mod">
          <ac:chgData name="Lauren Schutte" userId="S::schutte@adobe.com::6e08b2d3-447a-4d66-86be-444d50df187f" providerId="AD" clId="Web-{AC30C20D-1316-8ECC-DADD-39CCEC6A7FCF}" dt="2021-10-13T19:03:35.035" v="8" actId="1076"/>
          <ac:spMkLst>
            <pc:docMk/>
            <pc:sldMk cId="0" sldId="256"/>
            <ac:spMk id="5" creationId="{00000000-0000-0000-0000-000000000000}"/>
          </ac:spMkLst>
        </pc:spChg>
      </pc:sldChg>
    </pc:docChg>
  </pc:docChgLst>
  <pc:docChgLst>
    <pc:chgData name="Akilah Johnson" userId="S::akjohnso@adobe.com::2fa3aa60-0c9c-4d06-bae2-795983241227" providerId="AD" clId="Web-{AFB92C2B-405E-C597-0988-18F97C53104C}"/>
    <pc:docChg chg="modSld">
      <pc:chgData name="Akilah Johnson" userId="S::akjohnso@adobe.com::2fa3aa60-0c9c-4d06-bae2-795983241227" providerId="AD" clId="Web-{AFB92C2B-405E-C597-0988-18F97C53104C}" dt="2021-09-22T18:53:26.184" v="29"/>
      <pc:docMkLst>
        <pc:docMk/>
      </pc:docMkLst>
      <pc:sldChg chg="modSp">
        <pc:chgData name="Akilah Johnson" userId="S::akjohnso@adobe.com::2fa3aa60-0c9c-4d06-bae2-795983241227" providerId="AD" clId="Web-{AFB92C2B-405E-C597-0988-18F97C53104C}" dt="2021-09-22T18:53:26.184" v="29"/>
        <pc:sldMkLst>
          <pc:docMk/>
          <pc:sldMk cId="1050037809" sldId="261"/>
        </pc:sldMkLst>
        <pc:spChg chg="mod">
          <ac:chgData name="Akilah Johnson" userId="S::akjohnso@adobe.com::2fa3aa60-0c9c-4d06-bae2-795983241227" providerId="AD" clId="Web-{AFB92C2B-405E-C597-0988-18F97C53104C}" dt="2021-09-22T18:53:05.841" v="5" actId="20577"/>
          <ac:spMkLst>
            <pc:docMk/>
            <pc:sldMk cId="1050037809" sldId="261"/>
            <ac:spMk id="64" creationId="{41467BDC-3D83-D844-B922-CD07E94E5AAB}"/>
          </ac:spMkLst>
        </pc:spChg>
        <pc:graphicFrameChg chg="mod modGraphic">
          <ac:chgData name="Akilah Johnson" userId="S::akjohnso@adobe.com::2fa3aa60-0c9c-4d06-bae2-795983241227" providerId="AD" clId="Web-{AFB92C2B-405E-C597-0988-18F97C53104C}" dt="2021-09-22T18:53:26.184" v="29"/>
          <ac:graphicFrameMkLst>
            <pc:docMk/>
            <pc:sldMk cId="1050037809" sldId="261"/>
            <ac:graphicFrameMk id="25" creationId="{3A91F5B0-3974-A14D-A146-FB590F2AAD18}"/>
          </ac:graphicFrameMkLst>
        </pc:graphicFrameChg>
      </pc:sldChg>
    </pc:docChg>
  </pc:docChgLst>
  <pc:docChgLst>
    <pc:chgData name="Andy Witt" userId="S::awitt@adobe.com::e9157bdf-53b2-40e4-9459-936793d75696" providerId="AD" clId="Web-{CA5D33DF-AE75-BCA1-B9BC-A7CD44D2F3C7}"/>
    <pc:docChg chg="modSld">
      <pc:chgData name="Andy Witt" userId="S::awitt@adobe.com::e9157bdf-53b2-40e4-9459-936793d75696" providerId="AD" clId="Web-{CA5D33DF-AE75-BCA1-B9BC-A7CD44D2F3C7}" dt="2021-08-25T22:38:18.624" v="1" actId="1076"/>
      <pc:docMkLst>
        <pc:docMk/>
      </pc:docMkLst>
      <pc:sldChg chg="modSp">
        <pc:chgData name="Andy Witt" userId="S::awitt@adobe.com::e9157bdf-53b2-40e4-9459-936793d75696" providerId="AD" clId="Web-{CA5D33DF-AE75-BCA1-B9BC-A7CD44D2F3C7}" dt="2021-08-25T22:38:18.624" v="1" actId="1076"/>
        <pc:sldMkLst>
          <pc:docMk/>
          <pc:sldMk cId="1050037809" sldId="261"/>
        </pc:sldMkLst>
        <pc:spChg chg="mod">
          <ac:chgData name="Andy Witt" userId="S::awitt@adobe.com::e9157bdf-53b2-40e4-9459-936793d75696" providerId="AD" clId="Web-{CA5D33DF-AE75-BCA1-B9BC-A7CD44D2F3C7}" dt="2021-08-25T22:38:18.624" v="1" actId="1076"/>
          <ac:spMkLst>
            <pc:docMk/>
            <pc:sldMk cId="1050037809" sldId="261"/>
            <ac:spMk id="50" creationId="{043050D0-21FC-0C42-8484-7FE7C0DB771F}"/>
          </ac:spMkLst>
        </pc:spChg>
      </pc:sldChg>
    </pc:docChg>
  </pc:docChgLst>
  <pc:docChgLst>
    <pc:chgData name="Lauren Schutte" userId="6e08b2d3-447a-4d66-86be-444d50df187f" providerId="ADAL" clId="{61630BD6-9AE9-064C-B39F-AFA945B82B3E}"/>
    <pc:docChg chg="undo custSel modSld">
      <pc:chgData name="Lauren Schutte" userId="6e08b2d3-447a-4d66-86be-444d50df187f" providerId="ADAL" clId="{61630BD6-9AE9-064C-B39F-AFA945B82B3E}" dt="2021-10-13T19:21:08.267" v="201" actId="20577"/>
      <pc:docMkLst>
        <pc:docMk/>
      </pc:docMkLst>
      <pc:sldChg chg="modSp mod">
        <pc:chgData name="Lauren Schutte" userId="6e08b2d3-447a-4d66-86be-444d50df187f" providerId="ADAL" clId="{61630BD6-9AE9-064C-B39F-AFA945B82B3E}" dt="2021-10-13T19:21:08.267" v="201" actId="20577"/>
        <pc:sldMkLst>
          <pc:docMk/>
          <pc:sldMk cId="0" sldId="256"/>
        </pc:sldMkLst>
        <pc:spChg chg="mod">
          <ac:chgData name="Lauren Schutte" userId="6e08b2d3-447a-4d66-86be-444d50df187f" providerId="ADAL" clId="{61630BD6-9AE9-064C-B39F-AFA945B82B3E}" dt="2021-10-13T19:03:44.344" v="3" actId="1076"/>
          <ac:spMkLst>
            <pc:docMk/>
            <pc:sldMk cId="0" sldId="256"/>
            <ac:spMk id="3" creationId="{00000000-0000-0000-0000-000000000000}"/>
          </ac:spMkLst>
        </pc:spChg>
        <pc:graphicFrameChg chg="mod modGraphic">
          <ac:chgData name="Lauren Schutte" userId="6e08b2d3-447a-4d66-86be-444d50df187f" providerId="ADAL" clId="{61630BD6-9AE9-064C-B39F-AFA945B82B3E}" dt="2021-10-13T19:21:08.267" v="201" actId="20577"/>
          <ac:graphicFrameMkLst>
            <pc:docMk/>
            <pc:sldMk cId="0" sldId="256"/>
            <ac:graphicFrameMk id="9" creationId="{00000000-0000-0000-0000-000000000000}"/>
          </ac:graphicFrameMkLst>
        </pc:graphicFrame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402138" y="0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81873C-0B24-F04A-98A1-90E0A78F7E8A}" type="datetimeFigureOut">
              <a:rPr lang="en-US" smtClean="0"/>
              <a:t>2/14/2022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574925" y="1257300"/>
            <a:ext cx="2622550" cy="33940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77875" y="4840288"/>
            <a:ext cx="6216650" cy="3960812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402138" y="9553575"/>
            <a:ext cx="3368675" cy="5048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93AE6A-1303-D04D-9DBD-535BC10217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7906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3AE6A-1303-D04D-9DBD-535BC102172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5073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093AE6A-1303-D04D-9DBD-535BC102172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3581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A1E84E-BC3F-7D4F-A7DC-121CE042C07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529036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11" name="Holder 4">
            <a:extLst>
              <a:ext uri="{FF2B5EF4-FFF2-40B4-BE49-F238E27FC236}">
                <a16:creationId xmlns:a16="http://schemas.microsoft.com/office/drawing/2014/main" id="{F336C0EC-C908-0A4C-AD0F-1418E778FC60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181601" y="9857232"/>
            <a:ext cx="244341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/>
              <a:t>©202</a:t>
            </a:r>
            <a:r>
              <a:rPr lang="en-US" spc="-5"/>
              <a:t>1 </a:t>
            </a:r>
            <a:r>
              <a:rPr spc="-5"/>
              <a:t>Adobe. All Rights Reserved. Adobe</a:t>
            </a:r>
            <a:r>
              <a:rPr spc="60"/>
              <a:t> </a:t>
            </a:r>
            <a:r>
              <a:rPr spc="-5"/>
              <a:t>Confidential.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388883E-79D4-2047-8C5E-37999ED2475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2/14/2022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sp>
        <p:nvSpPr>
          <p:cNvPr id="7" name="Holder 4">
            <a:extLst>
              <a:ext uri="{FF2B5EF4-FFF2-40B4-BE49-F238E27FC236}">
                <a16:creationId xmlns:a16="http://schemas.microsoft.com/office/drawing/2014/main" id="{004A8D36-CC65-B341-9E43-4A47F88C0D96}"/>
              </a:ext>
            </a:extLst>
          </p:cNvPr>
          <p:cNvSpPr>
            <a:spLocks noGrp="1"/>
          </p:cNvSpPr>
          <p:nvPr>
            <p:ph type="ftr" sz="quarter" idx="5"/>
          </p:nvPr>
        </p:nvSpPr>
        <p:spPr>
          <a:xfrm>
            <a:off x="5257801" y="9857232"/>
            <a:ext cx="236721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/>
              <a:t>©202</a:t>
            </a:r>
            <a:r>
              <a:rPr lang="en-US" spc="-5"/>
              <a:t>1</a:t>
            </a:r>
            <a:r>
              <a:rPr spc="-5"/>
              <a:t> Adobe. All Rights Reserved. Adobe</a:t>
            </a:r>
            <a:r>
              <a:rPr spc="60"/>
              <a:t> </a:t>
            </a:r>
            <a:r>
              <a:rPr spc="-5"/>
              <a:t>Confidential.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635750" y="386153"/>
            <a:ext cx="6500898" cy="39115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400" b="1" i="0">
                <a:solidFill>
                  <a:schemeClr val="bg1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60" cy="66385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5257801" y="9865060"/>
            <a:ext cx="2367216" cy="1231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800" b="0" i="0">
                <a:solidFill>
                  <a:srgbClr val="6D6D6D"/>
                </a:solidFill>
                <a:latin typeface="Adobe Clean"/>
                <a:cs typeface="Adobe Clean"/>
              </a:defRPr>
            </a:lvl1pPr>
          </a:lstStyle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spc="-5"/>
              <a:t>©202</a:t>
            </a:r>
            <a:r>
              <a:rPr lang="en-US" spc="-5"/>
              <a:t>1</a:t>
            </a:r>
            <a:r>
              <a:rPr spc="-5"/>
              <a:t> Adobe. All Rights Reserved. Adobe</a:t>
            </a:r>
            <a:r>
              <a:rPr spc="60"/>
              <a:t> </a:t>
            </a:r>
            <a:r>
              <a:rPr spc="-5"/>
              <a:t>Confidential.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2/14/2022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0B595D3-F8FC-DA44-B170-015BD0590CFB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378923" y="9865060"/>
            <a:ext cx="566078" cy="147131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5" r:id="rId2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4.png"/><Relationship Id="rId21" Type="http://schemas.openxmlformats.org/officeDocument/2006/relationships/image" Target="../media/image22.png"/><Relationship Id="rId7" Type="http://schemas.openxmlformats.org/officeDocument/2006/relationships/image" Target="../media/image8.pn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7.svg"/><Relationship Id="rId20" Type="http://schemas.openxmlformats.org/officeDocument/2006/relationships/image" Target="../media/image21.sv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11" Type="http://schemas.openxmlformats.org/officeDocument/2006/relationships/image" Target="../media/image12.png"/><Relationship Id="rId24" Type="http://schemas.openxmlformats.org/officeDocument/2006/relationships/image" Target="../media/image25.sv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23" Type="http://schemas.openxmlformats.org/officeDocument/2006/relationships/image" Target="../media/image24.png"/><Relationship Id="rId10" Type="http://schemas.openxmlformats.org/officeDocument/2006/relationships/image" Target="../media/image11.svg"/><Relationship Id="rId19" Type="http://schemas.openxmlformats.org/officeDocument/2006/relationships/image" Target="../media/image20.png"/><Relationship Id="rId4" Type="http://schemas.openxmlformats.org/officeDocument/2006/relationships/image" Target="../media/image5.jpg"/><Relationship Id="rId9" Type="http://schemas.openxmlformats.org/officeDocument/2006/relationships/image" Target="../media/image10.png"/><Relationship Id="rId14" Type="http://schemas.openxmlformats.org/officeDocument/2006/relationships/image" Target="../media/image15.svg"/><Relationship Id="rId22" Type="http://schemas.openxmlformats.org/officeDocument/2006/relationships/image" Target="../media/image23.sv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training.adobe.com/training/" TargetMode="External"/><Relationship Id="rId13" Type="http://schemas.openxmlformats.org/officeDocument/2006/relationships/image" Target="../media/image29.svg"/><Relationship Id="rId3" Type="http://schemas.openxmlformats.org/officeDocument/2006/relationships/hyperlink" Target="http://www.adobe.com/" TargetMode="External"/><Relationship Id="rId7" Type="http://schemas.openxmlformats.org/officeDocument/2006/relationships/hyperlink" Target="https://experienceleague.adobe.com/?support-solution=General&amp;lang=pt-BR#support" TargetMode="External"/><Relationship Id="rId12" Type="http://schemas.openxmlformats.org/officeDocument/2006/relationships/image" Target="../media/image28.png"/><Relationship Id="rId17" Type="http://schemas.openxmlformats.org/officeDocument/2006/relationships/image" Target="../media/image33.sv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jpg"/><Relationship Id="rId11" Type="http://schemas.openxmlformats.org/officeDocument/2006/relationships/hyperlink" Target="https://helpx.adobe.com/br/support/programs/support-policies-terms-conditions.html" TargetMode="External"/><Relationship Id="rId5" Type="http://schemas.openxmlformats.org/officeDocument/2006/relationships/image" Target="../media/image26.png"/><Relationship Id="rId15" Type="http://schemas.openxmlformats.org/officeDocument/2006/relationships/image" Target="../media/image31.svg"/><Relationship Id="rId10" Type="http://schemas.openxmlformats.org/officeDocument/2006/relationships/hyperlink" Target="https://helpx.adobe.com/br/support/programs/enterprise-support-programs/premier-support-business.html" TargetMode="External"/><Relationship Id="rId4" Type="http://schemas.openxmlformats.org/officeDocument/2006/relationships/image" Target="../media/image5.jpg"/><Relationship Id="rId9" Type="http://schemas.openxmlformats.org/officeDocument/2006/relationships/hyperlink" Target="https://status.adobe.com/" TargetMode="External"/><Relationship Id="rId1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68564" y="7162363"/>
            <a:ext cx="3839555" cy="22762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pt-BR" sz="1400" b="1" u="heavy" dirty="0">
                <a:solidFill>
                  <a:srgbClr val="020302"/>
                </a:solidFill>
                <a:uFill>
                  <a:solidFill>
                    <a:srgbClr val="020302"/>
                  </a:solidFill>
                </a:uFill>
                <a:latin typeface="Adobe Clean"/>
                <a:cs typeface="Adobe Clean"/>
              </a:rPr>
              <a:t>Metas de nível de serviço: Resposta inicial</a:t>
            </a:r>
          </a:p>
        </p:txBody>
      </p:sp>
      <p:sp>
        <p:nvSpPr>
          <p:cNvPr id="3" name="object 3"/>
          <p:cNvSpPr/>
          <p:nvPr/>
        </p:nvSpPr>
        <p:spPr>
          <a:xfrm>
            <a:off x="-8467" y="23397"/>
            <a:ext cx="7772399" cy="200634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439022" y="54646"/>
            <a:ext cx="5229466" cy="366767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2300" dirty="0">
                <a:latin typeface="Adobe Clean"/>
              </a:rPr>
              <a:t>PLANOS DE SUPORTE DA ADOBE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21147" y="531160"/>
            <a:ext cx="5865216" cy="1269065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pt-BR" sz="900" dirty="0">
                <a:solidFill>
                  <a:schemeClr val="bg1"/>
                </a:solidFill>
                <a:latin typeface="Adobe Clean Light" panose="020B0303020404020204" pitchFamily="34" charset="0"/>
              </a:rPr>
              <a:t>Standard | </a:t>
            </a:r>
            <a:r>
              <a:rPr lang="pt-BR" sz="900" b="1" dirty="0">
                <a:solidFill>
                  <a:schemeClr val="bg1"/>
                </a:solidFill>
                <a:latin typeface="Adobe Clean" panose="020B0503020404020204" pitchFamily="34" charset="0"/>
              </a:rPr>
              <a:t>Business</a:t>
            </a:r>
            <a:r>
              <a:rPr lang="pt-BR" sz="900" dirty="0">
                <a:solidFill>
                  <a:schemeClr val="bg1"/>
                </a:solidFill>
                <a:latin typeface="Adobe Clean Light" panose="020B0303020404020204" pitchFamily="34" charset="0"/>
              </a:rPr>
              <a:t> | Enterprise | Elite</a:t>
            </a:r>
          </a:p>
          <a:p>
            <a:pPr marL="12700" marR="5080">
              <a:lnSpc>
                <a:spcPts val="1200"/>
              </a:lnSpc>
              <a:spcBef>
                <a:spcPts val="240"/>
              </a:spcBef>
            </a:pPr>
            <a:r>
              <a:rPr lang="pt-BR" sz="900" dirty="0">
                <a:solidFill>
                  <a:schemeClr val="bg1"/>
                </a:solidFill>
                <a:latin typeface="Adobe Clean SemiLight" panose="020B0403020404020204" pitchFamily="34" charset="0"/>
              </a:rPr>
              <a:t>A Adobe oferece uma ampla gama de recursos técnicos para prestar suporte à sua empresa, incluídos na sua assinatura da Experience Cloud e com melhorias adicionais no pacote de suporte BUSINESS. O Suporte BUSINESS inclui acesso a caminhos de aprendizagem personalizados e a fóruns monitorados da comunidade na Adobe Experience League. Você tem à sua disposição a nossa documentação técnica de produto, com todos os detalhes, e as notas de versão atuais. Os clientes BUSINESS também contam com acesso às nossas equipes de suporte técnico para qualquer consulta sobre o produto, por telefone ou no portal da web, com o fim de proteger sua empresa nos momentos mais críticos. Além disso, os clientes BUSINESS recebem comunicações e atualizações periódicos do Líder de suporte da conta e gestão de encaminhamento de casos de suporte para as solicitações mais críticas. </a:t>
            </a:r>
          </a:p>
        </p:txBody>
      </p:sp>
      <p:sp>
        <p:nvSpPr>
          <p:cNvPr id="7" name="object 7"/>
          <p:cNvSpPr/>
          <p:nvPr/>
        </p:nvSpPr>
        <p:spPr>
          <a:xfrm>
            <a:off x="67056" y="108204"/>
            <a:ext cx="289559" cy="39547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xfrm>
            <a:off x="5307201" y="9862966"/>
            <a:ext cx="2465198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pt-BR"/>
              <a:t>©2021 Adobe. All Rights Reserved. Adobe Confidential.</a:t>
            </a:r>
          </a:p>
        </p:txBody>
      </p:sp>
      <p:graphicFrame>
        <p:nvGraphicFramePr>
          <p:cNvPr id="9" name="object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7784725"/>
              </p:ext>
            </p:extLst>
          </p:nvPr>
        </p:nvGraphicFramePr>
        <p:xfrm>
          <a:off x="118872" y="7475985"/>
          <a:ext cx="7498851" cy="228169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46987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0005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005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91248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</a:t>
                      </a:r>
                    </a:p>
                  </a:txBody>
                  <a:tcPr marL="0" marR="0" marT="7620" marB="0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marL="135255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Suporte Standard</a:t>
                      </a:r>
                    </a:p>
                  </a:txBody>
                  <a:tcPr marL="182880" marT="9144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858585"/>
                      </a:solidFill>
                      <a:prstDash val="soli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92710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Suporte Business</a:t>
                      </a:r>
                    </a:p>
                  </a:txBody>
                  <a:tcPr marL="182880" marT="91440" anchor="ctr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76200">
                      <a:solidFill>
                        <a:srgbClr val="ACD2FF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14672">
                <a:tc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pt-BR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 1</a:t>
                      </a:r>
                    </a:p>
                    <a:p>
                      <a:pPr marL="50800" marR="387985" lvl="0" indent="0" algn="l" defTabSz="914400" rtl="0" eaLnBrk="1" fontAlgn="auto" latinLnBrk="0" hangingPunct="1">
                        <a:lnSpc>
                          <a:spcPts val="1000"/>
                        </a:lnSpc>
                        <a:spcBef>
                          <a:spcPts val="42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As funções de produção do cliente estão inativas ou têm perda significativa de dados ou degradação de serviços, e é necessária atenção imediata para restaurar a funcionalidade </a:t>
                      </a:r>
                      <a:br>
                        <a:rPr lang="pt-BR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</a:br>
                      <a:r>
                        <a:rPr lang="pt-BR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e a usabilidade</a:t>
                      </a:r>
                    </a:p>
                  </a:txBody>
                  <a:tcPr marL="0" marR="0" marT="3810" marB="0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4015" marR="325120" indent="-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 1 hora</a:t>
                      </a:r>
                    </a:p>
                  </a:txBody>
                  <a:tcPr marL="0" marR="0" marT="91440" marB="91440" anchor="ctr" anchorCtr="1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858585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3380" marR="325755" indent="-38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24x7 / 1 hora</a:t>
                      </a:r>
                    </a:p>
                  </a:txBody>
                  <a:tcPr marL="0" marR="0" marT="91440" marB="91440" anchor="ctr" anchorCtr="1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>
                      <a:solidFill>
                        <a:srgbClr val="ACD2FF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14672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pt-BR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 2</a:t>
                      </a:r>
                    </a:p>
                    <a:p>
                      <a:pPr marL="50165" marR="203200">
                        <a:lnSpc>
                          <a:spcPts val="1000"/>
                        </a:lnSpc>
                        <a:spcBef>
                          <a:spcPts val="415"/>
                        </a:spcBef>
                      </a:pPr>
                      <a:r>
                        <a:rPr lang="pt-BR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As funções empresariais do cliente têm grande degradação de serviços, perda potencial de dados ou foi afetado um recurso importante </a:t>
                      </a:r>
                    </a:p>
                  </a:txBody>
                  <a:tcPr marL="0" marR="0" marT="3810" marB="0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6865" marR="184785" indent="-193675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Horário comercial / </a:t>
                      </a:r>
                      <a:b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 horas</a:t>
                      </a:r>
                    </a:p>
                  </a:txBody>
                  <a:tcPr marL="0" marR="0" marT="91440" marB="91440" anchor="ctr" anchorCtr="1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7500" marR="184785" indent="-194310" algn="ctr">
                        <a:lnSpc>
                          <a:spcPct val="100000"/>
                        </a:lnSpc>
                        <a:spcBef>
                          <a:spcPts val="670"/>
                        </a:spcBef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  Horário comercial / </a:t>
                      </a:r>
                      <a:b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2 horas</a:t>
                      </a:r>
                    </a:p>
                  </a:txBody>
                  <a:tcPr marL="0" marR="0" marT="91440" marB="91440" anchor="ctr" anchorCtr="1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14673">
                <a:tc>
                  <a:txBody>
                    <a:bodyPr/>
                    <a:lstStyle/>
                    <a:p>
                      <a:pPr marL="50165">
                        <a:lnSpc>
                          <a:spcPct val="100000"/>
                        </a:lnSpc>
                        <a:spcBef>
                          <a:spcPts val="30"/>
                        </a:spcBef>
                      </a:pPr>
                      <a:r>
                        <a:rPr lang="pt-BR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 3</a:t>
                      </a:r>
                    </a:p>
                    <a:p>
                      <a:pPr marL="49530" marR="212090" indent="-2540">
                        <a:lnSpc>
                          <a:spcPts val="1000"/>
                        </a:lnSpc>
                        <a:spcBef>
                          <a:spcPts val="415"/>
                        </a:spcBef>
                      </a:pPr>
                      <a:r>
                        <a:rPr kumimoji="0" lang="pt-BR" sz="900" b="0" i="0" u="none" strike="noStrike" cap="none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uLnTx/>
                          <a:uFillTx/>
                          <a:latin typeface="Adobe Clean Light" panose="020B0303020404020204" pitchFamily="34" charset="0"/>
                          <a:ea typeface="+mn-ea"/>
                          <a:cs typeface="+mn-cs"/>
                        </a:rPr>
                        <a:t>As funções empresariais do cliente têm pouca degradação dos serviços, e há uma solução/solução alternativa que permite que as funções empresariais continuem normalmente </a:t>
                      </a:r>
                    </a:p>
                  </a:txBody>
                  <a:tcPr marL="0" marR="0" marT="3810" marB="0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3690" marR="184150" indent="-18986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 Horário comercial / </a:t>
                      </a:r>
                      <a:b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6 horas</a:t>
                      </a:r>
                    </a:p>
                  </a:txBody>
                  <a:tcPr marL="0" marR="0" marT="91440" marB="91440" anchor="ctr" anchorCtr="1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16230" marR="185420" indent="-193675" algn="ctr">
                        <a:lnSpc>
                          <a:spcPct val="100000"/>
                        </a:lnSpc>
                        <a:spcBef>
                          <a:spcPts val="645"/>
                        </a:spcBef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Horário comercial / </a:t>
                      </a:r>
                      <a:b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</a:b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 horas</a:t>
                      </a:r>
                    </a:p>
                  </a:txBody>
                  <a:tcPr marL="0" marR="0" marT="91440" marB="91440" anchor="ctr" anchorCtr="1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8333">
                <a:tc>
                  <a:txBody>
                    <a:bodyPr/>
                    <a:lstStyle/>
                    <a:p>
                      <a:pPr marL="48895">
                        <a:lnSpc>
                          <a:spcPct val="100000"/>
                        </a:lnSpc>
                        <a:spcBef>
                          <a:spcPts val="15"/>
                        </a:spcBef>
                      </a:pPr>
                      <a:r>
                        <a:rPr lang="pt-BR" sz="900" b="1" dirty="0">
                          <a:solidFill>
                            <a:srgbClr val="020302"/>
                          </a:solidFill>
                          <a:latin typeface="Adobe Clean"/>
                          <a:cs typeface="Adobe Clean"/>
                        </a:rPr>
                        <a:t>PRIORIDADE 4</a:t>
                      </a:r>
                    </a:p>
                    <a:p>
                      <a:pPr marL="48895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 b="0" i="0" dirty="0">
                          <a:solidFill>
                            <a:srgbClr val="000000"/>
                          </a:solidFill>
                          <a:latin typeface="Adobe Clean Light" panose="020B0303020404020204" pitchFamily="34" charset="0"/>
                        </a:rPr>
                        <a:t>Pergunta geral sobre a funcionalidade atual do produto ou solicitação de melhoria</a:t>
                      </a:r>
                    </a:p>
                  </a:txBody>
                  <a:tcPr marL="0" marR="0" marT="1905" marB="0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40360" marR="203200" indent="-193040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  Dias úteis / 3 dias</a:t>
                      </a:r>
                    </a:p>
                  </a:txBody>
                  <a:tcPr marL="0" marR="0" marT="91440" marB="91440" anchor="ctr" anchorCtr="1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370840" marR="223520" indent="-202565" algn="ctr">
                        <a:lnSpc>
                          <a:spcPct val="100000"/>
                        </a:lnSpc>
                        <a:spcBef>
                          <a:spcPts val="155"/>
                        </a:spcBef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Dias úteis / 1 dia</a:t>
                      </a:r>
                    </a:p>
                  </a:txBody>
                  <a:tcPr marL="0" marR="0" marT="91440" marB="91440" anchor="ctr" anchorCtr="1">
                    <a:lnL w="3175">
                      <a:solidFill>
                        <a:srgbClr val="B7B8B8"/>
                      </a:solidFill>
                      <a:prstDash val="soli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3175">
                      <a:solidFill>
                        <a:srgbClr val="B7B8B8"/>
                      </a:solidFill>
                      <a:prstDash val="solid"/>
                    </a:lnT>
                    <a:lnB w="3175">
                      <a:solidFill>
                        <a:srgbClr val="B7B8B8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1" name="object 8">
            <a:extLst>
              <a:ext uri="{FF2B5EF4-FFF2-40B4-BE49-F238E27FC236}">
                <a16:creationId xmlns:a16="http://schemas.microsoft.com/office/drawing/2014/main" id="{3AC7AEA2-E7A4-BD48-80EA-856168E207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2910209"/>
              </p:ext>
            </p:extLst>
          </p:nvPr>
        </p:nvGraphicFramePr>
        <p:xfrm>
          <a:off x="121147" y="2120949"/>
          <a:ext cx="7498851" cy="471454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3599">
                  <a:extLst>
                    <a:ext uri="{9D8B030D-6E8A-4147-A177-3AD203B41FA5}">
                      <a16:colId xmlns:a16="http://schemas.microsoft.com/office/drawing/2014/main" val="1674920574"/>
                    </a:ext>
                  </a:extLst>
                </a:gridCol>
                <a:gridCol w="313347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25889">
                  <a:extLst>
                    <a:ext uri="{9D8B030D-6E8A-4147-A177-3AD203B41FA5}">
                      <a16:colId xmlns:a16="http://schemas.microsoft.com/office/drawing/2014/main" val="2563521174"/>
                    </a:ext>
                  </a:extLst>
                </a:gridCol>
                <a:gridCol w="142588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1251"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254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900">
                          <a:solidFill>
                            <a:srgbClr val="404040"/>
                          </a:solidFill>
                          <a:latin typeface="Adobe Clean"/>
                          <a:cs typeface="Adobe Clean"/>
                        </a:rPr>
                        <a:t>Suporte Standard</a:t>
                      </a:r>
                    </a:p>
                  </a:txBody>
                  <a:tcPr marL="0" marR="0" marT="7620" marB="0"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76200" cap="flat" cmpd="sng" algn="ctr">
                      <a:solidFill>
                        <a:srgbClr val="7C7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60"/>
                        </a:spcBef>
                      </a:pPr>
                      <a:r>
                        <a:rPr lang="pt-BR" sz="900">
                          <a:solidFill>
                            <a:srgbClr val="FFFFFF"/>
                          </a:solidFill>
                          <a:latin typeface="Adobe Clean"/>
                          <a:cs typeface="Adobe Clean"/>
                        </a:rPr>
                        <a:t>Suporte Business</a:t>
                      </a:r>
                    </a:p>
                  </a:txBody>
                  <a:tcPr marL="0" marR="0" marT="7620" marB="0"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B w="76200" cap="flat" cmpd="sng" algn="ctr">
                      <a:solidFill>
                        <a:srgbClr val="AC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2691">
                <a:tc gridSpan="2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800" i="1">
                        <a:solidFill>
                          <a:sysClr val="windowText" lastClr="000000"/>
                        </a:solidFill>
                        <a:latin typeface="Adobe Clean Light" panose="020B0303020404020204" pitchFamily="34" charset="0"/>
                      </a:endParaRPr>
                    </a:p>
                  </a:txBody>
                  <a:tcPr anchor="ctr">
                    <a:lnR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0" cap="flat" cmpd="sng" algn="ctr">
                      <a:solidFill>
                        <a:srgbClr val="7C7C7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DFD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65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800" i="1" dirty="0">
                          <a:solidFill>
                            <a:schemeClr val="bg1"/>
                          </a:solidFill>
                          <a:latin typeface="Adobe Clean Light" panose="020B0303020404020204" pitchFamily="34" charset="0"/>
                        </a:rPr>
                        <a:t>Suporte pago ($)</a:t>
                      </a:r>
                    </a:p>
                  </a:txBody>
                  <a:tcPr anchor="ctr">
                    <a:lnL w="3175" cap="flat" cmpd="sng" algn="ctr">
                      <a:solidFill>
                        <a:srgbClr val="B7B8B8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>
                      <a:solidFill>
                        <a:srgbClr val="B7B8B8"/>
                      </a:solidFill>
                      <a:prstDash val="solid"/>
                    </a:lnR>
                    <a:lnT w="76200" cap="flat" cmpd="sng" algn="ctr">
                      <a:solidFill>
                        <a:srgbClr val="ACD2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2310">
                <a:tc rowSpan="3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pt-BR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Especialistas atribuídos</a:t>
                      </a:r>
                    </a:p>
                  </a:txBody>
                  <a:tcPr marL="0" marR="0" marT="58419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Líder de suporte da conta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 anchor="ctr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Engenheiro de suporte nomeado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6808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Gerente técnico de conta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 anchor="ctr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29317">
                <a:tc rowSpan="12">
                  <a:txBody>
                    <a:bodyPr/>
                    <a:lstStyle/>
                    <a:p>
                      <a:pPr marL="5080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Serviços de suporte</a:t>
                      </a:r>
                    </a:p>
                  </a:txBody>
                  <a:tcPr marL="0" marR="0" marT="5715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Suporte Online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Horário comercial</a:t>
                      </a:r>
                    </a:p>
                  </a:txBody>
                  <a:tcPr marL="0" marR="0" marT="6794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Horário comercial</a:t>
                      </a:r>
                    </a:p>
                  </a:txBody>
                  <a:tcPr marL="0" marR="0" marT="67945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Suporte 24x7x365 para prioridades P1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8419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30065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Contatos de suporte nomeados (por produto)</a:t>
                      </a:r>
                    </a:p>
                  </a:txBody>
                  <a:tcPr marL="0" marR="0" marT="5778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4</a:t>
                      </a:r>
                    </a:p>
                  </a:txBody>
                  <a:tcPr marL="0" marR="0" marT="57785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6</a:t>
                      </a:r>
                    </a:p>
                  </a:txBody>
                  <a:tcPr marL="0" marR="0" marT="57785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31561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Suporte telefônico ao vivo</a:t>
                      </a:r>
                    </a:p>
                  </a:txBody>
                  <a:tcPr marL="0" marR="0" marT="5778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054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64"/>
                        </a:spcBef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054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32310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Gestão de encaminhamento</a:t>
                      </a: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endParaRPr sz="900">
                        <a:latin typeface="Wingdings"/>
                        <a:cs typeface="Wingdings"/>
                      </a:endParaRPr>
                    </a:p>
                  </a:txBody>
                  <a:tcPr marL="0" marR="0" marT="5969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Wingdings"/>
                          <a:cs typeface="Wingdings"/>
                        </a:rPr>
                        <a:t></a:t>
                      </a:r>
                    </a:p>
                  </a:txBody>
                  <a:tcPr marL="0" marR="0" marT="5969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pPr marL="50800" algn="l" rtl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Revisões de serviço por ano</a:t>
                      </a:r>
                    </a:p>
                  </a:txBody>
                  <a:tcPr marL="0" marR="0" marT="5715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>
                          <a:latin typeface="AdobeClean-Light"/>
                          <a:cs typeface="AdobeClean-Light"/>
                        </a:rPr>
                        <a:t>Sessões de especialistas por ano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5399098"/>
                  </a:ext>
                </a:extLst>
              </a:tr>
              <a:tr h="229317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50800" hangingPunct="0">
                        <a:lnSpc>
                          <a:spcPct val="100000"/>
                        </a:lnSpc>
                        <a:spcBef>
                          <a:spcPts val="450"/>
                        </a:spcBef>
                      </a:pPr>
                      <a:r>
                        <a:rPr lang="pt-BR" sz="900" dirty="0">
                          <a:latin typeface="AdobeClean-Light"/>
                          <a:cs typeface="AdobeClean-Light"/>
                        </a:rPr>
                        <a:t>Revisões de caso</a:t>
                      </a:r>
                    </a:p>
                  </a:txBody>
                  <a:tcPr marL="0" marR="0" marT="5715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64642039"/>
                  </a:ext>
                </a:extLst>
              </a:tr>
              <a:tr h="230812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8419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 hangingPunct="0">
                        <a:lnSpc>
                          <a:spcPct val="100000"/>
                        </a:lnSpc>
                        <a:spcBef>
                          <a:spcPts val="459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Gerenciamento de eventos</a:t>
                      </a:r>
                    </a:p>
                  </a:txBody>
                  <a:tcPr marL="0" marR="0" marT="58419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31562">
                <a:tc vMerge="1">
                  <a:txBody>
                    <a:bodyPr/>
                    <a:lstStyle/>
                    <a:p>
                      <a:pPr marL="48895" algn="l" rtl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8895" hangingPunct="0">
                        <a:lnSpc>
                          <a:spcPct val="100000"/>
                        </a:lnSpc>
                        <a:spcBef>
                          <a:spcPts val="465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Revisão, manutenção e monitoramento do ambiente</a:t>
                      </a:r>
                    </a:p>
                  </a:txBody>
                  <a:tcPr marL="0" marR="0" marT="59055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36808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hangingPunct="0">
                        <a:lnSpc>
                          <a:spcPct val="100000"/>
                        </a:lnSpc>
                        <a:spcBef>
                          <a:spcPts val="500"/>
                        </a:spcBef>
                      </a:pPr>
                      <a:r>
                        <a:rPr lang="pt-BR" sz="90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Revisão de versão, migração, atualização e roteiro de produtos</a:t>
                      </a:r>
                    </a:p>
                  </a:txBody>
                  <a:tcPr marL="0" marR="0" marT="6350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241305">
                <a:tc vMerge="1">
                  <a:txBody>
                    <a:bodyPr/>
                    <a:lstStyle/>
                    <a:p>
                      <a:pPr marL="49530" algn="l" rtl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endParaRPr sz="900">
                        <a:latin typeface="AdobeClean-Light"/>
                        <a:cs typeface="AdobeClean-Light"/>
                      </a:endParaRP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D7D7D"/>
                    </a:solidFill>
                  </a:tcPr>
                </a:tc>
                <a:tc>
                  <a:txBody>
                    <a:bodyPr/>
                    <a:lstStyle/>
                    <a:p>
                      <a:pPr marL="49530" hangingPunct="0">
                        <a:lnSpc>
                          <a:spcPct val="100000"/>
                        </a:lnSpc>
                        <a:spcBef>
                          <a:spcPts val="530"/>
                        </a:spcBef>
                      </a:pPr>
                      <a:r>
                        <a:rPr lang="pt-BR" sz="900" dirty="0">
                          <a:latin typeface="AdobeClean-Light"/>
                          <a:cs typeface="AdobeClean-Light"/>
                        </a:rPr>
                        <a:t>Atividades de suporte na nuvem — Experience Manager as Cloud</a:t>
                      </a:r>
                    </a:p>
                  </a:txBody>
                  <a:tcPr marL="0" marR="0" marT="6731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B w="12700">
                      <a:solidFill>
                        <a:srgbClr val="F0F0F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161868">
                <a:tc rowSpan="2">
                  <a:txBody>
                    <a:bodyPr/>
                    <a:lstStyle/>
                    <a:p>
                      <a:pPr marL="4826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pt-BR" sz="1000" b="1" i="0">
                          <a:solidFill>
                            <a:schemeClr val="bg1"/>
                          </a:solidFill>
                          <a:latin typeface="Adobe Clean" panose="020B0503020404020204" pitchFamily="34" charset="0"/>
                          <a:cs typeface="AdobeClean-Light"/>
                        </a:rPr>
                        <a:t>Serviços de campo</a:t>
                      </a:r>
                    </a:p>
                  </a:txBody>
                  <a:tcPr marL="0" marR="0" marT="48260" marB="0" anchor="ctr">
                    <a:lnL w="12700">
                      <a:solidFill>
                        <a:srgbClr val="F0F0F0"/>
                      </a:solidFill>
                      <a:prstDash val="solid"/>
                    </a:lnL>
                    <a:lnR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rgbClr val="7D7D7D"/>
                    </a:solidFill>
                  </a:tcPr>
                </a:tc>
                <a:tc rowSpan="2">
                  <a:txBody>
                    <a:bodyPr/>
                    <a:lstStyle/>
                    <a:p>
                      <a:pPr marL="48260" hangingPunct="0">
                        <a:lnSpc>
                          <a:spcPct val="100000"/>
                        </a:lnSpc>
                        <a:spcBef>
                          <a:spcPts val="380"/>
                        </a:spcBef>
                      </a:pPr>
                      <a:r>
                        <a:rPr lang="pt-BR" sz="900" dirty="0">
                          <a:solidFill>
                            <a:srgbClr val="020302"/>
                          </a:solidFill>
                          <a:latin typeface="AdobeClean-Light"/>
                          <a:cs typeface="AdobeClean-Light"/>
                        </a:rPr>
                        <a:t>Launch Advisory Services — primeiro ano da nova solução</a:t>
                      </a:r>
                    </a:p>
                    <a:p>
                      <a:pPr marL="48260" hangingPunct="0">
                        <a:lnSpc>
                          <a:spcPct val="100000"/>
                        </a:lnSpc>
                        <a:spcBef>
                          <a:spcPts val="830"/>
                        </a:spcBef>
                      </a:pPr>
                      <a:r>
                        <a:rPr lang="pt-BR" sz="900" dirty="0">
                          <a:latin typeface="AdobeClean-Light"/>
                          <a:cs typeface="AdobeClean-Light"/>
                        </a:rPr>
                        <a:t>Atividades de serviço de campo </a:t>
                      </a:r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T w="12700" cap="flat" cmpd="sng" algn="ctr">
                      <a:solidFill>
                        <a:srgbClr val="F0F0F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3872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48260" marB="0">
                    <a:lnL w="12700">
                      <a:solidFill>
                        <a:srgbClr val="F0F0F0"/>
                      </a:solidFill>
                      <a:prstDash val="solid"/>
                    </a:lnL>
                    <a:lnR w="12700">
                      <a:solidFill>
                        <a:srgbClr val="F0F0F0"/>
                      </a:solidFill>
                      <a:prstDash val="solid"/>
                    </a:lnR>
                    <a:lnT w="12700">
                      <a:solidFill>
                        <a:srgbClr val="F0F0F0"/>
                      </a:solidFill>
                      <a:prstDash val="solid"/>
                    </a:lnT>
                    <a:lnB w="12700">
                      <a:solidFill>
                        <a:srgbClr val="F1F1F1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rtl="0">
                        <a:lnSpc>
                          <a:spcPct val="100000"/>
                        </a:lnSpc>
                      </a:pPr>
                      <a:endParaRPr sz="900" dirty="0">
                        <a:latin typeface="Times New Roman"/>
                        <a:cs typeface="Times New Roman"/>
                      </a:endParaRPr>
                    </a:p>
                  </a:txBody>
                  <a:tcPr marL="0" marR="0" marT="0" marB="0">
                    <a:lnB w="12700">
                      <a:solidFill>
                        <a:srgbClr val="F1F1F1"/>
                      </a:solidFill>
                      <a:prstDash val="soli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69E35DE-6A5F-5549-904F-459C7D857BB2}"/>
              </a:ext>
            </a:extLst>
          </p:cNvPr>
          <p:cNvSpPr txBox="1"/>
          <p:nvPr/>
        </p:nvSpPr>
        <p:spPr>
          <a:xfrm>
            <a:off x="356615" y="358817"/>
            <a:ext cx="2717050" cy="2000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700" i="1">
                <a:solidFill>
                  <a:schemeClr val="bg1"/>
                </a:solidFill>
              </a:rPr>
              <a:t>Adobe Experience Cloud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object 3"/>
          <p:cNvGrpSpPr/>
          <p:nvPr/>
        </p:nvGrpSpPr>
        <p:grpSpPr>
          <a:xfrm rot="5400000">
            <a:off x="1339850" y="-1393467"/>
            <a:ext cx="5198897" cy="7971002"/>
            <a:chOff x="180403" y="415099"/>
            <a:chExt cx="3479165" cy="7679055"/>
          </a:xfrm>
        </p:grpSpPr>
        <p:sp>
          <p:nvSpPr>
            <p:cNvPr id="4" name="object 4"/>
            <p:cNvSpPr/>
            <p:nvPr/>
          </p:nvSpPr>
          <p:spPr>
            <a:xfrm>
              <a:off x="3628262" y="576453"/>
              <a:ext cx="0" cy="7486650"/>
            </a:xfrm>
            <a:custGeom>
              <a:avLst/>
              <a:gdLst/>
              <a:ahLst/>
              <a:cxnLst/>
              <a:rect l="l" t="t" r="r" b="b"/>
              <a:pathLst>
                <a:path h="7486650">
                  <a:moveTo>
                    <a:pt x="0" y="0"/>
                  </a:moveTo>
                  <a:lnTo>
                    <a:pt x="0" y="7486408"/>
                  </a:lnTo>
                </a:path>
              </a:pathLst>
            </a:custGeom>
            <a:ln w="61722">
              <a:solidFill>
                <a:srgbClr val="EAEA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87070" y="421767"/>
              <a:ext cx="3409950" cy="7600950"/>
            </a:xfrm>
            <a:custGeom>
              <a:avLst/>
              <a:gdLst/>
              <a:ahLst/>
              <a:cxnLst/>
              <a:rect l="l" t="t" r="r" b="b"/>
              <a:pathLst>
                <a:path w="3409950" h="7600950">
                  <a:moveTo>
                    <a:pt x="0" y="7600569"/>
                  </a:moveTo>
                  <a:lnTo>
                    <a:pt x="3409492" y="7600569"/>
                  </a:lnTo>
                  <a:lnTo>
                    <a:pt x="3409492" y="0"/>
                  </a:lnTo>
                  <a:lnTo>
                    <a:pt x="0" y="0"/>
                  </a:lnTo>
                  <a:lnTo>
                    <a:pt x="0" y="7600569"/>
                  </a:lnTo>
                  <a:close/>
                </a:path>
              </a:pathLst>
            </a:custGeom>
            <a:ln w="12954">
              <a:solidFill>
                <a:srgbClr val="EBEB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/>
          <p:nvPr/>
        </p:nvSpPr>
        <p:spPr>
          <a:xfrm>
            <a:off x="2215194" y="596295"/>
            <a:ext cx="355091" cy="35509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370040" y="1409311"/>
            <a:ext cx="2286000" cy="145680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pt-BR" sz="900">
                <a:solidFill>
                  <a:srgbClr val="000000"/>
                </a:solidFill>
                <a:latin typeface="Adobe Clean Light" panose="020B0303020404020204" pitchFamily="34" charset="0"/>
              </a:rPr>
              <a:t>Um Líder de suporte da conta designado para monitorar os casos de forma proativa, impulsionar a colaboração entre equipes, fornecer webinários de integração, executar relatórios de serviço, fornecer assistência de suporte não técnico e funcionar como ponto de encaminhamento e defensor interno no Suporte da Adobe.</a:t>
            </a:r>
          </a:p>
        </p:txBody>
      </p:sp>
      <p:sp>
        <p:nvSpPr>
          <p:cNvPr id="46" name="object 46"/>
          <p:cNvSpPr txBox="1"/>
          <p:nvPr/>
        </p:nvSpPr>
        <p:spPr>
          <a:xfrm>
            <a:off x="2836967" y="8618616"/>
            <a:ext cx="2286000" cy="641201"/>
          </a:xfrm>
          <a:prstGeom prst="rect">
            <a:avLst/>
          </a:prstGeom>
        </p:spPr>
        <p:txBody>
          <a:bodyPr vert="horz" wrap="square" lIns="0" tIns="12700" rIns="0" bIns="0" rtlCol="0" anchor="t">
            <a:spAutoFit/>
          </a:bodyPr>
          <a:lstStyle/>
          <a:p>
            <a:pPr marL="33020" marR="159385">
              <a:lnSpc>
                <a:spcPct val="100000"/>
              </a:lnSpc>
              <a:spcBef>
                <a:spcPts val="100"/>
              </a:spcBef>
              <a:tabLst>
                <a:tab pos="1786889" algn="l"/>
              </a:tabLst>
            </a:pPr>
            <a:r>
              <a:rPr lang="pt-BR" sz="1000" dirty="0">
                <a:solidFill>
                  <a:srgbClr val="020302"/>
                </a:solidFill>
                <a:latin typeface="AdobeClean-Light"/>
                <a:cs typeface="AdobeClean-Light"/>
              </a:rPr>
              <a:t>Inicie uma sessão de chat para obter respostas e ajuda com o envio de caso.</a:t>
            </a:r>
          </a:p>
          <a:p>
            <a:pPr marL="33020" marR="159385">
              <a:spcBef>
                <a:spcPts val="100"/>
              </a:spcBef>
              <a:tabLst>
                <a:tab pos="1786889" algn="l"/>
              </a:tabLst>
            </a:pPr>
            <a:r>
              <a:rPr lang="pt-BR" sz="1000" i="1" dirty="0">
                <a:solidFill>
                  <a:srgbClr val="7A7A7A"/>
                </a:solidFill>
                <a:latin typeface="AdobeClean-LightIt"/>
                <a:cs typeface="AdobeClean-LightIt"/>
              </a:rPr>
              <a:t>*Nem todos os produtos têm suporte de chat ao vivo</a:t>
            </a:r>
            <a:r>
              <a:rPr lang="pt-BR" sz="900" i="1" dirty="0">
                <a:solidFill>
                  <a:srgbClr val="7A7A7A"/>
                </a:solidFill>
                <a:latin typeface="AdobeClean-LightIt"/>
                <a:cs typeface="AdobeClean-LightIt"/>
              </a:rPr>
              <a:t>.  </a:t>
            </a:r>
          </a:p>
        </p:txBody>
      </p:sp>
      <p:sp>
        <p:nvSpPr>
          <p:cNvPr id="52" name="object 52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94BFC9C-CB48-FE4C-887D-D38E0BAE6627}"/>
              </a:ext>
            </a:extLst>
          </p:cNvPr>
          <p:cNvSpPr txBox="1">
            <a:spLocks/>
          </p:cNvSpPr>
          <p:nvPr/>
        </p:nvSpPr>
        <p:spPr>
          <a:xfrm>
            <a:off x="838200" y="6046398"/>
            <a:ext cx="1568246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>
                <a:solidFill>
                  <a:srgbClr val="000000"/>
                </a:solidFill>
              </a:rPr>
              <a:t>Fóruns da comunidade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8F4C73CC-314D-8744-A9C8-6CE3C69810AD}"/>
              </a:ext>
            </a:extLst>
          </p:cNvPr>
          <p:cNvSpPr>
            <a:spLocks/>
          </p:cNvSpPr>
          <p:nvPr/>
        </p:nvSpPr>
        <p:spPr>
          <a:xfrm>
            <a:off x="838200" y="6277305"/>
            <a:ext cx="95931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Fóruns online</a:t>
            </a:r>
          </a:p>
        </p:txBody>
      </p:sp>
      <p:sp>
        <p:nvSpPr>
          <p:cNvPr id="63" name="object 39">
            <a:extLst>
              <a:ext uri="{FF2B5EF4-FFF2-40B4-BE49-F238E27FC236}">
                <a16:creationId xmlns:a16="http://schemas.microsoft.com/office/drawing/2014/main" id="{5FDB276C-3505-C748-B612-64E8B08A71CB}"/>
              </a:ext>
            </a:extLst>
          </p:cNvPr>
          <p:cNvSpPr txBox="1"/>
          <p:nvPr/>
        </p:nvSpPr>
        <p:spPr>
          <a:xfrm>
            <a:off x="370040" y="6529249"/>
            <a:ext cx="2286000" cy="80534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Acesso online contínuo a um banco de dados cada vez maior de soluções técnicas, documentação do produto, perguntas frequentes e muito mais. Milhares de clientes podem se conectar para compartilhar práticas recomendadas e lições aprendidas.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6E1B1B00-5842-3A4E-A250-97EC5CF16C89}"/>
              </a:ext>
            </a:extLst>
          </p:cNvPr>
          <p:cNvSpPr>
            <a:spLocks/>
          </p:cNvSpPr>
          <p:nvPr/>
        </p:nvSpPr>
        <p:spPr>
          <a:xfrm>
            <a:off x="5851290" y="6277305"/>
            <a:ext cx="1316707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Jornadas autoguiadas</a:t>
            </a:r>
          </a:p>
        </p:txBody>
      </p:sp>
      <p:sp>
        <p:nvSpPr>
          <p:cNvPr id="67" name="object 39">
            <a:extLst>
              <a:ext uri="{FF2B5EF4-FFF2-40B4-BE49-F238E27FC236}">
                <a16:creationId xmlns:a16="http://schemas.microsoft.com/office/drawing/2014/main" id="{22816550-445E-B945-8FBC-36EF6779CB5A}"/>
              </a:ext>
            </a:extLst>
          </p:cNvPr>
          <p:cNvSpPr txBox="1"/>
          <p:nvPr/>
        </p:nvSpPr>
        <p:spPr>
          <a:xfrm>
            <a:off x="5376301" y="6529249"/>
            <a:ext cx="2286000" cy="959237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A Experience League gera criadores de experiências. Os clientes podem adquirir habilidades de gerenciamento de experiência do cliente com aprendizagem personalizada, participar de uma comunidade de pares global e conseguir reconhecimento de carreira.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3C8012AA-ACFC-F14A-9871-8C8BC94B3109}"/>
              </a:ext>
            </a:extLst>
          </p:cNvPr>
          <p:cNvSpPr txBox="1">
            <a:spLocks/>
          </p:cNvSpPr>
          <p:nvPr/>
        </p:nvSpPr>
        <p:spPr>
          <a:xfrm>
            <a:off x="3215895" y="8150141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>
                <a:solidFill>
                  <a:srgbClr val="000000"/>
                </a:solidFill>
              </a:rPr>
              <a:t>Suporte por chat ao vivo*</a:t>
            </a:r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3FD5E5E8-A228-E646-A72D-9542B6773A8E}"/>
              </a:ext>
            </a:extLst>
          </p:cNvPr>
          <p:cNvSpPr>
            <a:spLocks/>
          </p:cNvSpPr>
          <p:nvPr/>
        </p:nvSpPr>
        <p:spPr>
          <a:xfrm>
            <a:off x="3198434" y="8373543"/>
            <a:ext cx="84016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Suporte por chat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DAF3EBEF-0B3F-B542-A30E-3B7228432027}"/>
              </a:ext>
            </a:extLst>
          </p:cNvPr>
          <p:cNvSpPr txBox="1">
            <a:spLocks/>
          </p:cNvSpPr>
          <p:nvPr/>
        </p:nvSpPr>
        <p:spPr>
          <a:xfrm>
            <a:off x="3290772" y="6046398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>
                <a:solidFill>
                  <a:srgbClr val="000000"/>
                </a:solidFill>
              </a:rPr>
              <a:t>24X7 prioridades P1 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075E4356-C31F-674D-B927-91CC2C099FA3}"/>
              </a:ext>
            </a:extLst>
          </p:cNvPr>
          <p:cNvSpPr>
            <a:spLocks/>
          </p:cNvSpPr>
          <p:nvPr/>
        </p:nvSpPr>
        <p:spPr>
          <a:xfrm>
            <a:off x="3276600" y="6277305"/>
            <a:ext cx="992259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Suporte telefônico</a:t>
            </a:r>
          </a:p>
        </p:txBody>
      </p:sp>
      <p:sp>
        <p:nvSpPr>
          <p:cNvPr id="82" name="object 39">
            <a:extLst>
              <a:ext uri="{FF2B5EF4-FFF2-40B4-BE49-F238E27FC236}">
                <a16:creationId xmlns:a16="http://schemas.microsoft.com/office/drawing/2014/main" id="{95A83EB9-E8E1-7547-BBE3-E1F42C56BF6A}"/>
              </a:ext>
            </a:extLst>
          </p:cNvPr>
          <p:cNvSpPr txBox="1"/>
          <p:nvPr/>
        </p:nvSpPr>
        <p:spPr>
          <a:xfrm>
            <a:off x="2836967" y="6529249"/>
            <a:ext cx="2286000" cy="80534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1000" dirty="0">
                <a:solidFill>
                  <a:srgbClr val="020302"/>
                </a:solidFill>
                <a:latin typeface="AdobeClean-Light"/>
              </a:rPr>
              <a:t>Usuários autorizados ou contatos de suporte nomeados</a:t>
            </a:r>
            <a:r>
              <a:rPr lang="pt-BR" sz="1000" dirty="0">
                <a:latin typeface="Adobe Clean Light" panose="020B0303020404020204" pitchFamily="34" charset="0"/>
              </a:rPr>
              <a:t> podem enviar problemas por todos os canais disponíveis (incluindo por telefone em prioridades P1) e contatar a equipe de suporte técnico em nome de sua empresa. </a:t>
            </a:r>
          </a:p>
        </p:txBody>
      </p:sp>
      <p:sp>
        <p:nvSpPr>
          <p:cNvPr id="84" name="object 10">
            <a:extLst>
              <a:ext uri="{FF2B5EF4-FFF2-40B4-BE49-F238E27FC236}">
                <a16:creationId xmlns:a16="http://schemas.microsoft.com/office/drawing/2014/main" id="{CBCF4964-CAC8-F146-B2E2-51ED8B3DC99A}"/>
              </a:ext>
            </a:extLst>
          </p:cNvPr>
          <p:cNvSpPr txBox="1">
            <a:spLocks noGrp="1"/>
          </p:cNvSpPr>
          <p:nvPr>
            <p:ph type="ftr" sz="quarter" idx="5"/>
          </p:nvPr>
        </p:nvSpPr>
        <p:spPr>
          <a:xfrm>
            <a:off x="5122967" y="9862966"/>
            <a:ext cx="2400575" cy="132729"/>
          </a:xfrm>
          <a:prstGeom prst="rect">
            <a:avLst/>
          </a:prstGeom>
        </p:spPr>
        <p:txBody>
          <a:bodyPr vert="horz" wrap="square" lIns="0" tIns="95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5"/>
              </a:spcBef>
            </a:pPr>
            <a:r>
              <a:rPr lang="pt-BR" dirty="0"/>
              <a:t>©2021 Adobe. All Rights Reserved. Adobe Confidential.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6BF87FDD-9EA3-6946-897D-7CB38BCFBCA5}"/>
              </a:ext>
            </a:extLst>
          </p:cNvPr>
          <p:cNvSpPr>
            <a:spLocks/>
          </p:cNvSpPr>
          <p:nvPr/>
        </p:nvSpPr>
        <p:spPr>
          <a:xfrm>
            <a:off x="821898" y="1099315"/>
            <a:ext cx="1726164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 dirty="0">
                <a:solidFill>
                  <a:srgbClr val="020302"/>
                </a:solidFill>
                <a:latin typeface="+mj-lt"/>
              </a:rPr>
              <a:t>Líder de suporte da conta</a:t>
            </a:r>
          </a:p>
        </p:txBody>
      </p:sp>
      <p:sp>
        <p:nvSpPr>
          <p:cNvPr id="42" name="object 26">
            <a:extLst>
              <a:ext uri="{FF2B5EF4-FFF2-40B4-BE49-F238E27FC236}">
                <a16:creationId xmlns:a16="http://schemas.microsoft.com/office/drawing/2014/main" id="{44EDA522-BD84-1947-A820-5069D704753E}"/>
              </a:ext>
            </a:extLst>
          </p:cNvPr>
          <p:cNvSpPr/>
          <p:nvPr/>
        </p:nvSpPr>
        <p:spPr>
          <a:xfrm>
            <a:off x="401995" y="5785009"/>
            <a:ext cx="1848207" cy="45719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47009FB-1B8D-6D4F-87DF-41B5DE49EFE5}"/>
              </a:ext>
            </a:extLst>
          </p:cNvPr>
          <p:cNvSpPr/>
          <p:nvPr/>
        </p:nvSpPr>
        <p:spPr>
          <a:xfrm>
            <a:off x="318713" y="5432541"/>
            <a:ext cx="218040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pt-BR" sz="1400" b="1">
                <a:solidFill>
                  <a:srgbClr val="020302"/>
                </a:solidFill>
                <a:latin typeface="Adobe Clean"/>
                <a:cs typeface="Adobe Clean"/>
              </a:rPr>
              <a:t>Recursos do Suporte Standard</a:t>
            </a:r>
          </a:p>
        </p:txBody>
      </p:sp>
      <p:sp>
        <p:nvSpPr>
          <p:cNvPr id="87" name="object 26">
            <a:extLst>
              <a:ext uri="{FF2B5EF4-FFF2-40B4-BE49-F238E27FC236}">
                <a16:creationId xmlns:a16="http://schemas.microsoft.com/office/drawing/2014/main" id="{ED3EAB14-8A43-9244-93BB-BE321FE4250C}"/>
              </a:ext>
            </a:extLst>
          </p:cNvPr>
          <p:cNvSpPr/>
          <p:nvPr/>
        </p:nvSpPr>
        <p:spPr>
          <a:xfrm>
            <a:off x="384421" y="774495"/>
            <a:ext cx="2011680" cy="0"/>
          </a:xfrm>
          <a:custGeom>
            <a:avLst/>
            <a:gdLst/>
            <a:ahLst/>
            <a:cxnLst/>
            <a:rect l="l" t="t" r="r" b="b"/>
            <a:pathLst>
              <a:path w="1463039">
                <a:moveTo>
                  <a:pt x="0" y="0"/>
                </a:moveTo>
                <a:lnTo>
                  <a:pt x="1463040" y="0"/>
                </a:lnTo>
              </a:path>
            </a:pathLst>
          </a:custGeom>
          <a:ln w="25146">
            <a:solidFill>
              <a:srgbClr val="1F1F1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BDC8935C-27E9-A94B-ABF1-EFA84FB3D2BE}"/>
              </a:ext>
            </a:extLst>
          </p:cNvPr>
          <p:cNvSpPr/>
          <p:nvPr/>
        </p:nvSpPr>
        <p:spPr>
          <a:xfrm>
            <a:off x="240424" y="429188"/>
            <a:ext cx="2163221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12700">
              <a:lnSpc>
                <a:spcPct val="100000"/>
              </a:lnSpc>
              <a:spcBef>
                <a:spcPts val="280"/>
              </a:spcBef>
            </a:pPr>
            <a:r>
              <a:rPr lang="pt-BR" sz="1400" b="1">
                <a:solidFill>
                  <a:srgbClr val="020302"/>
                </a:solidFill>
                <a:latin typeface="Adobe Clean"/>
                <a:cs typeface="Adobe Clean"/>
              </a:rPr>
              <a:t>Recursos do Suporte Business</a:t>
            </a:r>
          </a:p>
        </p:txBody>
      </p:sp>
      <p:sp>
        <p:nvSpPr>
          <p:cNvPr id="94" name="object 39">
            <a:extLst>
              <a:ext uri="{FF2B5EF4-FFF2-40B4-BE49-F238E27FC236}">
                <a16:creationId xmlns:a16="http://schemas.microsoft.com/office/drawing/2014/main" id="{56FA5DB6-2107-7245-9FC4-96BFB9E344C1}"/>
              </a:ext>
            </a:extLst>
          </p:cNvPr>
          <p:cNvSpPr txBox="1"/>
          <p:nvPr/>
        </p:nvSpPr>
        <p:spPr>
          <a:xfrm>
            <a:off x="2836967" y="1370913"/>
            <a:ext cx="2286000" cy="163634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pt-BR" sz="900" dirty="0">
                <a:latin typeface="Adobe Clean Light" panose="020B0303020404020204" pitchFamily="34" charset="0"/>
              </a:rPr>
              <a:t>Os clientes podem enviar casos de suporte por telefone para todos os problemas com prioridade P2, P3 e P4 durante o horário de suporte regional. Não há limites máximos para o número de vezes que você pode ligar para o suporte. Os clientes também podem solicitar uma chamada de retorno do suporte ou solicitar uma reunião para demonstrar ou solucionar um problema usando uma sessão de desktop remoto compartilhado.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06E9F521-1218-D44D-8A7A-CA9808D1171B}"/>
              </a:ext>
            </a:extLst>
          </p:cNvPr>
          <p:cNvSpPr>
            <a:spLocks/>
          </p:cNvSpPr>
          <p:nvPr/>
        </p:nvSpPr>
        <p:spPr>
          <a:xfrm>
            <a:off x="3257682" y="1083435"/>
            <a:ext cx="1976242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solidFill>
                  <a:srgbClr val="020302"/>
                </a:solidFill>
                <a:latin typeface="+mj-lt"/>
              </a:rPr>
              <a:t>Suporte telefônico ao vivo</a:t>
            </a:r>
          </a:p>
        </p:txBody>
      </p:sp>
      <p:sp>
        <p:nvSpPr>
          <p:cNvPr id="96" name="object 39">
            <a:extLst>
              <a:ext uri="{FF2B5EF4-FFF2-40B4-BE49-F238E27FC236}">
                <a16:creationId xmlns:a16="http://schemas.microsoft.com/office/drawing/2014/main" id="{61C3FC5E-C90C-3046-9504-57A1CE7913F9}"/>
              </a:ext>
            </a:extLst>
          </p:cNvPr>
          <p:cNvSpPr txBox="1"/>
          <p:nvPr/>
        </p:nvSpPr>
        <p:spPr>
          <a:xfrm>
            <a:off x="5376301" y="1398482"/>
            <a:ext cx="2286000" cy="72840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pt-BR" sz="900" dirty="0">
                <a:solidFill>
                  <a:srgbClr val="4B4B4B"/>
                </a:solidFill>
                <a:latin typeface="Adobe Clean Light" panose="020B0303020404020204" pitchFamily="34" charset="0"/>
              </a:rPr>
              <a:t>Um ponto de contato designado na Adobe que pode fornecer assistência de encaminhamento, atualizações regulares e garantir que seja dada prioridade àquelas solicitações de suporte abertas que forem mais críticas.</a:t>
            </a:r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1F390430-3ED2-1F47-8897-19279095D4E1}"/>
              </a:ext>
            </a:extLst>
          </p:cNvPr>
          <p:cNvSpPr>
            <a:spLocks/>
          </p:cNvSpPr>
          <p:nvPr/>
        </p:nvSpPr>
        <p:spPr>
          <a:xfrm>
            <a:off x="5885312" y="1085652"/>
            <a:ext cx="1887087" cy="18466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 dirty="0">
                <a:solidFill>
                  <a:srgbClr val="020302"/>
                </a:solidFill>
                <a:latin typeface="+mj-lt"/>
              </a:rPr>
              <a:t>Gestão de encaminhamento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014F946-0545-5C4A-A033-E0A3D7D3B994}"/>
              </a:ext>
            </a:extLst>
          </p:cNvPr>
          <p:cNvSpPr txBox="1">
            <a:spLocks/>
          </p:cNvSpPr>
          <p:nvPr/>
        </p:nvSpPr>
        <p:spPr>
          <a:xfrm>
            <a:off x="838200" y="8148121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>
                <a:solidFill>
                  <a:srgbClr val="000000"/>
                </a:solidFill>
              </a:rPr>
              <a:t>Office Hours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E00D47C7-6887-144B-AC6C-98B0C06A66C3}"/>
              </a:ext>
            </a:extLst>
          </p:cNvPr>
          <p:cNvSpPr>
            <a:spLocks/>
          </p:cNvSpPr>
          <p:nvPr/>
        </p:nvSpPr>
        <p:spPr>
          <a:xfrm>
            <a:off x="838200" y="8373543"/>
            <a:ext cx="604974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Webinários</a:t>
            </a:r>
          </a:p>
        </p:txBody>
      </p:sp>
      <p:sp>
        <p:nvSpPr>
          <p:cNvPr id="70" name="object 39">
            <a:extLst>
              <a:ext uri="{FF2B5EF4-FFF2-40B4-BE49-F238E27FC236}">
                <a16:creationId xmlns:a16="http://schemas.microsoft.com/office/drawing/2014/main" id="{A3968CBF-60CB-D743-9C93-31831CF4AC99}"/>
              </a:ext>
            </a:extLst>
          </p:cNvPr>
          <p:cNvSpPr txBox="1"/>
          <p:nvPr/>
        </p:nvSpPr>
        <p:spPr>
          <a:xfrm>
            <a:off x="370040" y="8618616"/>
            <a:ext cx="2286000" cy="1113125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1000" dirty="0">
                <a:solidFill>
                  <a:srgbClr val="000000"/>
                </a:solidFill>
                <a:latin typeface="Adobe Clean Light" panose="020B0303020404020204" pitchFamily="34" charset="0"/>
              </a:rPr>
              <a:t>O Office Hours é uma iniciativa liderada pela equipe de Suporte ao cliente da Adobe. Essas sessões foram criadas para informar e ajudar os participantes a solucionar problemas e fornecer dicas e truques para aproveitar ao máximo a Adobe Experience Cloud.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07CC29C8-EC02-804B-805C-15E7100BFE98}"/>
              </a:ext>
            </a:extLst>
          </p:cNvPr>
          <p:cNvSpPr>
            <a:spLocks/>
          </p:cNvSpPr>
          <p:nvPr/>
        </p:nvSpPr>
        <p:spPr>
          <a:xfrm>
            <a:off x="5851290" y="8373543"/>
            <a:ext cx="1267206" cy="184666"/>
          </a:xfrm>
          <a:prstGeom prst="rect">
            <a:avLst/>
          </a:prstGeom>
        </p:spPr>
        <p:txBody>
          <a:bodyPr wrap="none" lIns="0" tIns="0" rIns="0" bIns="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</a:pPr>
            <a:r>
              <a:rPr lang="pt-BR" sz="1200" b="1">
                <a:latin typeface="+mj-lt"/>
                <a:ea typeface="Open Sans" pitchFamily="34" charset="0"/>
                <a:cs typeface="Open Sans" pitchFamily="34" charset="0"/>
              </a:rPr>
              <a:t>Portal de suporte 24/7</a:t>
            </a:r>
          </a:p>
        </p:txBody>
      </p:sp>
      <p:sp>
        <p:nvSpPr>
          <p:cNvPr id="74" name="object 39">
            <a:extLst>
              <a:ext uri="{FF2B5EF4-FFF2-40B4-BE49-F238E27FC236}">
                <a16:creationId xmlns:a16="http://schemas.microsoft.com/office/drawing/2014/main" id="{02FB7DE8-001A-7E4A-8191-AA46458FFED8}"/>
              </a:ext>
            </a:extLst>
          </p:cNvPr>
          <p:cNvSpPr txBox="1"/>
          <p:nvPr/>
        </p:nvSpPr>
        <p:spPr>
          <a:xfrm>
            <a:off x="5376301" y="8618616"/>
            <a:ext cx="2286000" cy="80534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r>
              <a:rPr lang="pt-BR" sz="1000">
                <a:solidFill>
                  <a:srgbClr val="000000"/>
                </a:solidFill>
                <a:latin typeface="Adobe Clean Light" panose="020B0303020404020204" pitchFamily="34" charset="0"/>
              </a:rPr>
              <a:t>Acesso sob demanda ao Portal de autoatendimento online para enviar solicitações de suporte, revisar o status do caso e procurar outros recursos, como nossa base de conhecimento, notícias e alertas, dicas em destaque e muito mais.</a:t>
            </a:r>
          </a:p>
        </p:txBody>
      </p:sp>
      <p:pic>
        <p:nvPicPr>
          <p:cNvPr id="13" name="Graphic 12" descr="Playbook outline">
            <a:extLst>
              <a:ext uri="{FF2B5EF4-FFF2-40B4-BE49-F238E27FC236}">
                <a16:creationId xmlns:a16="http://schemas.microsoft.com/office/drawing/2014/main" id="{EA91EF06-4BFE-9B42-9A4B-1146BB3FDF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5329042" y="933834"/>
            <a:ext cx="469271" cy="415313"/>
          </a:xfrm>
          <a:prstGeom prst="rect">
            <a:avLst/>
          </a:prstGeom>
        </p:spPr>
      </p:pic>
      <p:pic>
        <p:nvPicPr>
          <p:cNvPr id="15" name="Graphic 14" descr="User outline">
            <a:extLst>
              <a:ext uri="{FF2B5EF4-FFF2-40B4-BE49-F238E27FC236}">
                <a16:creationId xmlns:a16="http://schemas.microsoft.com/office/drawing/2014/main" id="{432C176A-FCAC-A645-A2E4-E6AD4A60286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47398" y="930280"/>
            <a:ext cx="411480" cy="38499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A360C4F-3C10-B641-8B6D-C8AF4943F81E}"/>
              </a:ext>
            </a:extLst>
          </p:cNvPr>
          <p:cNvSpPr txBox="1"/>
          <p:nvPr/>
        </p:nvSpPr>
        <p:spPr>
          <a:xfrm>
            <a:off x="789025" y="3499700"/>
            <a:ext cx="1781260" cy="2852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200" b="1" dirty="0">
                <a:latin typeface="+mj-lt"/>
              </a:rPr>
              <a:t>Serviços empresariais</a:t>
            </a:r>
          </a:p>
        </p:txBody>
      </p:sp>
      <p:sp>
        <p:nvSpPr>
          <p:cNvPr id="86" name="object 39">
            <a:extLst>
              <a:ext uri="{FF2B5EF4-FFF2-40B4-BE49-F238E27FC236}">
                <a16:creationId xmlns:a16="http://schemas.microsoft.com/office/drawing/2014/main" id="{3003AB67-9A7C-614D-8006-83CEA36B6A65}"/>
              </a:ext>
            </a:extLst>
          </p:cNvPr>
          <p:cNvSpPr txBox="1"/>
          <p:nvPr/>
        </p:nvSpPr>
        <p:spPr>
          <a:xfrm>
            <a:off x="370041" y="3875832"/>
            <a:ext cx="2286000" cy="558999"/>
          </a:xfrm>
          <a:prstGeom prst="rect">
            <a:avLst/>
          </a:prstGeom>
        </p:spPr>
        <p:txBody>
          <a:bodyPr vert="horz" wrap="square" lIns="0" tIns="35560" rIns="0" bIns="0" rtlCol="0">
            <a:spAutoFit/>
          </a:bodyPr>
          <a:lstStyle/>
          <a:p>
            <a:pPr marL="12700" marR="5080">
              <a:lnSpc>
                <a:spcPts val="1400"/>
              </a:lnSpc>
              <a:spcBef>
                <a:spcPts val="60"/>
              </a:spcBef>
            </a:pPr>
            <a:r>
              <a:rPr lang="pt-BR" sz="1000" dirty="0">
                <a:latin typeface="Adobe Clean Light" panose="020B0303020404020204" pitchFamily="34" charset="0"/>
              </a:rPr>
              <a:t>Um Líder de suporte da conta apresentará webinários com uma visão geral dos serviços de suporte empresarial.  </a:t>
            </a:r>
          </a:p>
        </p:txBody>
      </p:sp>
      <p:sp>
        <p:nvSpPr>
          <p:cNvPr id="90" name="object 38">
            <a:extLst>
              <a:ext uri="{FF2B5EF4-FFF2-40B4-BE49-F238E27FC236}">
                <a16:creationId xmlns:a16="http://schemas.microsoft.com/office/drawing/2014/main" id="{365702EE-FA18-9544-B462-9958849596A3}"/>
              </a:ext>
            </a:extLst>
          </p:cNvPr>
          <p:cNvSpPr/>
          <p:nvPr/>
        </p:nvSpPr>
        <p:spPr>
          <a:xfrm rot="5400000" flipH="1">
            <a:off x="3863341" y="302967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" name="Graphic 7" descr="Call center outline">
            <a:extLst>
              <a:ext uri="{FF2B5EF4-FFF2-40B4-BE49-F238E27FC236}">
                <a16:creationId xmlns:a16="http://schemas.microsoft.com/office/drawing/2014/main" id="{76C5F4CC-9EB1-9A40-B7CD-9238D7CBD21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2833608" y="914400"/>
            <a:ext cx="411480" cy="411480"/>
          </a:xfrm>
          <a:prstGeom prst="rect">
            <a:avLst/>
          </a:prstGeom>
        </p:spPr>
      </p:pic>
      <p:pic>
        <p:nvPicPr>
          <p:cNvPr id="12" name="Graphic 11" descr="Chat bubble outline">
            <a:extLst>
              <a:ext uri="{FF2B5EF4-FFF2-40B4-BE49-F238E27FC236}">
                <a16:creationId xmlns:a16="http://schemas.microsoft.com/office/drawing/2014/main" id="{622BBF30-302E-BB48-9742-E046EB16E213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2794208" y="8146218"/>
            <a:ext cx="411480" cy="411480"/>
          </a:xfrm>
          <a:prstGeom prst="rect">
            <a:avLst/>
          </a:prstGeom>
        </p:spPr>
      </p:pic>
      <p:pic>
        <p:nvPicPr>
          <p:cNvPr id="16" name="Graphic 15" descr="Compass outline">
            <a:extLst>
              <a:ext uri="{FF2B5EF4-FFF2-40B4-BE49-F238E27FC236}">
                <a16:creationId xmlns:a16="http://schemas.microsoft.com/office/drawing/2014/main" id="{8D3635BD-68A2-174E-92F8-1EE608E3F409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388426" y="3436583"/>
            <a:ext cx="411480" cy="411480"/>
          </a:xfrm>
          <a:prstGeom prst="rect">
            <a:avLst/>
          </a:prstGeom>
        </p:spPr>
      </p:pic>
      <p:pic>
        <p:nvPicPr>
          <p:cNvPr id="18" name="Graphic 17" descr="Speaker phone outline">
            <a:extLst>
              <a:ext uri="{FF2B5EF4-FFF2-40B4-BE49-F238E27FC236}">
                <a16:creationId xmlns:a16="http://schemas.microsoft.com/office/drawing/2014/main" id="{CD7C3546-DF6C-1748-9DE2-3DE0B393FD70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2836967" y="6062796"/>
            <a:ext cx="411480" cy="411480"/>
          </a:xfrm>
          <a:prstGeom prst="rect">
            <a:avLst/>
          </a:prstGeom>
        </p:spPr>
      </p:pic>
      <p:pic>
        <p:nvPicPr>
          <p:cNvPr id="20" name="Graphic 19" descr="Customer review outline">
            <a:extLst>
              <a:ext uri="{FF2B5EF4-FFF2-40B4-BE49-F238E27FC236}">
                <a16:creationId xmlns:a16="http://schemas.microsoft.com/office/drawing/2014/main" id="{88BA5AB9-C7BF-714C-B301-F3911BFCE82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359731" y="6062796"/>
            <a:ext cx="411480" cy="411480"/>
          </a:xfrm>
          <a:prstGeom prst="rect">
            <a:avLst/>
          </a:prstGeom>
        </p:spPr>
      </p:pic>
      <p:pic>
        <p:nvPicPr>
          <p:cNvPr id="24" name="Graphic 23" descr="Signpost outline">
            <a:extLst>
              <a:ext uri="{FF2B5EF4-FFF2-40B4-BE49-F238E27FC236}">
                <a16:creationId xmlns:a16="http://schemas.microsoft.com/office/drawing/2014/main" id="{98A2CDD0-0973-5C41-9864-EAF96E20A224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329042" y="6062796"/>
            <a:ext cx="411480" cy="411480"/>
          </a:xfrm>
          <a:prstGeom prst="rect">
            <a:avLst/>
          </a:prstGeom>
        </p:spPr>
      </p:pic>
      <p:pic>
        <p:nvPicPr>
          <p:cNvPr id="26" name="Graphic 25" descr="Internet outline">
            <a:extLst>
              <a:ext uri="{FF2B5EF4-FFF2-40B4-BE49-F238E27FC236}">
                <a16:creationId xmlns:a16="http://schemas.microsoft.com/office/drawing/2014/main" id="{D97D0963-4E70-534E-A452-83995F1FACDE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2"/>
              </a:ext>
            </a:extLst>
          </a:blip>
          <a:stretch>
            <a:fillRect/>
          </a:stretch>
        </p:blipFill>
        <p:spPr>
          <a:xfrm>
            <a:off x="5372908" y="8146218"/>
            <a:ext cx="411480" cy="411480"/>
          </a:xfrm>
          <a:prstGeom prst="rect">
            <a:avLst/>
          </a:prstGeom>
        </p:spPr>
      </p:pic>
      <p:pic>
        <p:nvPicPr>
          <p:cNvPr id="28" name="Graphic 27" descr="Remote learning language outline">
            <a:extLst>
              <a:ext uri="{FF2B5EF4-FFF2-40B4-BE49-F238E27FC236}">
                <a16:creationId xmlns:a16="http://schemas.microsoft.com/office/drawing/2014/main" id="{5F425BA3-573C-1A4A-9418-FC3AB02B28C2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384421" y="8146218"/>
            <a:ext cx="411480" cy="411480"/>
          </a:xfrm>
          <a:prstGeom prst="rect">
            <a:avLst/>
          </a:prstGeom>
        </p:spPr>
      </p:pic>
      <p:sp>
        <p:nvSpPr>
          <p:cNvPr id="75" name="object 38">
            <a:extLst>
              <a:ext uri="{FF2B5EF4-FFF2-40B4-BE49-F238E27FC236}">
                <a16:creationId xmlns:a16="http://schemas.microsoft.com/office/drawing/2014/main" id="{7721F89F-362E-2149-8232-23A77C21A87D}"/>
              </a:ext>
            </a:extLst>
          </p:cNvPr>
          <p:cNvSpPr/>
          <p:nvPr/>
        </p:nvSpPr>
        <p:spPr>
          <a:xfrm rot="5400000" flipH="1">
            <a:off x="3863341" y="4967117"/>
            <a:ext cx="45719" cy="5577840"/>
          </a:xfrm>
          <a:custGeom>
            <a:avLst/>
            <a:gdLst/>
            <a:ahLst/>
            <a:cxnLst/>
            <a:rect l="l" t="t" r="r" b="b"/>
            <a:pathLst>
              <a:path h="1690370">
                <a:moveTo>
                  <a:pt x="0" y="0"/>
                </a:moveTo>
                <a:lnTo>
                  <a:pt x="0" y="1690103"/>
                </a:lnTo>
              </a:path>
            </a:pathLst>
          </a:custGeom>
          <a:ln w="9906">
            <a:solidFill>
              <a:srgbClr val="EDEDED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BD8D3B50-8896-BD46-87FD-5A7F5FB02DD5}"/>
              </a:ext>
            </a:extLst>
          </p:cNvPr>
          <p:cNvSpPr txBox="1">
            <a:spLocks/>
          </p:cNvSpPr>
          <p:nvPr/>
        </p:nvSpPr>
        <p:spPr>
          <a:xfrm>
            <a:off x="5851290" y="8150141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>
                <a:solidFill>
                  <a:srgbClr val="000000"/>
                </a:solidFill>
              </a:rPr>
              <a:t>Portal de autoatendimento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F154937-CC7F-194F-914A-583BEF4B46DE}"/>
              </a:ext>
            </a:extLst>
          </p:cNvPr>
          <p:cNvSpPr txBox="1">
            <a:spLocks/>
          </p:cNvSpPr>
          <p:nvPr/>
        </p:nvSpPr>
        <p:spPr>
          <a:xfrm>
            <a:off x="5851290" y="6046398"/>
            <a:ext cx="252000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>
            <a:defPPr>
              <a:defRPr lang="en-US"/>
            </a:defPPr>
            <a:lvl1pPr>
              <a:defRPr sz="3200">
                <a:latin typeface="Adobe Clean Light" panose="020B0303020404020204" pitchFamily="34" charset="0"/>
              </a:defRPr>
            </a:lvl1pPr>
          </a:lstStyle>
          <a:p>
            <a:pPr>
              <a:defRPr/>
            </a:pPr>
            <a:r>
              <a:rPr lang="pt-BR" sz="1200">
                <a:solidFill>
                  <a:srgbClr val="000000"/>
                </a:solidFill>
              </a:rPr>
              <a:t>Experience League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10489" y="9667609"/>
            <a:ext cx="7355205" cy="3321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r">
              <a:lnSpc>
                <a:spcPts val="585"/>
              </a:lnSpc>
            </a:pPr>
            <a:r>
              <a:rPr lang="pt-BR" sz="500">
                <a:solidFill>
                  <a:srgbClr val="6C6C6C"/>
                </a:solidFill>
                <a:latin typeface="Adobe Clean"/>
                <a:cs typeface="Adobe Clean"/>
              </a:rPr>
              <a:t>©2020 Adobe. All Rights Reserved. Adobe Confidential.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800">
              <a:latin typeface="Adobe Clean"/>
              <a:cs typeface="Adobe Clean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r>
              <a:rPr lang="pt-BR" sz="800">
                <a:solidFill>
                  <a:srgbClr val="6D6D6D"/>
                </a:solidFill>
                <a:latin typeface="Adobe Clean"/>
                <a:cs typeface="Adobe Clean"/>
              </a:rPr>
              <a:t>©2020 Adobe. All Rights Reserved. Adobe Confidential.</a:t>
            </a:r>
          </a:p>
        </p:txBody>
      </p:sp>
      <p:sp>
        <p:nvSpPr>
          <p:cNvPr id="3" name="object 3"/>
          <p:cNvSpPr/>
          <p:nvPr/>
        </p:nvSpPr>
        <p:spPr>
          <a:xfrm>
            <a:off x="0" y="9214091"/>
            <a:ext cx="7772400" cy="843915"/>
          </a:xfrm>
          <a:custGeom>
            <a:avLst/>
            <a:gdLst/>
            <a:ahLst/>
            <a:cxnLst/>
            <a:rect l="l" t="t" r="r" b="b"/>
            <a:pathLst>
              <a:path w="7772400" h="843915">
                <a:moveTo>
                  <a:pt x="7772260" y="0"/>
                </a:moveTo>
                <a:lnTo>
                  <a:pt x="0" y="0"/>
                </a:lnTo>
                <a:lnTo>
                  <a:pt x="0" y="843826"/>
                </a:lnTo>
                <a:lnTo>
                  <a:pt x="7772260" y="843826"/>
                </a:lnTo>
                <a:lnTo>
                  <a:pt x="7772260" y="0"/>
                </a:lnTo>
                <a:close/>
              </a:path>
            </a:pathLst>
          </a:custGeom>
          <a:solidFill>
            <a:srgbClr val="EAE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94237" y="545148"/>
            <a:ext cx="3476626" cy="332783"/>
          </a:xfrm>
          <a:prstGeom prst="rect">
            <a:avLst/>
          </a:prstGeom>
        </p:spPr>
        <p:txBody>
          <a:bodyPr vert="horz" wrap="square" lIns="0" tIns="11620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915"/>
              </a:spcBef>
            </a:pPr>
            <a:r>
              <a:rPr lang="pt-BR" sz="1400" b="1">
                <a:solidFill>
                  <a:srgbClr val="020302"/>
                </a:solidFill>
                <a:latin typeface="Adobe Clean"/>
                <a:cs typeface="Adobe Clean"/>
              </a:rPr>
              <a:t>Recursos</a:t>
            </a:r>
          </a:p>
        </p:txBody>
      </p:sp>
      <p:sp>
        <p:nvSpPr>
          <p:cNvPr id="24" name="object 24"/>
          <p:cNvSpPr txBox="1"/>
          <p:nvPr/>
        </p:nvSpPr>
        <p:spPr>
          <a:xfrm>
            <a:off x="6754821" y="9283729"/>
            <a:ext cx="930275" cy="6623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930"/>
              </a:lnSpc>
              <a:spcBef>
                <a:spcPts val="95"/>
              </a:spcBef>
            </a:pPr>
            <a:r>
              <a:rPr lang="pt-BR" sz="800" dirty="0">
                <a:solidFill>
                  <a:srgbClr val="777879"/>
                </a:solidFill>
                <a:latin typeface="Adobe Clean"/>
                <a:cs typeface="Adobe Clean"/>
              </a:rPr>
              <a:t>Adobe</a:t>
            </a:r>
          </a:p>
          <a:p>
            <a:pPr marL="12700">
              <a:lnSpc>
                <a:spcPts val="915"/>
              </a:lnSpc>
            </a:pPr>
            <a:r>
              <a:rPr lang="pt-BR" sz="800" dirty="0">
                <a:solidFill>
                  <a:srgbClr val="777879"/>
                </a:solidFill>
                <a:latin typeface="Adobe Clean"/>
                <a:cs typeface="Adobe Clean"/>
              </a:rPr>
              <a:t>345 Park Avenue</a:t>
            </a:r>
          </a:p>
          <a:p>
            <a:pPr marL="12700">
              <a:lnSpc>
                <a:spcPts val="944"/>
              </a:lnSpc>
            </a:pPr>
            <a:r>
              <a:rPr lang="pt-BR" sz="800" dirty="0">
                <a:solidFill>
                  <a:srgbClr val="777879"/>
                </a:solidFill>
                <a:latin typeface="Adobe Clean"/>
                <a:cs typeface="Adobe Clean"/>
              </a:rPr>
              <a:t>San Jose, CA95110-2704</a:t>
            </a:r>
          </a:p>
          <a:p>
            <a:pPr marL="12700">
              <a:lnSpc>
                <a:spcPct val="100000"/>
              </a:lnSpc>
              <a:spcBef>
                <a:spcPts val="45"/>
              </a:spcBef>
            </a:pPr>
            <a:r>
              <a:rPr lang="pt-BR" sz="800" dirty="0">
                <a:solidFill>
                  <a:srgbClr val="777879"/>
                </a:solidFill>
                <a:latin typeface="Adobe Clean"/>
                <a:cs typeface="Adobe Clean"/>
              </a:rPr>
              <a:t>USA</a:t>
            </a:r>
          </a:p>
          <a:p>
            <a:pPr marL="12700">
              <a:lnSpc>
                <a:spcPct val="100000"/>
              </a:lnSpc>
              <a:spcBef>
                <a:spcPts val="265"/>
              </a:spcBef>
            </a:pPr>
            <a:r>
              <a:rPr lang="pt-BR" sz="800" u="sng" dirty="0">
                <a:solidFill>
                  <a:srgbClr val="5F5F5F"/>
                </a:solidFill>
                <a:uFill>
                  <a:solidFill>
                    <a:srgbClr val="0000FF"/>
                  </a:solidFill>
                </a:uFill>
                <a:latin typeface="Adobe Clean"/>
                <a:cs typeface="Adobe Clean"/>
                <a:hlinkClick r:id="rId3"/>
              </a:rPr>
              <a:t>www.adobe.com</a:t>
            </a:r>
          </a:p>
        </p:txBody>
      </p:sp>
      <p:sp>
        <p:nvSpPr>
          <p:cNvPr id="53" name="object 53"/>
          <p:cNvSpPr/>
          <p:nvPr/>
        </p:nvSpPr>
        <p:spPr>
          <a:xfrm>
            <a:off x="0" y="0"/>
            <a:ext cx="7772400" cy="29413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192012" y="9304781"/>
            <a:ext cx="475615" cy="419734"/>
          </a:xfrm>
          <a:custGeom>
            <a:avLst/>
            <a:gdLst/>
            <a:ahLst/>
            <a:cxnLst/>
            <a:rect l="l" t="t" r="r" b="b"/>
            <a:pathLst>
              <a:path w="475615" h="419734">
                <a:moveTo>
                  <a:pt x="176491" y="0"/>
                </a:moveTo>
                <a:lnTo>
                  <a:pt x="0" y="0"/>
                </a:lnTo>
                <a:lnTo>
                  <a:pt x="0" y="419011"/>
                </a:lnTo>
                <a:lnTo>
                  <a:pt x="176491" y="0"/>
                </a:lnTo>
                <a:close/>
              </a:path>
              <a:path w="475615" h="419734">
                <a:moveTo>
                  <a:pt x="351586" y="419341"/>
                </a:moveTo>
                <a:lnTo>
                  <a:pt x="238963" y="153162"/>
                </a:lnTo>
                <a:lnTo>
                  <a:pt x="161544" y="334543"/>
                </a:lnTo>
                <a:lnTo>
                  <a:pt x="244068" y="334543"/>
                </a:lnTo>
                <a:lnTo>
                  <a:pt x="277660" y="419341"/>
                </a:lnTo>
                <a:lnTo>
                  <a:pt x="351586" y="419341"/>
                </a:lnTo>
                <a:close/>
              </a:path>
              <a:path w="475615" h="419734">
                <a:moveTo>
                  <a:pt x="475043" y="0"/>
                </a:moveTo>
                <a:lnTo>
                  <a:pt x="301752" y="0"/>
                </a:lnTo>
                <a:lnTo>
                  <a:pt x="475043" y="414185"/>
                </a:lnTo>
                <a:lnTo>
                  <a:pt x="475043" y="0"/>
                </a:lnTo>
                <a:close/>
              </a:path>
            </a:pathLst>
          </a:custGeom>
          <a:solidFill>
            <a:srgbClr val="F80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6192011" y="9797795"/>
            <a:ext cx="477011" cy="16001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 txBox="1"/>
          <p:nvPr/>
        </p:nvSpPr>
        <p:spPr>
          <a:xfrm>
            <a:off x="75947" y="9437110"/>
            <a:ext cx="5943853" cy="570865"/>
          </a:xfrm>
          <a:prstGeom prst="rect">
            <a:avLst/>
          </a:prstGeom>
        </p:spPr>
        <p:txBody>
          <a:bodyPr vert="horz" wrap="square" lIns="0" tIns="29845" rIns="0" bIns="0" rtlCol="0" anchor="t">
            <a:spAutoFit/>
          </a:bodyPr>
          <a:lstStyle/>
          <a:p>
            <a:pPr marL="12700" marR="5080" indent="-635">
              <a:lnSpc>
                <a:spcPts val="1200"/>
              </a:lnSpc>
              <a:spcBef>
                <a:spcPts val="235"/>
              </a:spcBef>
            </a:pPr>
            <a:r>
              <a:rPr lang="pt-BR" sz="1100" i="1" dirty="0">
                <a:solidFill>
                  <a:srgbClr val="777879"/>
                </a:solidFill>
                <a:latin typeface="AdobeClean-LightIt"/>
                <a:cs typeface="AdobeClean-LightIt"/>
              </a:rPr>
              <a:t>Para saber mais sobre os Serviços de suporte Adobe e identificar o nível certo para você, entre em contato com o seu Gerente de conta nomeado (NAM, em inglês) ou Gerente de sucesso do cliente (CSM, em inglês).</a:t>
            </a:r>
          </a:p>
          <a:p>
            <a:pPr marL="34290">
              <a:lnSpc>
                <a:spcPct val="100000"/>
              </a:lnSpc>
              <a:spcBef>
                <a:spcPts val="795"/>
              </a:spcBef>
            </a:pPr>
            <a:r>
              <a:rPr lang="pt-BR" sz="800" dirty="0">
                <a:solidFill>
                  <a:srgbClr val="6D6D6D"/>
                </a:solidFill>
                <a:latin typeface="Adobe Clean"/>
                <a:cs typeface="Adobe Clean"/>
              </a:rPr>
              <a:t>©2021 Adobe. All Rights Reserved. Adobe Confidential.</a:t>
            </a:r>
          </a:p>
        </p:txBody>
      </p:sp>
      <p:sp>
        <p:nvSpPr>
          <p:cNvPr id="64" name="object 23">
            <a:extLst>
              <a:ext uri="{FF2B5EF4-FFF2-40B4-BE49-F238E27FC236}">
                <a16:creationId xmlns:a16="http://schemas.microsoft.com/office/drawing/2014/main" id="{41467BDC-3D83-D844-B922-CD07E94E5AAB}"/>
              </a:ext>
            </a:extLst>
          </p:cNvPr>
          <p:cNvSpPr txBox="1"/>
          <p:nvPr/>
        </p:nvSpPr>
        <p:spPr>
          <a:xfrm>
            <a:off x="197232" y="5031270"/>
            <a:ext cx="6832217" cy="755976"/>
          </a:xfrm>
          <a:prstGeom prst="rect">
            <a:avLst/>
          </a:prstGeom>
        </p:spPr>
        <p:txBody>
          <a:bodyPr vert="horz" wrap="square" lIns="0" tIns="116205" rIns="0" bIns="0" rtlCol="0" anchor="t">
            <a:spAutoFit/>
          </a:bodyPr>
          <a:lstStyle/>
          <a:p>
            <a:pPr>
              <a:spcBef>
                <a:spcPts val="915"/>
              </a:spcBef>
            </a:pPr>
            <a:r>
              <a:rPr lang="pt-BR" sz="1400" b="1" dirty="0">
                <a:solidFill>
                  <a:srgbClr val="020302"/>
                </a:solidFill>
                <a:latin typeface="Adobe Clean"/>
                <a:cs typeface="Adobe Clean"/>
              </a:rPr>
              <a:t>Escopo regional do Suporte da Adobe, horário local de operação e suporte de idioma</a:t>
            </a:r>
          </a:p>
          <a:p>
            <a:pPr>
              <a:spcBef>
                <a:spcPts val="915"/>
              </a:spcBef>
            </a:pPr>
            <a:r>
              <a:rPr lang="pt-BR" sz="1000" dirty="0">
                <a:solidFill>
                  <a:srgbClr val="1F1F1F"/>
                </a:solidFill>
                <a:latin typeface="AdobeClean-Light"/>
              </a:rPr>
              <a:t>O escopo regional do Suporte da Adobe é estabelecido alinhando o endereço de faturamento do cliente (conforme a ordem de venda ou outro documento de compra do Suporte da Adobe) a uma das regiões seguintes:</a:t>
            </a:r>
          </a:p>
        </p:txBody>
      </p:sp>
      <p:graphicFrame>
        <p:nvGraphicFramePr>
          <p:cNvPr id="25" name="Table 6">
            <a:extLst>
              <a:ext uri="{FF2B5EF4-FFF2-40B4-BE49-F238E27FC236}">
                <a16:creationId xmlns:a16="http://schemas.microsoft.com/office/drawing/2014/main" id="{3A91F5B0-3974-A14D-A146-FB590F2AAD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6557722"/>
              </p:ext>
            </p:extLst>
          </p:nvPr>
        </p:nvGraphicFramePr>
        <p:xfrm>
          <a:off x="171128" y="5907213"/>
          <a:ext cx="7391400" cy="150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47850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4165218250"/>
                    </a:ext>
                  </a:extLst>
                </a:gridCol>
                <a:gridCol w="1847850">
                  <a:extLst>
                    <a:ext uri="{9D8B030D-6E8A-4147-A177-3AD203B41FA5}">
                      <a16:colId xmlns:a16="http://schemas.microsoft.com/office/drawing/2014/main" val="2150443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/>
                        </a:rPr>
                        <a:t>Américas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chemeClr val="tx1"/>
                          </a:solidFill>
                          <a:latin typeface="Adobe Clean"/>
                        </a:rPr>
                        <a:t>Europa, Oriente Médio </a:t>
                      </a:r>
                      <a:br>
                        <a:rPr lang="pt-BR" sz="1100" dirty="0">
                          <a:solidFill>
                            <a:schemeClr val="tx1"/>
                          </a:solidFill>
                          <a:latin typeface="Adobe Clean"/>
                        </a:rPr>
                      </a:br>
                      <a:r>
                        <a:rPr lang="pt-BR" sz="1100" dirty="0">
                          <a:solidFill>
                            <a:schemeClr val="tx1"/>
                          </a:solidFill>
                          <a:latin typeface="Adobe Clean"/>
                        </a:rPr>
                        <a:t>e África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/>
                        </a:rPr>
                        <a:t>Ásia–Pacífico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/>
                        </a:rPr>
                        <a:t>Japão</a:t>
                      </a:r>
                      <a:r>
                        <a:rPr lang="pt-BR" sz="1100" baseline="30000">
                          <a:solidFill>
                            <a:schemeClr val="tx1"/>
                          </a:solidFill>
                          <a:latin typeface="Adobe Clean"/>
                        </a:rPr>
                        <a:t>1 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/>
                        </a:rPr>
                        <a:t>6h – 17h30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 dirty="0">
                          <a:solidFill>
                            <a:schemeClr val="tx1"/>
                          </a:solidFill>
                          <a:latin typeface="Adobe Clean"/>
                        </a:rPr>
                        <a:t>9h – 17h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/>
                        </a:rPr>
                        <a:t>9h – 17h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100">
                          <a:solidFill>
                            <a:schemeClr val="tx1"/>
                          </a:solidFill>
                          <a:latin typeface="Adobe Clean"/>
                        </a:rPr>
                        <a:t>9h – 17h30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4796478"/>
                  </a:ext>
                </a:extLst>
              </a:tr>
              <a:tr h="0">
                <a:tc gridSpan="4">
                  <a:txBody>
                    <a:bodyPr/>
                    <a:lstStyle/>
                    <a:p>
                      <a:pPr marL="0" marR="0" lvl="0" indent="0" algn="ctr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BR" sz="1100" b="1" i="0" u="none" strike="noStrike" cap="none" normalizeH="0" baseline="30000" noProof="0" dirty="0">
                          <a:ln>
                            <a:noFill/>
                          </a:ln>
                          <a:uLnTx/>
                          <a:uFillTx/>
                          <a:latin typeface="Adobe Clean"/>
                          <a:ea typeface="+mn-ea"/>
                          <a:cs typeface="+mn-cs"/>
                        </a:rPr>
                        <a:t> </a:t>
                      </a:r>
                      <a:r>
                        <a:rPr lang="pt-BR" sz="1100" dirty="0">
                          <a:solidFill>
                            <a:schemeClr val="tx1"/>
                          </a:solidFill>
                          <a:latin typeface="Adobe Clean"/>
                          <a:ea typeface="+mn-ea"/>
                          <a:cs typeface="+mn-cs"/>
                        </a:rPr>
                        <a:t>O suporte de idioma está disponível somente em inglês e japonês.</a:t>
                      </a:r>
                    </a:p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BR" sz="1100" i="1" dirty="0">
                          <a:solidFill>
                            <a:schemeClr val="tx1"/>
                          </a:solidFill>
                          <a:latin typeface="Adobe Clean"/>
                        </a:rPr>
                        <a:t>*O Adobe Commerce exclui o suporte ao idioma japonês.</a:t>
                      </a:r>
                    </a:p>
                    <a:p>
                      <a:pPr algn="l" rtl="0"/>
                      <a:endParaRPr kumimoji="0" lang="en-US" sz="1100" b="1" i="0" u="none" strike="noStrike" kern="0" cap="none" spc="0" normalizeH="0" baseline="3000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Adobe Clean" panose="020B0503020404020204" pitchFamily="34" charset="0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pt-BR" sz="1100" i="0" dirty="0">
                          <a:solidFill>
                            <a:schemeClr val="tx1"/>
                          </a:solidFill>
                          <a:latin typeface="Adobe Clean"/>
                        </a:rPr>
                        <a:t> </a:t>
                      </a:r>
                      <a:r>
                        <a:rPr lang="pt-BR" sz="1100" i="0" baseline="30000" dirty="0">
                          <a:solidFill>
                            <a:schemeClr val="tx1"/>
                          </a:solidFill>
                          <a:latin typeface="Adobe Clean"/>
                        </a:rPr>
                        <a:t>1</a:t>
                      </a:r>
                      <a:r>
                        <a:rPr lang="pt-BR" sz="1100" i="0" dirty="0">
                          <a:solidFill>
                            <a:schemeClr val="tx1"/>
                          </a:solidFill>
                          <a:latin typeface="Adobe Clean"/>
                        </a:rPr>
                        <a:t>Os casos de prioridade P2, P3 e P4 estão limitados ao horário comercial somente no Japão.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 sz="1100">
                        <a:solidFill>
                          <a:schemeClr val="tx1"/>
                        </a:solidFill>
                        <a:latin typeface="Adobe Clean" panose="020B0503020404020204" pitchFamily="34" charset="0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6762220"/>
                  </a:ext>
                </a:extLst>
              </a:tr>
            </a:tbl>
          </a:graphicData>
        </a:graphic>
      </p:graphicFrame>
      <p:sp>
        <p:nvSpPr>
          <p:cNvPr id="50" name="object 30">
            <a:extLst>
              <a:ext uri="{FF2B5EF4-FFF2-40B4-BE49-F238E27FC236}">
                <a16:creationId xmlns:a16="http://schemas.microsoft.com/office/drawing/2014/main" id="{043050D0-21FC-0C42-8484-7FE7C0DB771F}"/>
              </a:ext>
            </a:extLst>
          </p:cNvPr>
          <p:cNvSpPr/>
          <p:nvPr/>
        </p:nvSpPr>
        <p:spPr>
          <a:xfrm>
            <a:off x="171128" y="7483367"/>
            <a:ext cx="7391400" cy="1610360"/>
          </a:xfrm>
          <a:custGeom>
            <a:avLst/>
            <a:gdLst/>
            <a:ahLst/>
            <a:cxnLst/>
            <a:rect l="l" t="t" r="r" b="b"/>
            <a:pathLst>
              <a:path w="7391400" h="1610359">
                <a:moveTo>
                  <a:pt x="7391400" y="0"/>
                </a:moveTo>
                <a:lnTo>
                  <a:pt x="0" y="0"/>
                </a:lnTo>
                <a:lnTo>
                  <a:pt x="0" y="1610361"/>
                </a:lnTo>
                <a:lnTo>
                  <a:pt x="7391400" y="1610361"/>
                </a:lnTo>
                <a:lnTo>
                  <a:pt x="7391400" y="0"/>
                </a:lnTo>
                <a:close/>
              </a:path>
            </a:pathLst>
          </a:custGeom>
          <a:solidFill>
            <a:srgbClr val="575757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83" name="object 56">
            <a:extLst>
              <a:ext uri="{FF2B5EF4-FFF2-40B4-BE49-F238E27FC236}">
                <a16:creationId xmlns:a16="http://schemas.microsoft.com/office/drawing/2014/main" id="{488FF0A5-3931-B14A-A256-9BD5C4AB39DA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177091" y="7483366"/>
            <a:ext cx="2212084" cy="1595099"/>
          </a:xfrm>
          <a:prstGeom prst="rect">
            <a:avLst/>
          </a:prstGeom>
        </p:spPr>
      </p:pic>
      <p:sp>
        <p:nvSpPr>
          <p:cNvPr id="84" name="object 64">
            <a:extLst>
              <a:ext uri="{FF2B5EF4-FFF2-40B4-BE49-F238E27FC236}">
                <a16:creationId xmlns:a16="http://schemas.microsoft.com/office/drawing/2014/main" id="{21E0A3A6-11B9-E44E-A4F0-18AED6E614AE}"/>
              </a:ext>
            </a:extLst>
          </p:cNvPr>
          <p:cNvSpPr txBox="1"/>
          <p:nvPr/>
        </p:nvSpPr>
        <p:spPr>
          <a:xfrm>
            <a:off x="2840871" y="8528519"/>
            <a:ext cx="810895" cy="385445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pt-BR" sz="1200" b="1" dirty="0">
                <a:solidFill>
                  <a:srgbClr val="FFFFFF"/>
                </a:solidFill>
                <a:latin typeface="Adobe Clean"/>
                <a:cs typeface="Adobe Clean"/>
              </a:rPr>
              <a:t>Experiência sem igual</a:t>
            </a:r>
          </a:p>
        </p:txBody>
      </p:sp>
      <p:sp>
        <p:nvSpPr>
          <p:cNvPr id="85" name="object 64">
            <a:extLst>
              <a:ext uri="{FF2B5EF4-FFF2-40B4-BE49-F238E27FC236}">
                <a16:creationId xmlns:a16="http://schemas.microsoft.com/office/drawing/2014/main" id="{3921F04C-B61B-A948-947F-C33BBFF39A32}"/>
              </a:ext>
            </a:extLst>
          </p:cNvPr>
          <p:cNvSpPr txBox="1"/>
          <p:nvPr/>
        </p:nvSpPr>
        <p:spPr>
          <a:xfrm>
            <a:off x="4732495" y="8541244"/>
            <a:ext cx="810895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pt-BR" sz="1200" b="1" dirty="0">
                <a:solidFill>
                  <a:srgbClr val="FFFFFF"/>
                </a:solidFill>
                <a:latin typeface="Adobe Clean"/>
                <a:cs typeface="Adobe Clean"/>
              </a:rPr>
              <a:t>Suporte acelerado</a:t>
            </a:r>
          </a:p>
        </p:txBody>
      </p:sp>
      <p:sp>
        <p:nvSpPr>
          <p:cNvPr id="86" name="object 32">
            <a:extLst>
              <a:ext uri="{FF2B5EF4-FFF2-40B4-BE49-F238E27FC236}">
                <a16:creationId xmlns:a16="http://schemas.microsoft.com/office/drawing/2014/main" id="{73055FA1-8180-F44A-A86E-2B1D4C7C6B5E}"/>
              </a:ext>
            </a:extLst>
          </p:cNvPr>
          <p:cNvSpPr txBox="1"/>
          <p:nvPr/>
        </p:nvSpPr>
        <p:spPr>
          <a:xfrm>
            <a:off x="6522518" y="8543943"/>
            <a:ext cx="810895" cy="382797"/>
          </a:xfrm>
          <a:prstGeom prst="rect">
            <a:avLst/>
          </a:prstGeom>
        </p:spPr>
        <p:txBody>
          <a:bodyPr vert="horz" wrap="square" lIns="0" tIns="23495" rIns="0" bIns="0" rtlCol="0">
            <a:spAutoFit/>
          </a:bodyPr>
          <a:lstStyle/>
          <a:p>
            <a:pPr marR="5080" algn="ctr">
              <a:lnSpc>
                <a:spcPts val="1390"/>
              </a:lnSpc>
              <a:spcBef>
                <a:spcPts val="185"/>
              </a:spcBef>
            </a:pPr>
            <a:r>
              <a:rPr lang="pt-BR" sz="1200" b="1" dirty="0">
                <a:solidFill>
                  <a:srgbClr val="FFFFFF"/>
                </a:solidFill>
                <a:latin typeface="Adobe Clean"/>
                <a:cs typeface="Adobe Clean"/>
              </a:rPr>
              <a:t>Consultoria estratégica</a:t>
            </a:r>
          </a:p>
        </p:txBody>
      </p:sp>
      <p:graphicFrame>
        <p:nvGraphicFramePr>
          <p:cNvPr id="111" name="Table 6">
            <a:extLst>
              <a:ext uri="{FF2B5EF4-FFF2-40B4-BE49-F238E27FC236}">
                <a16:creationId xmlns:a16="http://schemas.microsoft.com/office/drawing/2014/main" id="{D8653CEC-4213-DE40-9BAF-D1E3318FF89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4045405"/>
              </p:ext>
            </p:extLst>
          </p:nvPr>
        </p:nvGraphicFramePr>
        <p:xfrm>
          <a:off x="194236" y="1059345"/>
          <a:ext cx="7368291" cy="375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691964">
                  <a:extLst>
                    <a:ext uri="{9D8B030D-6E8A-4147-A177-3AD203B41FA5}">
                      <a16:colId xmlns:a16="http://schemas.microsoft.com/office/drawing/2014/main" val="2364693614"/>
                    </a:ext>
                  </a:extLst>
                </a:gridCol>
                <a:gridCol w="3676327">
                  <a:extLst>
                    <a:ext uri="{9D8B030D-6E8A-4147-A177-3AD203B41FA5}">
                      <a16:colId xmlns:a16="http://schemas.microsoft.com/office/drawing/2014/main" val="154533540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pt-BR" sz="1100" b="0" dirty="0">
                          <a:solidFill>
                            <a:schemeClr val="tx1"/>
                          </a:solidFill>
                          <a:latin typeface="Adobe Clean"/>
                          <a:ea typeface="+mn-ea"/>
                          <a:cs typeface="+mn-cs"/>
                          <a:hlinkClick r:id="rId7"/>
                        </a:rPr>
                        <a:t>Experience League</a:t>
                      </a:r>
                    </a:p>
                  </a:txBody>
                  <a:tcPr marL="47625" marR="47625" marT="0" marB="0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BR" sz="1000" b="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A Experience League foi criada para ajudar as empresas a alcançar </a:t>
                      </a:r>
                      <a:br>
                        <a:rPr lang="pt-BR" sz="1000" b="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</a:br>
                      <a:r>
                        <a:rPr lang="pt-BR" sz="1000" b="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o valor que esperam do seu investimento em produtos da Adobe. </a:t>
                      </a:r>
                      <a:br>
                        <a:rPr lang="pt-BR" sz="1000" b="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</a:br>
                      <a:r>
                        <a:rPr lang="pt-BR" sz="1000" b="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É o local unificado onde os clientes podem aprender, interagir </a:t>
                      </a:r>
                      <a:br>
                        <a:rPr lang="pt-BR" sz="1000" b="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</a:br>
                      <a:r>
                        <a:rPr lang="pt-BR" sz="1000" b="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e crescer ao longo de um caminho personalizado de sucesso que inclui tutoriais de autoatendimento, documentação dos produtos, treinamento com instrutores e suporte técnico e da comunidade.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512851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solidFill>
                            <a:schemeClr val="dk1"/>
                          </a:solidFill>
                          <a:latin typeface="Adobe Clean"/>
                          <a:ea typeface="+mn-ea"/>
                          <a:cs typeface="+mn-cs"/>
                          <a:hlinkClick r:id="rId8"/>
                        </a:rPr>
                        <a:t>Treinamento</a:t>
                      </a:r>
                      <a:r>
                        <a:rPr lang="pt-BR" sz="1100">
                          <a:solidFill>
                            <a:schemeClr val="dk1"/>
                          </a:solidFill>
                          <a:latin typeface="Adobe Clean"/>
                          <a:ea typeface="+mn-ea"/>
                          <a:cs typeface="+mn-cs"/>
                        </a:rPr>
                        <a:t>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O acesso aos cursos do Adobe Digital Learning Services está disponível na Experience League. Os cursos de aprendizagem incluem lições sob demanda e com instrutores.  É um lugar para adquirir habilidades com reconhecido valor de mercado que você pode pôr em prática para impulsionar o sucesso na sua organização.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275221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dirty="0">
                          <a:solidFill>
                            <a:schemeClr val="tx1"/>
                          </a:solidFill>
                          <a:latin typeface="Adobe Clean"/>
                          <a:ea typeface="+mn-ea"/>
                          <a:cs typeface="+mn-cs"/>
                          <a:hlinkClick r:id="rId9"/>
                        </a:rPr>
                        <a:t>Problemas de produção e paralisações do sistema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pt-BR" sz="100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O Status.adobe.com transmite as informações de integridade de todos os produtos e serviços da Adobe implantados em ambientes de vários locatários. Os clientes podem escolher suas preferências de subscrição para receber notificações por email sempre que a Adobe criar, atualizar ou resolver um evento de produto. Isso pode incluir manutenção programada ou problemas de serviço com diferentes níveis de gravidade.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962334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0" i="0">
                          <a:solidFill>
                            <a:schemeClr val="dk1"/>
                          </a:solidFill>
                          <a:latin typeface="Adobe Clean"/>
                          <a:ea typeface="+mn-ea"/>
                          <a:cs typeface="+mn-cs"/>
                          <a:hlinkClick r:id="rId10" tooltip="https://helpx.adobe.com/br/support/programs/enterprise-support-programs/premier-support-business.html"/>
                        </a:rPr>
                        <a:t>Site do Suporte Business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Site do Suporte Business da Adobe.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1355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>
                          <a:solidFill>
                            <a:schemeClr val="tx1"/>
                          </a:solidFill>
                          <a:latin typeface="Adobe Clean"/>
                          <a:ea typeface="+mn-ea"/>
                          <a:cs typeface="+mn-cs"/>
                          <a:hlinkClick r:id="rId11"/>
                        </a:rPr>
                        <a:t>Termos e condições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pt-BR" sz="1000" dirty="0">
                          <a:solidFill>
                            <a:srgbClr val="000000"/>
                          </a:solidFill>
                          <a:latin typeface="Adobe Clean Light"/>
                          <a:ea typeface="+mn-ea"/>
                          <a:cs typeface="+mn-cs"/>
                        </a:rPr>
                        <a:t>Os Termos e condições que detalham os serviços de suporte.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862379"/>
                  </a:ext>
                </a:extLst>
              </a:tr>
            </a:tbl>
          </a:graphicData>
        </a:graphic>
      </p:graphicFrame>
      <p:pic>
        <p:nvPicPr>
          <p:cNvPr id="8" name="Graphic 7" descr="Target outline">
            <a:extLst>
              <a:ext uri="{FF2B5EF4-FFF2-40B4-BE49-F238E27FC236}">
                <a16:creationId xmlns:a16="http://schemas.microsoft.com/office/drawing/2014/main" id="{1EAA263E-04A7-0D46-952E-EA3033B45116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6605069" y="7754465"/>
            <a:ext cx="548640" cy="548640"/>
          </a:xfrm>
          <a:prstGeom prst="rect">
            <a:avLst/>
          </a:prstGeom>
        </p:spPr>
      </p:pic>
      <p:pic>
        <p:nvPicPr>
          <p:cNvPr id="10" name="Graphic 9" descr="Rocket outline">
            <a:extLst>
              <a:ext uri="{FF2B5EF4-FFF2-40B4-BE49-F238E27FC236}">
                <a16:creationId xmlns:a16="http://schemas.microsoft.com/office/drawing/2014/main" id="{A068EBC3-B418-4E4A-A520-101CA4B39F2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812464" y="7751776"/>
            <a:ext cx="548640" cy="548640"/>
          </a:xfrm>
          <a:prstGeom prst="rect">
            <a:avLst/>
          </a:prstGeom>
        </p:spPr>
      </p:pic>
      <p:pic>
        <p:nvPicPr>
          <p:cNvPr id="12" name="Graphic 11" descr="Medal outline">
            <a:extLst>
              <a:ext uri="{FF2B5EF4-FFF2-40B4-BE49-F238E27FC236}">
                <a16:creationId xmlns:a16="http://schemas.microsoft.com/office/drawing/2014/main" id="{C7BEFC2D-0CA6-0448-B9FA-6E1581CA6D3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2971998" y="7751776"/>
            <a:ext cx="548640" cy="54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50037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5F5F5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783BF6876BCC646A459363AF21A7736" ma:contentTypeVersion="10" ma:contentTypeDescription="Create a new document." ma:contentTypeScope="" ma:versionID="c4ffda7f4f415767600769e454c2ea87">
  <xsd:schema xmlns:xsd="http://www.w3.org/2001/XMLSchema" xmlns:xs="http://www.w3.org/2001/XMLSchema" xmlns:p="http://schemas.microsoft.com/office/2006/metadata/properties" xmlns:ns2="8a053bff-88be-49e4-9a87-e748e18b8b62" xmlns:ns3="6c8368ec-3776-49b5-a5bb-90648cf9530f" targetNamespace="http://schemas.microsoft.com/office/2006/metadata/properties" ma:root="true" ma:fieldsID="df3ec33bccc23e23bce7bc897fad43d1" ns2:_="" ns3:_="">
    <xsd:import namespace="8a053bff-88be-49e4-9a87-e748e18b8b62"/>
    <xsd:import namespace="6c8368ec-3776-49b5-a5bb-90648cf9530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053bff-88be-49e4-9a87-e748e18b8b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c8368ec-3776-49b5-a5bb-90648cf9530f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E0DB8BDF-6DA8-4ABC-A3CA-043AFD674CFC}">
  <ds:schemaRefs>
    <ds:schemaRef ds:uri="6c8368ec-3776-49b5-a5bb-90648cf9530f"/>
    <ds:schemaRef ds:uri="8a053bff-88be-49e4-9a87-e748e18b8b62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95AE3B0B-E909-400C-B0B3-909FB50E07DE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0FC3CAF-E6F1-40E3-87D4-6B781C97D6B4}">
  <ds:schemaRefs>
    <ds:schemaRef ds:uri="6c8368ec-3776-49b5-a5bb-90648cf9530f"/>
    <ds:schemaRef ds:uri="http://purl.org/dc/elements/1.1/"/>
    <ds:schemaRef ds:uri="http://schemas.openxmlformats.org/package/2006/metadata/core-properties"/>
    <ds:schemaRef ds:uri="8a053bff-88be-49e4-9a87-e748e18b8b62"/>
    <ds:schemaRef ds:uri="http://www.w3.org/XML/1998/namespace"/>
    <ds:schemaRef ds:uri="http://purl.org/dc/dcmitype/"/>
    <ds:schemaRef ds:uri="http://schemas.microsoft.com/office/2006/documentManagement/types"/>
    <ds:schemaRef ds:uri="http://schemas.microsoft.com/office/infopath/2007/PartnerControls"/>
    <ds:schemaRef ds:uri="http://schemas.microsoft.com/office/2006/metadata/properties"/>
    <ds:schemaRef ds:uri="http://purl.org/dc/terms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1359</Words>
  <Application>Microsoft Office PowerPoint</Application>
  <PresentationFormat>Custom</PresentationFormat>
  <Paragraphs>128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3" baseType="lpstr">
      <vt:lpstr>Adobe Clean</vt:lpstr>
      <vt:lpstr>Adobe Clean Light</vt:lpstr>
      <vt:lpstr>Adobe Clean SemiLight</vt:lpstr>
      <vt:lpstr>AdobeClean-Light</vt:lpstr>
      <vt:lpstr>AdobeClean-LightIt</vt:lpstr>
      <vt:lpstr>Arial</vt:lpstr>
      <vt:lpstr>Calibri</vt:lpstr>
      <vt:lpstr>Times New Roman</vt:lpstr>
      <vt:lpstr>Wingdings</vt:lpstr>
      <vt:lpstr>Office Theme</vt:lpstr>
      <vt:lpstr>PLANOS DE SUPORTE DA ADOBE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Loc Dai</cp:lastModifiedBy>
  <cp:revision>2</cp:revision>
  <dcterms:created xsi:type="dcterms:W3CDTF">2020-11-03T06:32:09Z</dcterms:created>
  <dcterms:modified xsi:type="dcterms:W3CDTF">2022-02-14T16:26:17Z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2020-07-21T00:00:00Z</vt:filetime>
  </property>
  <property fmtid="{D5CDD505-2E9C-101B-9397-08002B2CF9AE}" pid="3" name="Creator">
    <vt:lpwstr>Adobe InDesign 15.0 (Windows)</vt:lpwstr>
  </property>
  <property fmtid="{D5CDD505-2E9C-101B-9397-08002B2CF9AE}" pid="4" name="LastSaved">
    <vt:filetime>2020-11-03T00:00:00Z</vt:filetime>
  </property>
  <property fmtid="{D5CDD505-2E9C-101B-9397-08002B2CF9AE}" pid="5" name="ContentTypeId">
    <vt:lpwstr>0x010100E783BF6876BCC646A459363AF21A7736</vt:lpwstr>
  </property>
</Properties>
</file>