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EA215-43CC-DCCF-058B-AC2C3A37AC06}" v="15" dt="2022-01-20T19:40:12.886"/>
    <p1510:client id="{ECD44999-E2A5-F845-AE55-8F627487DBC7}" v="24" dt="2022-01-13T17:35:59.9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833"/>
  </p:normalViewPr>
  <p:slideViewPr>
    <p:cSldViewPr>
      <p:cViewPr>
        <p:scale>
          <a:sx n="100" d="100"/>
          <a:sy n="100" d="100"/>
        </p:scale>
        <p:origin x="2358" y="-19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Schutte" userId="6e08b2d3-447a-4d66-86be-444d50df187f" providerId="ADAL" clId="{096F7488-A26A-D845-83B0-BE2FC48D1AFD}"/>
    <pc:docChg chg="modSld">
      <pc:chgData name="Lauren Schutte" userId="6e08b2d3-447a-4d66-86be-444d50df187f" providerId="ADAL" clId="{096F7488-A26A-D845-83B0-BE2FC48D1AFD}" dt="2021-10-13T19:38:26.139" v="4" actId="20577"/>
      <pc:docMkLst>
        <pc:docMk/>
      </pc:docMkLst>
      <pc:sldChg chg="modSp mod">
        <pc:chgData name="Lauren Schutte" userId="6e08b2d3-447a-4d66-86be-444d50df187f" providerId="ADAL" clId="{096F7488-A26A-D845-83B0-BE2FC48D1AFD}" dt="2021-10-13T19:37:16.686" v="2" actId="242"/>
        <pc:sldMkLst>
          <pc:docMk/>
          <pc:sldMk cId="0" sldId="256"/>
        </pc:sldMkLst>
        <pc:graphicFrameChg chg="mod modGraphic">
          <ac:chgData name="Lauren Schutte" userId="6e08b2d3-447a-4d66-86be-444d50df187f" providerId="ADAL" clId="{096F7488-A26A-D845-83B0-BE2FC48D1AFD}" dt="2021-10-13T19:37:16.686" v="2" actId="242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Lauren Schutte" userId="6e08b2d3-447a-4d66-86be-444d50df187f" providerId="ADAL" clId="{096F7488-A26A-D845-83B0-BE2FC48D1AFD}" dt="2021-10-13T19:38:11.810" v="3" actId="20577"/>
        <pc:sldMkLst>
          <pc:docMk/>
          <pc:sldMk cId="0" sldId="257"/>
        </pc:sldMkLst>
        <pc:spChg chg="mod">
          <ac:chgData name="Lauren Schutte" userId="6e08b2d3-447a-4d66-86be-444d50df187f" providerId="ADAL" clId="{096F7488-A26A-D845-83B0-BE2FC48D1AFD}" dt="2021-10-13T19:38:11.810" v="3" actId="20577"/>
          <ac:spMkLst>
            <pc:docMk/>
            <pc:sldMk cId="0" sldId="257"/>
            <ac:spMk id="39" creationId="{00000000-0000-0000-0000-000000000000}"/>
          </ac:spMkLst>
        </pc:spChg>
      </pc:sldChg>
      <pc:sldChg chg="modSp mod">
        <pc:chgData name="Lauren Schutte" userId="6e08b2d3-447a-4d66-86be-444d50df187f" providerId="ADAL" clId="{096F7488-A26A-D845-83B0-BE2FC48D1AFD}" dt="2021-10-13T19:38:26.139" v="4" actId="20577"/>
        <pc:sldMkLst>
          <pc:docMk/>
          <pc:sldMk cId="799510854" sldId="260"/>
        </pc:sldMkLst>
        <pc:graphicFrameChg chg="modGraphic">
          <ac:chgData name="Lauren Schutte" userId="6e08b2d3-447a-4d66-86be-444d50df187f" providerId="ADAL" clId="{096F7488-A26A-D845-83B0-BE2FC48D1AFD}" dt="2021-10-13T19:38:26.139" v="4" actId="20577"/>
          <ac:graphicFrameMkLst>
            <pc:docMk/>
            <pc:sldMk cId="799510854" sldId="260"/>
            <ac:graphicFrameMk id="111" creationId="{D8653CEC-4213-DE40-9BAF-D1E3318FF89C}"/>
          </ac:graphicFrameMkLst>
        </pc:graphicFrameChg>
      </pc:sldChg>
    </pc:docChg>
  </pc:docChgLst>
  <pc:docChgLst>
    <pc:chgData name="Ankita Sood" userId="c93a62e3-2a47-429d-82c6-c2a8fd110ae7" providerId="ADAL" clId="{ECD44999-E2A5-F845-AE55-8F627487DBC7}"/>
    <pc:docChg chg="undo custSel modSld">
      <pc:chgData name="Ankita Sood" userId="c93a62e3-2a47-429d-82c6-c2a8fd110ae7" providerId="ADAL" clId="{ECD44999-E2A5-F845-AE55-8F627487DBC7}" dt="2022-01-20T17:14:46.610" v="86" actId="20577"/>
      <pc:docMkLst>
        <pc:docMk/>
      </pc:docMkLst>
      <pc:sldChg chg="modSp mod">
        <pc:chgData name="Ankita Sood" userId="c93a62e3-2a47-429d-82c6-c2a8fd110ae7" providerId="ADAL" clId="{ECD44999-E2A5-F845-AE55-8F627487DBC7}" dt="2022-01-13T17:37:13.709" v="78" actId="14734"/>
        <pc:sldMkLst>
          <pc:docMk/>
          <pc:sldMk cId="0" sldId="256"/>
        </pc:sldMkLst>
        <pc:spChg chg="mod">
          <ac:chgData name="Ankita Sood" userId="c93a62e3-2a47-429d-82c6-c2a8fd110ae7" providerId="ADAL" clId="{ECD44999-E2A5-F845-AE55-8F627487DBC7}" dt="2022-01-13T17:36:36.992" v="65" actId="20577"/>
          <ac:spMkLst>
            <pc:docMk/>
            <pc:sldMk cId="0" sldId="256"/>
            <ac:spMk id="5" creationId="{00000000-0000-0000-0000-000000000000}"/>
          </ac:spMkLst>
        </pc:spChg>
        <pc:graphicFrameChg chg="mod modGraphic">
          <ac:chgData name="Ankita Sood" userId="c93a62e3-2a47-429d-82c6-c2a8fd110ae7" providerId="ADAL" clId="{ECD44999-E2A5-F845-AE55-8F627487DBC7}" dt="2022-01-13T17:36:40.899" v="73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Ankita Sood" userId="c93a62e3-2a47-429d-82c6-c2a8fd110ae7" providerId="ADAL" clId="{ECD44999-E2A5-F845-AE55-8F627487DBC7}" dt="2022-01-13T17:37:13.709" v="78" actId="14734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Ankita Sood" userId="c93a62e3-2a47-429d-82c6-c2a8fd110ae7" providerId="ADAL" clId="{ECD44999-E2A5-F845-AE55-8F627487DBC7}" dt="2022-01-20T17:14:46.610" v="86" actId="20577"/>
        <pc:sldMkLst>
          <pc:docMk/>
          <pc:sldMk cId="0" sldId="257"/>
        </pc:sldMkLst>
        <pc:spChg chg="mod">
          <ac:chgData name="Ankita Sood" userId="c93a62e3-2a47-429d-82c6-c2a8fd110ae7" providerId="ADAL" clId="{ECD44999-E2A5-F845-AE55-8F627487DBC7}" dt="2022-01-20T17:14:46.610" v="86" actId="20577"/>
          <ac:spMkLst>
            <pc:docMk/>
            <pc:sldMk cId="0" sldId="257"/>
            <ac:spMk id="58" creationId="{B557BBA0-B07E-174D-93A4-C6FF07571950}"/>
          </ac:spMkLst>
        </pc:spChg>
      </pc:sldChg>
    </pc:docChg>
  </pc:docChgLst>
  <pc:docChgLst>
    <pc:chgData name="Akilah Johnson" userId="S::akjohnso@adobe.com::2fa3aa60-0c9c-4d06-bae2-795983241227" providerId="AD" clId="Web-{57A486D7-8267-4044-450E-B1D42691F1A4}"/>
    <pc:docChg chg="modSld">
      <pc:chgData name="Akilah Johnson" userId="S::akjohnso@adobe.com::2fa3aa60-0c9c-4d06-bae2-795983241227" providerId="AD" clId="Web-{57A486D7-8267-4044-450E-B1D42691F1A4}" dt="2021-10-12T15:47:55.091" v="2" actId="20577"/>
      <pc:docMkLst>
        <pc:docMk/>
      </pc:docMkLst>
      <pc:sldChg chg="modSp">
        <pc:chgData name="Akilah Johnson" userId="S::akjohnso@adobe.com::2fa3aa60-0c9c-4d06-bae2-795983241227" providerId="AD" clId="Web-{57A486D7-8267-4044-450E-B1D42691F1A4}" dt="2021-10-12T15:47:55.091" v="2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57A486D7-8267-4044-450E-B1D42691F1A4}" dt="2021-10-12T15:47:55.091" v="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CF46E89E-48FC-BA32-13C5-654DDA452FDC}"/>
    <pc:docChg chg="modSld">
      <pc:chgData name="Akilah Johnson" userId="S::akjohnso@adobe.com::2fa3aa60-0c9c-4d06-bae2-795983241227" providerId="AD" clId="Web-{CF46E89E-48FC-BA32-13C5-654DDA452FDC}" dt="2021-10-12T17:00:50.675" v="21" actId="20577"/>
      <pc:docMkLst>
        <pc:docMk/>
      </pc:docMkLst>
      <pc:sldChg chg="modSp">
        <pc:chgData name="Akilah Johnson" userId="S::akjohnso@adobe.com::2fa3aa60-0c9c-4d06-bae2-795983241227" providerId="AD" clId="Web-{CF46E89E-48FC-BA32-13C5-654DDA452FDC}" dt="2021-10-12T16:58:10.550" v="6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CF46E89E-48FC-BA32-13C5-654DDA452FDC}" dt="2021-10-12T16:58:10.550" v="6" actId="20577"/>
          <ac:spMkLst>
            <pc:docMk/>
            <pc:sldMk cId="0" sldId="256"/>
            <ac:spMk id="2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CF46E89E-48FC-BA32-13C5-654DDA452FDC}" dt="2021-10-12T16:57:07.113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  <pc:sldChg chg="modSp">
        <pc:chgData name="Akilah Johnson" userId="S::akjohnso@adobe.com::2fa3aa60-0c9c-4d06-bae2-795983241227" providerId="AD" clId="Web-{CF46E89E-48FC-BA32-13C5-654DDA452FDC}" dt="2021-10-12T16:59:59.628" v="14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CF46E89E-48FC-BA32-13C5-654DDA452FDC}" dt="2021-10-12T16:59:21.300" v="12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6:59:59.628" v="14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CF46E89E-48FC-BA32-13C5-654DDA452FDC}" dt="2021-10-12T17:00:50.675" v="21" actId="20577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CF46E89E-48FC-BA32-13C5-654DDA452FDC}" dt="2021-10-12T17:00:50.675" v="21" actId="20577"/>
          <ac:spMkLst>
            <pc:docMk/>
            <pc:sldMk cId="799510854" sldId="260"/>
            <ac:spMk id="24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7:00:45.784" v="19" actId="20577"/>
          <ac:spMkLst>
            <pc:docMk/>
            <pc:sldMk cId="799510854" sldId="260"/>
            <ac:spMk id="56" creationId="{00000000-0000-0000-0000-000000000000}"/>
          </ac:spMkLst>
        </pc:spChg>
      </pc:sldChg>
    </pc:docChg>
  </pc:docChgLst>
  <pc:docChgLst>
    <pc:chgData name="Ankita Sood" userId="S::asood@adobe.com::c93a62e3-2a47-429d-82c6-c2a8fd110ae7" providerId="AD" clId="Web-{50BEA215-43CC-DCCF-058B-AC2C3A37AC06}"/>
    <pc:docChg chg="modSld">
      <pc:chgData name="Ankita Sood" userId="S::asood@adobe.com::c93a62e3-2a47-429d-82c6-c2a8fd110ae7" providerId="AD" clId="Web-{50BEA215-43CC-DCCF-058B-AC2C3A37AC06}" dt="2022-01-20T19:40:10.448" v="1"/>
      <pc:docMkLst>
        <pc:docMk/>
      </pc:docMkLst>
      <pc:sldChg chg="modSp">
        <pc:chgData name="Ankita Sood" userId="S::asood@adobe.com::c93a62e3-2a47-429d-82c6-c2a8fd110ae7" providerId="AD" clId="Web-{50BEA215-43CC-DCCF-058B-AC2C3A37AC06}" dt="2022-01-20T19:40:10.448" v="1"/>
        <pc:sldMkLst>
          <pc:docMk/>
          <pc:sldMk cId="0" sldId="256"/>
        </pc:sldMkLst>
        <pc:graphicFrameChg chg="mod modGraphic">
          <ac:chgData name="Ankita Sood" userId="S::asood@adobe.com::c93a62e3-2a47-429d-82c6-c2a8fd110ae7" providerId="AD" clId="Web-{50BEA215-43CC-DCCF-058B-AC2C3A37AC06}" dt="2022-01-20T19:40:10.448" v="1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</pc:docChg>
  </pc:docChgLst>
  <pc:docChgLst>
    <pc:chgData name="Akilah Johnson" userId="S::akjohnso@adobe.com::2fa3aa60-0c9c-4d06-bae2-795983241227" providerId="AD" clId="Web-{19E88417-C612-7196-8214-73025F75FA84}"/>
    <pc:docChg chg="modSld">
      <pc:chgData name="Akilah Johnson" userId="S::akjohnso@adobe.com::2fa3aa60-0c9c-4d06-bae2-795983241227" providerId="AD" clId="Web-{19E88417-C612-7196-8214-73025F75FA84}" dt="2021-10-12T19:15:42.562" v="5" actId="20577"/>
      <pc:docMkLst>
        <pc:docMk/>
      </pc:docMkLst>
      <pc:sldChg chg="modSp">
        <pc:chgData name="Akilah Johnson" userId="S::akjohnso@adobe.com::2fa3aa60-0c9c-4d06-bae2-795983241227" providerId="AD" clId="Web-{19E88417-C612-7196-8214-73025F75FA84}" dt="2021-10-12T19:15:42.562" v="5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19E88417-C612-7196-8214-73025F75FA84}" dt="2021-10-12T19:15:42.562" v="5" actId="20577"/>
          <ac:spMkLst>
            <pc:docMk/>
            <pc:sldMk cId="0" sldId="256"/>
            <ac:spMk id="13" creationId="{7979C0CC-523E-844A-96DC-75FC662E01AB}"/>
          </ac:spMkLst>
        </pc:spChg>
      </pc:sldChg>
    </pc:docChg>
  </pc:docChgLst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pt-BR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br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315200"/>
            <a:ext cx="2884717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pt-BR" sz="12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1100" b="1" dirty="0">
                <a:solidFill>
                  <a:schemeClr val="bg1"/>
                </a:solidFill>
              </a:rPr>
              <a:t>Standard</a:t>
            </a:r>
            <a:r>
              <a:rPr lang="pt-BR" sz="1100" dirty="0">
                <a:solidFill>
                  <a:schemeClr val="bg1"/>
                </a:solidFill>
                <a:latin typeface="Adobe Clean Light"/>
              </a:rPr>
              <a:t> | Enterprise | Elite</a:t>
            </a:r>
            <a:br>
              <a:rPr lang="pt-BR" sz="800" dirty="0">
                <a:latin typeface="Adobe Clean Light" panose="020B0303020404020204" pitchFamily="34" charset="0"/>
              </a:rPr>
            </a:br>
            <a:r>
              <a:rPr lang="pt-BR" sz="800" dirty="0">
                <a:solidFill>
                  <a:schemeClr val="bg1"/>
                </a:solidFill>
                <a:latin typeface="Adobe Clean SemiLight"/>
              </a:rPr>
              <a:t>A Adobe oferece uma ampla gama de recursos técnicos para prestar suporte à sua empresa, incluídos na assinatura da Experience Cloud. O Suporte Online inclui acesso a caminhos de aprendizagem personalizados e a fóruns monitorados da comunidade na Adobe Experience League. Você tem à disposição nossa documentação técnica detalhada e aprofundada do produto e as notas de versão atuais publicadas em </a:t>
            </a:r>
            <a:r>
              <a:rPr lang="pt-BR" sz="8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http://www.adobe.com. </a:t>
            </a:r>
            <a:r>
              <a:rPr lang="pt-BR" sz="800" dirty="0">
                <a:solidFill>
                  <a:schemeClr val="bg1"/>
                </a:solidFill>
                <a:latin typeface="Adobe Clean SemiLight"/>
              </a:rPr>
              <a:t>O pacote Online inclui acesso às equipes de suporte técnico por telefone para qualquer problema no produto que tenha prioridade P1, para ajudar a proteger a sua empresa nos momentos mais críticos. Você também pode registrar solicitações de prioridade mais baixa no portal de suporte na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8934"/>
              </p:ext>
            </p:extLst>
          </p:nvPr>
        </p:nvGraphicFramePr>
        <p:xfrm>
          <a:off x="0" y="1938946"/>
          <a:ext cx="7705343" cy="530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998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43">
                  <a:extLst>
                    <a:ext uri="{9D8B030D-6E8A-4147-A177-3AD203B41FA5}">
                      <a16:colId xmlns:a16="http://schemas.microsoft.com/office/drawing/2014/main" val="2812960027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4085" algn="l" rtl="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Atividades de suporte na nuvem — Experience Manager as 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270125" cy="1173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 sz="700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14047"/>
              </p:ext>
            </p:extLst>
          </p:nvPr>
        </p:nvGraphicFramePr>
        <p:xfrm>
          <a:off x="33527" y="7569587"/>
          <a:ext cx="7671815" cy="225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e a usabilidade.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 / 30 minutos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 / 15 minutos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Horário comercial / </a:t>
                      </a:r>
                      <a:b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4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 / 1 hora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 / 30 minutos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solução/solução alternativa que permite que as funções empresariais continuem normalmente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Horário comercial / </a:t>
                      </a:r>
                      <a:b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6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Horário comercial /</a:t>
                      </a:r>
                      <a:b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 2 horas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Dias úteis / 3 dias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 útil / 1 dia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 útil / 1 dia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>
                <a:latin typeface="Adobe Clean"/>
              </a:rPr>
              <a:t>PLANOS DE SUPORTE DA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>
                <a:solidFill>
                  <a:srgbClr val="020302"/>
                </a:solidFill>
                <a:latin typeface="AdobeClean-Light"/>
                <a:cs typeface="AdobeClean-Light"/>
              </a:rPr>
              <a:t>O Suporte ao cliente da Adobe oferece acesso a recursos online para documentação, interação com outros especialistas e clientes para práticas recomendadas e uma série de webinários (Office Hours) para dicas e truques de solução de problemas. Também há vários canais disponíveis</a:t>
            </a:r>
            <a:r>
              <a:rPr lang="pt-BR" sz="1000">
                <a:latin typeface="AdobeClean-Light"/>
                <a:cs typeface="AdobeClean-Light"/>
              </a:rPr>
              <a:t> </a:t>
            </a:r>
            <a:r>
              <a:rPr lang="pt-BR" sz="1000">
                <a:solidFill>
                  <a:srgbClr val="020302"/>
                </a:solidFill>
                <a:latin typeface="AdobeClean-Light"/>
                <a:cs typeface="AdobeClean-Light"/>
              </a:rPr>
              <a:t>para envio de perguntas e casos. 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2917615" cy="44114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de chat ao vivo.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501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Suporte Standard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de dados cada vez maior de soluções técnicas, documentação do produto, perguntas frequentes e muito mais. Conecte-se com profissionais e outros clientes na Comunidade da Adobe para compartilhar práticas recomendadas e lições aprendidas.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>
                <a:solidFill>
                  <a:srgbClr val="000000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do cliente com aprendizagem personalizada, participar de uma comunidade de pares global e conseguir reconhecimento de carreira.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 Office Hours, apresentado pela equipe de Suporte ao cliente da Adobe, inclui sessões para informar e ajudar os participantes a solucionar problemas e fornecer dicas e truques para aproveitar ao máximo as soluções da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pt-BR" sz="1200">
                <a:solidFill>
                  <a:srgbClr val="000000"/>
                </a:solidFill>
              </a:rPr>
              <a:t>Portais de autoatendimento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e alertas, dicas em destaque e muito mais.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 X 7 X 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>
                <a:solidFill>
                  <a:srgbClr val="020302"/>
                </a:solidFill>
                <a:latin typeface="AdobeClean-Light"/>
              </a:rPr>
              <a:t>Usuários autorizados ou contatos de suporte nomeados</a:t>
            </a:r>
            <a:r>
              <a:rPr lang="pt-BR" sz="1000">
                <a:latin typeface="Adobe Clean Light" panose="020B0303020404020204" pitchFamily="34" charset="0"/>
              </a:rPr>
              <a:t> podem enviar problemas por todos os canais disponíveis (incluindo por telefone em prioridades P1) e contatar a equipe de suporte técnico em nome de sua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1234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7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7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700" dirty="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7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7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87535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74478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e 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O suporte de idioma está disponível somente em inglês e japonês.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*O Adobe Commerce exclui o suporte ao idioma japonês.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48752" y="8543943"/>
            <a:ext cx="942648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50479"/>
              </p:ext>
            </p:extLst>
          </p:nvPr>
        </p:nvGraphicFramePr>
        <p:xfrm>
          <a:off x="194236" y="1059345"/>
          <a:ext cx="7368291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 Experience League foi criada para ajudar as empresas a alcançar o valor que esperam do seu investimento em produtos da Adobe. É o local unificado onde os clientes podem aprender, interagir e crescer ao longo de um caminho personalizado de sucesso que inclui tutoriais de autoatendimento, documentação dos produtos, treinamento com instrutores e suporte técnico e da comunidade.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acesso aos cursos do Adobe Digital Learning Services está disponível 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2BD98-169B-4BEE-86DF-4C9641DF23C4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8a053bff-88be-49e4-9a87-e748e18b8b62"/>
    <ds:schemaRef ds:uri="6c8368ec-3776-49b5-a5bb-90648cf9530f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37681</TotalTime>
  <Words>1212</Words>
  <Application>Microsoft Office PowerPoint</Application>
  <PresentationFormat>Custom</PresentationFormat>
  <Paragraphs>144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Nga Pham Hang</cp:lastModifiedBy>
  <cp:revision>122</cp:revision>
  <dcterms:created xsi:type="dcterms:W3CDTF">2020-11-03T06:32:09Z</dcterms:created>
  <dcterms:modified xsi:type="dcterms:W3CDTF">2022-02-14T16:48:00Z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