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62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76325D-2BBD-24A3-9FEE-692465B927D5}" name="Jaclyn Zalesky" initials="JZ" userId="S::zalesky@adobe.com::9c0b24b4-6ad7-45a7-a9a0-5ba404afed22" providerId="AD"/>
  <p188:author id="{DB1A11B9-3973-06DC-DBC2-EFEFEF087FED}" name="David Baker" initials="DB" userId="S::davbaker@adobe.com::da2b0875-9916-4d44-89d9-e651631ef4d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lah Johnson" initials="AJ" lastIdx="10" clrIdx="0">
    <p:extLst>
      <p:ext uri="{19B8F6BF-5375-455C-9EA6-DF929625EA0E}">
        <p15:presenceInfo xmlns:p15="http://schemas.microsoft.com/office/powerpoint/2012/main" userId="S::akjohnso@adobe.com::2fa3aa60-0c9c-4d06-bae2-795983241227" providerId="AD"/>
      </p:ext>
    </p:extLst>
  </p:cmAuthor>
  <p:cmAuthor id="2" name="Ankita Sood" initials="AS" lastIdx="2" clrIdx="1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6"/>
    <p:restoredTop sz="94706"/>
  </p:normalViewPr>
  <p:slideViewPr>
    <p:cSldViewPr snapToGrid="0">
      <p:cViewPr>
        <p:scale>
          <a:sx n="70" d="100"/>
          <a:sy n="70" d="100"/>
        </p:scale>
        <p:origin x="3348" y="21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ker" userId="da2b0875-9916-4d44-89d9-e651631ef4de" providerId="ADAL" clId="{15FC2388-40E0-524B-A732-5DC6014C06C9}"/>
    <pc:docChg chg="modSld">
      <pc:chgData name="David Baker" userId="da2b0875-9916-4d44-89d9-e651631ef4de" providerId="ADAL" clId="{15FC2388-40E0-524B-A732-5DC6014C06C9}" dt="2022-03-03T22:33:24.090" v="55" actId="20577"/>
      <pc:docMkLst>
        <pc:docMk/>
      </pc:docMkLst>
      <pc:sldChg chg="modSp mod">
        <pc:chgData name="David Baker" userId="da2b0875-9916-4d44-89d9-e651631ef4de" providerId="ADAL" clId="{15FC2388-40E0-524B-A732-5DC6014C06C9}" dt="2022-03-03T22:33:16.092" v="49" actId="20577"/>
        <pc:sldMkLst>
          <pc:docMk/>
          <pc:sldMk cId="0" sldId="256"/>
        </pc:sldMkLst>
        <pc:graphicFrameChg chg="modGraphic">
          <ac:chgData name="David Baker" userId="da2b0875-9916-4d44-89d9-e651631ef4de" providerId="ADAL" clId="{15FC2388-40E0-524B-A732-5DC6014C06C9}" dt="2022-03-03T22:33:16.092" v="49" actId="20577"/>
          <ac:graphicFrameMkLst>
            <pc:docMk/>
            <pc:sldMk cId="0" sldId="256"/>
            <ac:graphicFrameMk id="13" creationId="{8FC06D05-42C7-D14C-86E4-0F01711669B9}"/>
          </ac:graphicFrameMkLst>
        </pc:graphicFrameChg>
      </pc:sldChg>
      <pc:sldChg chg="modSp mod">
        <pc:chgData name="David Baker" userId="da2b0875-9916-4d44-89d9-e651631ef4de" providerId="ADAL" clId="{15FC2388-40E0-524B-A732-5DC6014C06C9}" dt="2022-03-03T22:33:24.090" v="55" actId="20577"/>
        <pc:sldMkLst>
          <pc:docMk/>
          <pc:sldMk cId="3982262141" sldId="262"/>
        </pc:sldMkLst>
        <pc:spChg chg="mod">
          <ac:chgData name="David Baker" userId="da2b0875-9916-4d44-89d9-e651631ef4de" providerId="ADAL" clId="{15FC2388-40E0-524B-A732-5DC6014C06C9}" dt="2022-03-03T22:33:24.090" v="55" actId="20577"/>
          <ac:spMkLst>
            <pc:docMk/>
            <pc:sldMk cId="3982262141" sldId="262"/>
            <ac:spMk id="63" creationId="{D526F789-D18E-C84B-9754-133D64A670FD}"/>
          </ac:spMkLst>
        </pc:spChg>
      </pc:sldChg>
    </pc:docChg>
  </pc:docChgLst>
  <pc:docChgLst>
    <pc:chgData name="Jaclyn Zalesky" userId="9c0b24b4-6ad7-45a7-a9a0-5ba404afed22" providerId="ADAL" clId="{D5ADAA79-0557-4642-B5FA-AC79C44AE176}"/>
    <pc:docChg chg="undo custSel modSld">
      <pc:chgData name="Jaclyn Zalesky" userId="9c0b24b4-6ad7-45a7-a9a0-5ba404afed22" providerId="ADAL" clId="{D5ADAA79-0557-4642-B5FA-AC79C44AE176}" dt="2022-01-27T18:21:15.742" v="133" actId="1038"/>
      <pc:docMkLst>
        <pc:docMk/>
      </pc:docMkLst>
      <pc:sldChg chg="addSp delSp modSp mod">
        <pc:chgData name="Jaclyn Zalesky" userId="9c0b24b4-6ad7-45a7-a9a0-5ba404afed22" providerId="ADAL" clId="{D5ADAA79-0557-4642-B5FA-AC79C44AE176}" dt="2022-01-27T18:19:59.003" v="42"/>
        <pc:sldMkLst>
          <pc:docMk/>
          <pc:sldMk cId="0" sldId="256"/>
        </pc:sldMkLst>
        <pc:spChg chg="mod">
          <ac:chgData name="Jaclyn Zalesky" userId="9c0b24b4-6ad7-45a7-a9a0-5ba404afed22" providerId="ADAL" clId="{D5ADAA79-0557-4642-B5FA-AC79C44AE176}" dt="2022-01-27T17:50:11.372" v="12" actId="20577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Jaclyn Zalesky" userId="9c0b24b4-6ad7-45a7-a9a0-5ba404afed22" providerId="ADAL" clId="{D5ADAA79-0557-4642-B5FA-AC79C44AE176}" dt="2022-01-27T17:52:02.067" v="14" actId="478"/>
          <ac:spMkLst>
            <pc:docMk/>
            <pc:sldMk cId="0" sldId="256"/>
            <ac:spMk id="10" creationId="{00000000-0000-0000-0000-000000000000}"/>
          </ac:spMkLst>
        </pc:spChg>
        <pc:spChg chg="add mod">
          <ac:chgData name="Jaclyn Zalesky" userId="9c0b24b4-6ad7-45a7-a9a0-5ba404afed22" providerId="ADAL" clId="{D5ADAA79-0557-4642-B5FA-AC79C44AE176}" dt="2022-01-27T18:19:59.003" v="42"/>
          <ac:spMkLst>
            <pc:docMk/>
            <pc:sldMk cId="0" sldId="256"/>
            <ac:spMk id="14" creationId="{5E7ED587-2B97-AB4D-BB21-ADAE19133C33}"/>
          </ac:spMkLst>
        </pc:spChg>
      </pc:sldChg>
      <pc:sldChg chg="modSp mod">
        <pc:chgData name="Jaclyn Zalesky" userId="9c0b24b4-6ad7-45a7-a9a0-5ba404afed22" providerId="ADAL" clId="{D5ADAA79-0557-4642-B5FA-AC79C44AE176}" dt="2022-01-27T17:47:49.574" v="2" actId="20577"/>
        <pc:sldMkLst>
          <pc:docMk/>
          <pc:sldMk cId="1050037809" sldId="261"/>
        </pc:sldMkLst>
        <pc:spChg chg="mod">
          <ac:chgData name="Jaclyn Zalesky" userId="9c0b24b4-6ad7-45a7-a9a0-5ba404afed22" providerId="ADAL" clId="{D5ADAA79-0557-4642-B5FA-AC79C44AE176}" dt="2022-01-27T17:47:49.574" v="2" actId="20577"/>
          <ac:spMkLst>
            <pc:docMk/>
            <pc:sldMk cId="1050037809" sldId="261"/>
            <ac:spMk id="56" creationId="{00000000-0000-0000-0000-000000000000}"/>
          </ac:spMkLst>
        </pc:spChg>
      </pc:sldChg>
      <pc:sldChg chg="addSp modSp mod">
        <pc:chgData name="Jaclyn Zalesky" userId="9c0b24b4-6ad7-45a7-a9a0-5ba404afed22" providerId="ADAL" clId="{D5ADAA79-0557-4642-B5FA-AC79C44AE176}" dt="2022-01-27T18:21:15.742" v="133" actId="1038"/>
        <pc:sldMkLst>
          <pc:docMk/>
          <pc:sldMk cId="3982262141" sldId="262"/>
        </pc:sldMkLst>
        <pc:spChg chg="mod">
          <ac:chgData name="Jaclyn Zalesky" userId="9c0b24b4-6ad7-45a7-a9a0-5ba404afed22" providerId="ADAL" clId="{D5ADAA79-0557-4642-B5FA-AC79C44AE176}" dt="2022-01-27T18:13:42.481" v="19" actId="1076"/>
          <ac:spMkLst>
            <pc:docMk/>
            <pc:sldMk cId="3982262141" sldId="262"/>
            <ac:spMk id="7" creationId="{1ACD77FF-F72D-C54F-95B0-D62602AA4F8A}"/>
          </ac:spMkLst>
        </pc:spChg>
        <pc:spChg chg="mod">
          <ac:chgData name="Jaclyn Zalesky" userId="9c0b24b4-6ad7-45a7-a9a0-5ba404afed22" providerId="ADAL" clId="{D5ADAA79-0557-4642-B5FA-AC79C44AE176}" dt="2022-01-27T18:13:27.568" v="18" actId="1076"/>
          <ac:spMkLst>
            <pc:docMk/>
            <pc:sldMk cId="3982262141" sldId="262"/>
            <ac:spMk id="50" creationId="{00000000-0000-0000-0000-000000000000}"/>
          </ac:spMkLst>
        </pc:spChg>
        <pc:spChg chg="mod">
          <ac:chgData name="Jaclyn Zalesky" userId="9c0b24b4-6ad7-45a7-a9a0-5ba404afed22" providerId="ADAL" clId="{D5ADAA79-0557-4642-B5FA-AC79C44AE176}" dt="2022-01-27T18:21:15.742" v="133" actId="1038"/>
          <ac:spMkLst>
            <pc:docMk/>
            <pc:sldMk cId="3982262141" sldId="262"/>
            <ac:spMk id="57" creationId="{D566414E-7DA2-4245-A2E6-DF844FF2718B}"/>
          </ac:spMkLst>
        </pc:spChg>
        <pc:spChg chg="mod">
          <ac:chgData name="Jaclyn Zalesky" userId="9c0b24b4-6ad7-45a7-a9a0-5ba404afed22" providerId="ADAL" clId="{D5ADAA79-0557-4642-B5FA-AC79C44AE176}" dt="2022-01-27T18:14:54.068" v="23" actId="1076"/>
          <ac:spMkLst>
            <pc:docMk/>
            <pc:sldMk cId="3982262141" sldId="262"/>
            <ac:spMk id="65" creationId="{47BFF82B-8C6C-7C46-9A32-55175C6848BA}"/>
          </ac:spMkLst>
        </pc:spChg>
        <pc:spChg chg="add mod">
          <ac:chgData name="Jaclyn Zalesky" userId="9c0b24b4-6ad7-45a7-a9a0-5ba404afed22" providerId="ADAL" clId="{D5ADAA79-0557-4642-B5FA-AC79C44AE176}" dt="2022-01-27T18:19:56.019" v="41" actId="1076"/>
          <ac:spMkLst>
            <pc:docMk/>
            <pc:sldMk cId="3982262141" sldId="262"/>
            <ac:spMk id="66" creationId="{306C48C9-9BEF-6D49-8BEC-9FE5234E29B5}"/>
          </ac:spMkLst>
        </pc:spChg>
        <pc:spChg chg="mod">
          <ac:chgData name="Jaclyn Zalesky" userId="9c0b24b4-6ad7-45a7-a9a0-5ba404afed22" providerId="ADAL" clId="{D5ADAA79-0557-4642-B5FA-AC79C44AE176}" dt="2022-01-27T18:15:07.596" v="24" actId="1076"/>
          <ac:spMkLst>
            <pc:docMk/>
            <pc:sldMk cId="3982262141" sldId="262"/>
            <ac:spMk id="67" creationId="{F7B74491-47AE-0749-8067-C02FAB280B99}"/>
          </ac:spMkLst>
        </pc:spChg>
        <pc:spChg chg="mod">
          <ac:chgData name="Jaclyn Zalesky" userId="9c0b24b4-6ad7-45a7-a9a0-5ba404afed22" providerId="ADAL" clId="{D5ADAA79-0557-4642-B5FA-AC79C44AE176}" dt="2022-01-27T18:21:04.507" v="122" actId="1076"/>
          <ac:spMkLst>
            <pc:docMk/>
            <pc:sldMk cId="3982262141" sldId="262"/>
            <ac:spMk id="68" creationId="{FA78ED87-3CE7-0D4C-A10A-4C1F9B9412A9}"/>
          </ac:spMkLst>
        </pc:spChg>
        <pc:spChg chg="mod">
          <ac:chgData name="Jaclyn Zalesky" userId="9c0b24b4-6ad7-45a7-a9a0-5ba404afed22" providerId="ADAL" clId="{D5ADAA79-0557-4642-B5FA-AC79C44AE176}" dt="2022-01-27T18:20:39.078" v="46" actId="1076"/>
          <ac:spMkLst>
            <pc:docMk/>
            <pc:sldMk cId="3982262141" sldId="262"/>
            <ac:spMk id="85" creationId="{65AE09C6-A61A-3E40-8AC3-623498243A8D}"/>
          </ac:spMkLst>
        </pc:spChg>
        <pc:spChg chg="mod">
          <ac:chgData name="Jaclyn Zalesky" userId="9c0b24b4-6ad7-45a7-a9a0-5ba404afed22" providerId="ADAL" clId="{D5ADAA79-0557-4642-B5FA-AC79C44AE176}" dt="2022-01-27T18:13:54.417" v="20" actId="14100"/>
          <ac:spMkLst>
            <pc:docMk/>
            <pc:sldMk cId="3982262141" sldId="262"/>
            <ac:spMk id="90" creationId="{3EFB7C17-49F7-864E-8C3C-6AFB80AC2C28}"/>
          </ac:spMkLst>
        </pc:spChg>
        <pc:spChg chg="mod">
          <ac:chgData name="Jaclyn Zalesky" userId="9c0b24b4-6ad7-45a7-a9a0-5ba404afed22" providerId="ADAL" clId="{D5ADAA79-0557-4642-B5FA-AC79C44AE176}" dt="2022-01-27T18:18:05.487" v="39" actId="20577"/>
          <ac:spMkLst>
            <pc:docMk/>
            <pc:sldMk cId="3982262141" sldId="262"/>
            <ac:spMk id="94" creationId="{5A230E3C-C7E4-8A40-9D54-B9EEBDB71491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5" creationId="{5AA85501-6371-4A40-8AB8-EE86B517A4F6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6" creationId="{0D7F8D64-A7A3-C34E-8179-50FED93D0EA0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8" creationId="{85A3B1DF-46F8-7246-ABAB-15CA06085817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9" creationId="{37622635-9321-D54C-B309-ECD5C2D5A7FA}"/>
          </ac:spMkLst>
        </pc:spChg>
        <pc:spChg chg="mod">
          <ac:chgData name="Jaclyn Zalesky" userId="9c0b24b4-6ad7-45a7-a9a0-5ba404afed22" providerId="ADAL" clId="{D5ADAA79-0557-4642-B5FA-AC79C44AE176}" dt="2022-01-27T18:17:27.334" v="27" actId="1076"/>
          <ac:spMkLst>
            <pc:docMk/>
            <pc:sldMk cId="3982262141" sldId="262"/>
            <ac:spMk id="114" creationId="{EEFEA1C3-48AD-4846-9FC6-A41AF0F04136}"/>
          </ac:spMkLst>
        </pc:spChg>
        <pc:spChg chg="mod">
          <ac:chgData name="Jaclyn Zalesky" userId="9c0b24b4-6ad7-45a7-a9a0-5ba404afed22" providerId="ADAL" clId="{D5ADAA79-0557-4642-B5FA-AC79C44AE176}" dt="2022-01-27T18:13:18.714" v="17" actId="1076"/>
          <ac:spMkLst>
            <pc:docMk/>
            <pc:sldMk cId="3982262141" sldId="262"/>
            <ac:spMk id="127" creationId="{2D46BD00-ADA1-B24E-AC81-D24FB8C2A123}"/>
          </ac:spMkLst>
        </pc:spChg>
        <pc:spChg chg="mod">
          <ac:chgData name="Jaclyn Zalesky" userId="9c0b24b4-6ad7-45a7-a9a0-5ba404afed22" providerId="ADAL" clId="{D5ADAA79-0557-4642-B5FA-AC79C44AE176}" dt="2022-01-27T18:14:24.815" v="22" actId="1076"/>
          <ac:spMkLst>
            <pc:docMk/>
            <pc:sldMk cId="3982262141" sldId="262"/>
            <ac:spMk id="128" creationId="{8DD55DE8-A8C7-6C4B-8C5C-691F892832F2}"/>
          </ac:spMkLst>
        </pc:spChg>
        <pc:spChg chg="mod">
          <ac:chgData name="Jaclyn Zalesky" userId="9c0b24b4-6ad7-45a7-a9a0-5ba404afed22" providerId="ADAL" clId="{D5ADAA79-0557-4642-B5FA-AC79C44AE176}" dt="2022-01-27T18:15:34.029" v="26" actId="1076"/>
          <ac:spMkLst>
            <pc:docMk/>
            <pc:sldMk cId="3982262141" sldId="262"/>
            <ac:spMk id="129" creationId="{7F944E93-A144-994E-AF43-7969A6997F47}"/>
          </ac:spMkLst>
        </pc:spChg>
        <pc:spChg chg="mod">
          <ac:chgData name="Jaclyn Zalesky" userId="9c0b24b4-6ad7-45a7-a9a0-5ba404afed22" providerId="ADAL" clId="{D5ADAA79-0557-4642-B5FA-AC79C44AE176}" dt="2022-01-27T18:14:24.815" v="22" actId="1076"/>
          <ac:spMkLst>
            <pc:docMk/>
            <pc:sldMk cId="3982262141" sldId="262"/>
            <ac:spMk id="132" creationId="{91477FBF-79B7-9741-861B-0072DC469597}"/>
          </ac:spMkLst>
        </pc:spChg>
        <pc:grpChg chg="mod">
          <ac:chgData name="Jaclyn Zalesky" userId="9c0b24b4-6ad7-45a7-a9a0-5ba404afed22" providerId="ADAL" clId="{D5ADAA79-0557-4642-B5FA-AC79C44AE176}" dt="2022-01-27T18:20:23.501" v="44" actId="14100"/>
          <ac:grpSpMkLst>
            <pc:docMk/>
            <pc:sldMk cId="3982262141" sldId="262"/>
            <ac:grpSpMk id="82" creationId="{B42896B0-A3B1-CA41-9D50-FE7EC14DEFC9}"/>
          </ac:grpSpMkLst>
        </pc:grpChg>
        <pc:picChg chg="mod">
          <ac:chgData name="Jaclyn Zalesky" userId="9c0b24b4-6ad7-45a7-a9a0-5ba404afed22" providerId="ADAL" clId="{D5ADAA79-0557-4642-B5FA-AC79C44AE176}" dt="2022-01-27T18:20:37.133" v="45" actId="1076"/>
          <ac:picMkLst>
            <pc:docMk/>
            <pc:sldMk cId="3982262141" sldId="262"/>
            <ac:picMk id="72" creationId="{3278EC68-CACE-CF45-B078-1311AB6B8236}"/>
          </ac:picMkLst>
        </pc:picChg>
        <pc:picChg chg="mod">
          <ac:chgData name="Jaclyn Zalesky" userId="9c0b24b4-6ad7-45a7-a9a0-5ba404afed22" providerId="ADAL" clId="{D5ADAA79-0557-4642-B5FA-AC79C44AE176}" dt="2022-01-27T18:20:37.133" v="45" actId="1076"/>
          <ac:picMkLst>
            <pc:docMk/>
            <pc:sldMk cId="3982262141" sldId="262"/>
            <ac:picMk id="74" creationId="{952ABC6B-36BF-8C48-8D6B-E74BC8B97472}"/>
          </ac:picMkLst>
        </pc:picChg>
        <pc:picChg chg="mod">
          <ac:chgData name="Jaclyn Zalesky" userId="9c0b24b4-6ad7-45a7-a9a0-5ba404afed22" providerId="ADAL" clId="{D5ADAA79-0557-4642-B5FA-AC79C44AE176}" dt="2022-01-27T18:13:18.714" v="17" actId="1076"/>
          <ac:picMkLst>
            <pc:docMk/>
            <pc:sldMk cId="3982262141" sldId="262"/>
            <ac:picMk id="124" creationId="{C737B2E3-881A-904D-914B-21D3F3949A46}"/>
          </ac:picMkLst>
        </pc:picChg>
        <pc:picChg chg="mod">
          <ac:chgData name="Jaclyn Zalesky" userId="9c0b24b4-6ad7-45a7-a9a0-5ba404afed22" providerId="ADAL" clId="{D5ADAA79-0557-4642-B5FA-AC79C44AE176}" dt="2022-01-27T18:13:27.568" v="18" actId="1076"/>
          <ac:picMkLst>
            <pc:docMk/>
            <pc:sldMk cId="3982262141" sldId="262"/>
            <ac:picMk id="125" creationId="{C81F9181-7792-7B48-84FA-4E2BE9F724AC}"/>
          </ac:picMkLst>
        </pc:picChg>
        <pc:picChg chg="mod">
          <ac:chgData name="Jaclyn Zalesky" userId="9c0b24b4-6ad7-45a7-a9a0-5ba404afed22" providerId="ADAL" clId="{D5ADAA79-0557-4642-B5FA-AC79C44AE176}" dt="2022-01-27T18:14:24.815" v="22" actId="1076"/>
          <ac:picMkLst>
            <pc:docMk/>
            <pc:sldMk cId="3982262141" sldId="262"/>
            <ac:picMk id="126" creationId="{F0301E24-FFB2-1A4C-893A-780C69C10F6C}"/>
          </ac:picMkLst>
        </pc:picChg>
        <pc:picChg chg="mod">
          <ac:chgData name="Jaclyn Zalesky" userId="9c0b24b4-6ad7-45a7-a9a0-5ba404afed22" providerId="ADAL" clId="{D5ADAA79-0557-4642-B5FA-AC79C44AE176}" dt="2022-01-27T18:14:05.563" v="21" actId="1076"/>
          <ac:picMkLst>
            <pc:docMk/>
            <pc:sldMk cId="3982262141" sldId="262"/>
            <ac:picMk id="134" creationId="{38D32AD5-D833-4044-B699-24082367F682}"/>
          </ac:picMkLst>
        </pc:picChg>
      </pc:sldChg>
    </pc:docChg>
  </pc:docChgLst>
  <pc:docChgLst>
    <pc:chgData name="Jaclyn Zalesky" userId="S::zalesky@adobe.com::9c0b24b4-6ad7-45a7-a9a0-5ba404afed22" providerId="AD" clId="Web-{C425CE26-59BB-E42C-68AA-84C16DB67B9F}"/>
    <pc:docChg chg="">
      <pc:chgData name="Jaclyn Zalesky" userId="S::zalesky@adobe.com::9c0b24b4-6ad7-45a7-a9a0-5ba404afed22" providerId="AD" clId="Web-{C425CE26-59BB-E42C-68AA-84C16DB67B9F}" dt="2022-03-01T18:32:49.142" v="0"/>
      <pc:docMkLst>
        <pc:docMk/>
      </pc:docMkLst>
      <pc:sldChg chg="delCm">
        <pc:chgData name="Jaclyn Zalesky" userId="S::zalesky@adobe.com::9c0b24b4-6ad7-45a7-a9a0-5ba404afed22" providerId="AD" clId="Web-{C425CE26-59BB-E42C-68AA-84C16DB67B9F}" dt="2022-03-01T18:32:49.142" v="0"/>
        <pc:sldMkLst>
          <pc:docMk/>
          <pc:sldMk cId="1050037809" sldId="261"/>
        </pc:sldMkLst>
      </pc:sldChg>
    </pc:docChg>
  </pc:docChgLst>
  <pc:docChgLst>
    <pc:chgData name="Jaclyn Zalesky" userId="S::zalesky@adobe.com::9c0b24b4-6ad7-45a7-a9a0-5ba404afed22" providerId="AD" clId="Web-{F6AC3206-149C-D38F-AB3A-EA684C0E9EC7}"/>
    <pc:docChg chg="mod modSld">
      <pc:chgData name="Jaclyn Zalesky" userId="S::zalesky@adobe.com::9c0b24b4-6ad7-45a7-a9a0-5ba404afed22" providerId="AD" clId="Web-{F6AC3206-149C-D38F-AB3A-EA684C0E9EC7}" dt="2022-02-10T15:57:46.131" v="47"/>
      <pc:docMkLst>
        <pc:docMk/>
      </pc:docMkLst>
      <pc:sldChg chg="modSp modCm">
        <pc:chgData name="Jaclyn Zalesky" userId="S::zalesky@adobe.com::9c0b24b4-6ad7-45a7-a9a0-5ba404afed22" providerId="AD" clId="Web-{F6AC3206-149C-D38F-AB3A-EA684C0E9EC7}" dt="2022-02-10T15:57:46.131" v="47"/>
        <pc:sldMkLst>
          <pc:docMk/>
          <pc:sldMk cId="1050037809" sldId="261"/>
        </pc:sldMkLst>
        <pc:graphicFrameChg chg="mod modGraphic">
          <ac:chgData name="Jaclyn Zalesky" userId="S::zalesky@adobe.com::9c0b24b4-6ad7-45a7-a9a0-5ba404afed22" providerId="AD" clId="Web-{F6AC3206-149C-D38F-AB3A-EA684C0E9EC7}" dt="2022-02-10T15:57:40.443" v="45"/>
          <ac:graphicFrameMkLst>
            <pc:docMk/>
            <pc:sldMk cId="1050037809" sldId="261"/>
            <ac:graphicFrameMk id="22" creationId="{EE29B956-6FD1-224B-B642-376634CB164D}"/>
          </ac:graphicFrameMkLst>
        </pc:graphicFrameChg>
      </pc:sldChg>
    </pc:docChg>
  </pc:docChgLst>
  <pc:docChgLst>
    <pc:chgData name="David Baker" userId="S::davbaker@adobe.com::da2b0875-9916-4d44-89d9-e651631ef4de" providerId="AD" clId="Web-{F5354F4D-DB15-A8BC-D7BD-1244B840E560}"/>
    <pc:docChg chg="mod">
      <pc:chgData name="David Baker" userId="S::davbaker@adobe.com::da2b0875-9916-4d44-89d9-e651631ef4de" providerId="AD" clId="Web-{F5354F4D-DB15-A8BC-D7BD-1244B840E560}" dt="2022-02-09T19:20:34.744" v="1"/>
      <pc:docMkLst>
        <pc:docMk/>
      </pc:docMkLst>
      <pc:sldChg chg="addCm">
        <pc:chgData name="David Baker" userId="S::davbaker@adobe.com::da2b0875-9916-4d44-89d9-e651631ef4de" providerId="AD" clId="Web-{F5354F4D-DB15-A8BC-D7BD-1244B840E560}" dt="2022-02-09T19:20:34.744" v="1"/>
        <pc:sldMkLst>
          <pc:docMk/>
          <pc:sldMk cId="1050037809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57D6-2086-AA47-A7A4-C0CDE7C14E44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59989-9CFD-3E47-ADC5-9472F49C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9989-9CFD-3E47-ADC5-9472F49CB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9989-9CFD-3E47-ADC5-9472F49CB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9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0490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944" y="456692"/>
            <a:ext cx="67945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787" y="9861194"/>
            <a:ext cx="2224405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hyperlink" Target="https://helpx.adobe.com/br/enterprise.html" TargetMode="External"/><Relationship Id="rId3" Type="http://schemas.openxmlformats.org/officeDocument/2006/relationships/hyperlink" Target="http://www.adobe.com/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helpx.adobe.com/br/support/programs/support-policies-terms-conditions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hyperlink" Target="https://status.adobe.com/" TargetMode="External"/><Relationship Id="rId10" Type="http://schemas.openxmlformats.org/officeDocument/2006/relationships/image" Target="../media/image26.svg"/><Relationship Id="rId4" Type="http://schemas.openxmlformats.org/officeDocument/2006/relationships/image" Target="../media/image20.jpg"/><Relationship Id="rId9" Type="http://schemas.openxmlformats.org/officeDocument/2006/relationships/image" Target="../media/image25.png"/><Relationship Id="rId14" Type="http://schemas.openxmlformats.org/officeDocument/2006/relationships/hyperlink" Target="https://community.ado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828" y="65103"/>
            <a:ext cx="5669280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300" dirty="0">
                <a:latin typeface="Adobe Clean" panose="020B0503020404020204" pitchFamily="34" charset="0"/>
              </a:rPr>
              <a:t>PLANOS DE SUPORTE DA ADOBE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522" y="574403"/>
            <a:ext cx="6565127" cy="1466427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pt-BR" sz="1100" dirty="0">
                <a:solidFill>
                  <a:srgbClr val="FFFFFF"/>
                </a:solidFill>
                <a:latin typeface="AdobeClean-Light"/>
                <a:cs typeface="AdobeClean-Light"/>
              </a:rPr>
              <a:t>Standard | Business | Enterprise | </a:t>
            </a:r>
            <a:r>
              <a:rPr lang="pt-BR" sz="1100" b="1" dirty="0">
                <a:solidFill>
                  <a:srgbClr val="FFFFFF"/>
                </a:solidFill>
                <a:latin typeface="Arial"/>
                <a:cs typeface="Arial"/>
              </a:rPr>
              <a:t>Elite</a:t>
            </a:r>
          </a:p>
          <a:p>
            <a:pPr marL="12700" marR="1076325">
              <a:spcBef>
                <a:spcPts val="235"/>
              </a:spcBef>
            </a:pP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 Adobe oferece uma ampla variedade de recursos técnicos para ajudar a dar suporte à sua empresa, incluídos como parte de sua </a:t>
            </a:r>
            <a:r>
              <a:rPr lang="pt-BR" sz="900" dirty="0">
                <a:solidFill>
                  <a:schemeClr val="bg1"/>
                </a:solidFill>
                <a:latin typeface="Adobe Clean SemiLight"/>
              </a:rPr>
              <a:t>assinatura corporativa da Adobe. O suporte é aprimorado com o plano ELITE</a:t>
            </a: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. Os clientes ELITE contam com um Engenheiro de suporte nomeado e um Gerente técnico de conta, que atuam como contato técnico designado na Equipe de suporte da Adobe e colaboram com você para prestar um suporte superior, rápido e proativo. Com ampla experiência nas soluções aplicáveis da Creative Cloud e Document Cloud, sua equipe de suporte trabalha para garantir que, independentemente da complexidade de suas necessidades de suporte, a equipe de suporte da Adobe estará ao seu lado o tempo todo, para garantir que você maximize o investimento em soluções Adobe aplicáveis e para ajudá-lo a evitar problemas antes que eles aconteçam. Você tem à sua disposição a nossa documentação técnica de produto, com todos os detalhes, e as notas de versão atuais.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606" y="7078651"/>
            <a:ext cx="44805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Metas de nível de serviço: Resposta inicial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" y="108204"/>
            <a:ext cx="289557" cy="395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C6FF61-63CA-D544-B085-6AB0891642D7}"/>
              </a:ext>
            </a:extLst>
          </p:cNvPr>
          <p:cNvSpPr txBox="1"/>
          <p:nvPr/>
        </p:nvSpPr>
        <p:spPr>
          <a:xfrm>
            <a:off x="408237" y="379388"/>
            <a:ext cx="374904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i="1" dirty="0">
                <a:solidFill>
                  <a:schemeClr val="bg1"/>
                </a:solidFill>
                <a:latin typeface="Adobe Clean" panose="020B0503020404020204" pitchFamily="34" charset="0"/>
              </a:rPr>
              <a:t>Adobe Creative Cloud / Adobe Document Cloud (incluindo Adobe Sign)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8FC06D05-42C7-D14C-86E4-0F0171166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688285"/>
              </p:ext>
            </p:extLst>
          </p:nvPr>
        </p:nvGraphicFramePr>
        <p:xfrm>
          <a:off x="209607" y="2098711"/>
          <a:ext cx="7281936" cy="49434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47982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588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797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54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907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Suporte Standard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12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Elite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07">
                <a:tc gridSpan="2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i="1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</a:rPr>
                        <a:t>Suporte pago 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30">
                <a:tc rowSpan="3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2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Especialistas atribuídos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Líder de suporte da conta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33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Engenheiro de suporte nomeado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752277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Gerente técnico de conta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4022"/>
                  </a:ext>
                </a:extLst>
              </a:tr>
              <a:tr h="141531">
                <a:tc rowSpan="16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2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suporte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Suporte de autoatendimento 24x7 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93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Suporte telefônico/via chat 24x7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93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1100" b="0" i="0">
                          <a:latin typeface="Adobe Clean Light" panose="020B0303020404020204" pitchFamily="34" charset="0"/>
                          <a:cs typeface="AdobeClean-Light"/>
                        </a:rPr>
                        <a:t>Envio de caso pela Web 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33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Encaminhamento de caso prioritário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53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>
                          <a:latin typeface="Adobe Clean Light" panose="020B0303020404020204" pitchFamily="34" charset="0"/>
                          <a:cs typeface="AdobeClean-Light"/>
                        </a:rPr>
                        <a:t>Priorização acelerada de problemas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5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1100" b="0" i="0">
                          <a:latin typeface="Adobe Clean Light" panose="020B0303020404020204" pitchFamily="34" charset="0"/>
                          <a:cs typeface="AdobeClean-Light"/>
                        </a:rPr>
                        <a:t>Gestão de encaminhamento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5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1100" b="0" i="0">
                          <a:latin typeface="Adobe Clean Light" panose="020B0303020404020204" pitchFamily="34" charset="0"/>
                          <a:cs typeface="AdobeClean-Light"/>
                        </a:rPr>
                        <a:t>Monitoramento de casos proativo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330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Opção de suporte na região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731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Revisões de serviço</a:t>
                      </a: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4/ano</a:t>
                      </a:r>
                    </a:p>
                  </a:txBody>
                  <a:tcPr marL="0" marR="0" marT="571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100" b="0" i="0">
                          <a:latin typeface="Adobe Clean Light" panose="020B0303020404020204" pitchFamily="34" charset="0"/>
                          <a:cs typeface="AdobeClean-Light"/>
                        </a:rPr>
                        <a:t>Revisões de caso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2/mês</a:t>
                      </a:r>
                    </a:p>
                  </a:txBody>
                  <a:tcPr marL="0" marR="0" marT="571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4432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>
                          <a:latin typeface="Adobe Clean Light" panose="020B0303020404020204" pitchFamily="34" charset="0"/>
                          <a:cs typeface="AdobeClean-Light"/>
                        </a:rPr>
                        <a:t>Revisão da solução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>
                          <a:latin typeface="Adobe Clean Light" panose="020B0303020404020204" pitchFamily="34" charset="0"/>
                          <a:cs typeface="AdobeClean-Light"/>
                        </a:rPr>
                        <a:t>Revisão do roteiro 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Contatos de suporte designados adicionais 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100" b="0" i="0">
                          <a:latin typeface="Adobe Clean Light" panose="020B0303020404020204" pitchFamily="34" charset="0"/>
                          <a:cs typeface="AdobeClean-Light"/>
                        </a:rPr>
                        <a:t>Planejamento de atualização/migração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100" b="0" i="0">
                          <a:latin typeface="Adobe Clean Light" panose="020B0303020404020204" pitchFamily="34" charset="0"/>
                          <a:cs typeface="AdobeClean-Light"/>
                        </a:rPr>
                        <a:t>Preparo e planejamento de lançamento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4134"/>
                  </a:ext>
                </a:extLst>
              </a:tr>
              <a:tr h="14792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pt-BR" sz="1100" b="0" i="0">
                          <a:latin typeface="Adobe Clean Light" panose="020B0303020404020204" pitchFamily="34" charset="0"/>
                          <a:cs typeface="AdobeClean-Light"/>
                        </a:rPr>
                        <a:t>Patrocinador executivo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76C7275C-C5F9-9B4E-9294-ECE2E213E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77866"/>
              </p:ext>
            </p:extLst>
          </p:nvPr>
        </p:nvGraphicFramePr>
        <p:xfrm>
          <a:off x="209607" y="7418832"/>
          <a:ext cx="7281936" cy="23614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40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0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69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69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69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17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Suporte Standard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Business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Enterprise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Elite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1</a:t>
                      </a: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pt-BR" sz="900" b="0" i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de produção do cliente estão inativas ou têm perda significativa de dados ou degradação de serviços, e é necessária atenção imediata para restaurar a funcionalidade e a usabilidade.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</a:t>
                      </a:r>
                    </a:p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30 minutos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231775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pt-BR" sz="900" i="0">
                          <a:latin typeface="AdobeClean-Light"/>
                        </a:rPr>
                        <a:t>Os clientes que adquirem um plano de suporte para produtos e serviços da Adobe aplicáveis recebem encaminhamento prioritário de casos, que envia com mais rapidez os casos para engenheiros de suporte da Adobe.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 /           30 minutos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 /         15 minutos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2</a:t>
                      </a: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empresariais do cliente têm grande degradação de serviços, perda potencial de dados ou foi afetado um recurso importante. 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 24x7 /</a:t>
                      </a:r>
                    </a:p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1 hora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4785" indent="-19431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5755" indent="-5715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59079" indent="11176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3</a:t>
                      </a: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As funções empresariais do cliente têm pouca degradação dos serviços, e há uma solução/solução alternativa que permite que as funções empresariais continuem funcionando normalmente.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3675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Dia útil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horas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5420" indent="-193675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184785" indent="-194310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6390" indent="-5715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pt-BR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4</a:t>
                      </a: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Pergunta geral sobre a funcionalidade atual do produto ou solicitação de melhoria.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Dia útil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 dia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1">
            <a:extLst>
              <a:ext uri="{FF2B5EF4-FFF2-40B4-BE49-F238E27FC236}">
                <a16:creationId xmlns:a16="http://schemas.microsoft.com/office/drawing/2014/main" id="{5E7ED587-2B97-AB4D-BB21-ADAE19133C33}"/>
              </a:ext>
            </a:extLst>
          </p:cNvPr>
          <p:cNvSpPr txBox="1">
            <a:spLocks/>
          </p:cNvSpPr>
          <p:nvPr/>
        </p:nvSpPr>
        <p:spPr>
          <a:xfrm>
            <a:off x="97788" y="9857050"/>
            <a:ext cx="374904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6D6D6D"/>
                </a:solidFill>
                <a:latin typeface="Adobe Clean"/>
                <a:ea typeface="+mn-ea"/>
                <a:cs typeface="Adobe Cle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80"/>
              </a:spcBef>
            </a:pPr>
            <a:r>
              <a:rPr lang="pt-BR" dirty="0"/>
              <a:t>©2022 Adobe. All Rights Reserved. Adobe Confidential.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772400" cy="294129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24340" y="688596"/>
            <a:ext cx="2011680" cy="45719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475" y="0"/>
                </a:lnTo>
              </a:path>
            </a:pathLst>
          </a:custGeom>
          <a:ln w="25133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4340" y="405315"/>
            <a:ext cx="210312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Recursos do Suporte Elite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783950" y="1197324"/>
            <a:ext cx="219456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26670">
              <a:lnSpc>
                <a:spcPct val="100000"/>
              </a:lnSpc>
              <a:spcBef>
                <a:spcPts val="175"/>
              </a:spcBef>
            </a:pPr>
            <a:r>
              <a:rPr lang="pt-BR" sz="900" dirty="0">
                <a:latin typeface="AdobeClean-Light"/>
                <a:cs typeface="AdobeClean-Light"/>
              </a:rPr>
              <a:t>Um Engenheiro de suporte designado, familiarizado com seu ambiente de solução e objetivos de negócios. O engenheiro é um profissional experiente que ajuda a coordenar sua experiência no Suporte Elite.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98637" y="1209971"/>
            <a:ext cx="2148839" cy="70532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74295" indent="127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  <a:t>Um Gerente técnico de contas designado para supervisionar e promover sua experiência de suporte Elite e fornecer serviços proativos para maximizar o valor do seu negócio.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73188" y="944502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100" b="1" dirty="0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Gerente técnico de conta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75777" y="5816329"/>
            <a:ext cx="2194560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588">
              <a:spcBef>
                <a:spcPts val="259"/>
              </a:spcBef>
            </a:pPr>
            <a: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  <a:t>Receba orientação personalizada e uma revisão proativa para fins de planejamento de atualização e migração. Beneficie-se do plano de versão e atualização de revisão de especialistas da Adobe.</a:t>
            </a:r>
          </a:p>
        </p:txBody>
      </p:sp>
      <p:grpSp>
        <p:nvGrpSpPr>
          <p:cNvPr id="82" name="object 3">
            <a:extLst>
              <a:ext uri="{FF2B5EF4-FFF2-40B4-BE49-F238E27FC236}">
                <a16:creationId xmlns:a16="http://schemas.microsoft.com/office/drawing/2014/main" id="{B42896B0-A3B1-CA41-9D50-FE7EC14DEFC9}"/>
              </a:ext>
            </a:extLst>
          </p:cNvPr>
          <p:cNvGrpSpPr/>
          <p:nvPr/>
        </p:nvGrpSpPr>
        <p:grpSpPr>
          <a:xfrm rot="5400000">
            <a:off x="814846" y="-1484165"/>
            <a:ext cx="6833668" cy="9364512"/>
            <a:chOff x="-247019" y="421767"/>
            <a:chExt cx="3875281" cy="7641336"/>
          </a:xfrm>
        </p:grpSpPr>
        <p:sp>
          <p:nvSpPr>
            <p:cNvPr id="83" name="object 4">
              <a:extLst>
                <a:ext uri="{FF2B5EF4-FFF2-40B4-BE49-F238E27FC236}">
                  <a16:creationId xmlns:a16="http://schemas.microsoft.com/office/drawing/2014/main" id="{993E887D-387E-2344-A0B2-5D3D1AE99562}"/>
                </a:ext>
              </a:extLst>
            </p:cNvPr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5">
              <a:extLst>
                <a:ext uri="{FF2B5EF4-FFF2-40B4-BE49-F238E27FC236}">
                  <a16:creationId xmlns:a16="http://schemas.microsoft.com/office/drawing/2014/main" id="{BE1A25E1-49CD-6241-8770-8A82FA8F111D}"/>
                </a:ext>
              </a:extLst>
            </p:cNvPr>
            <p:cNvSpPr/>
            <p:nvPr/>
          </p:nvSpPr>
          <p:spPr>
            <a:xfrm>
              <a:off x="-247019" y="421767"/>
              <a:ext cx="384404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ACD77FF-F72D-C54F-95B0-D62602AA4F8A}"/>
              </a:ext>
            </a:extLst>
          </p:cNvPr>
          <p:cNvSpPr/>
          <p:nvPr/>
        </p:nvSpPr>
        <p:spPr>
          <a:xfrm>
            <a:off x="5129336" y="5813888"/>
            <a:ext cx="244231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 lvl="0">
              <a:spcBef>
                <a:spcPts val="315"/>
              </a:spcBef>
            </a:pPr>
            <a:r>
              <a:rPr lang="pt-BR" sz="900">
                <a:solidFill>
                  <a:srgbClr val="020302"/>
                </a:solidFill>
                <a:latin typeface="AdobeClean-Light"/>
                <a:cs typeface="AdobeClean-Light"/>
              </a:rPr>
              <a:t>Contatos de suporte nomeados adicionais têm a vantagem de </a:t>
            </a:r>
            <a:r>
              <a:rPr lang="pt-BR" sz="900">
                <a:latin typeface="Adobe Clean Light" panose="020B0303020404020204" pitchFamily="34" charset="0"/>
                <a:cs typeface="AdobeClean-Light"/>
              </a:rPr>
              <a:t>aproveitar os canais disponíveis para interagir com nossa equipe de suporte técnico em nome de sua empresa. </a:t>
            </a:r>
          </a:p>
        </p:txBody>
      </p:sp>
      <p:sp>
        <p:nvSpPr>
          <p:cNvPr id="86" name="object 40">
            <a:extLst>
              <a:ext uri="{FF2B5EF4-FFF2-40B4-BE49-F238E27FC236}">
                <a16:creationId xmlns:a16="http://schemas.microsoft.com/office/drawing/2014/main" id="{1FA662F5-4BAC-DD44-9AE2-73A1FD1D8367}"/>
              </a:ext>
            </a:extLst>
          </p:cNvPr>
          <p:cNvSpPr txBox="1"/>
          <p:nvPr/>
        </p:nvSpPr>
        <p:spPr>
          <a:xfrm>
            <a:off x="3164797" y="845964"/>
            <a:ext cx="21945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00"/>
              </a:spcBef>
            </a:pPr>
            <a:r>
              <a:rPr lang="pt-BR" sz="1100" b="1" dirty="0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Engenheiro de </a:t>
            </a:r>
            <a:br>
              <a:rPr lang="pt-BR" sz="1100" b="1" dirty="0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</a:br>
            <a:r>
              <a:rPr lang="pt-BR" sz="1100" b="1" dirty="0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suporte nomeado</a:t>
            </a:r>
          </a:p>
        </p:txBody>
      </p:sp>
      <p:sp>
        <p:nvSpPr>
          <p:cNvPr id="90" name="object 40">
            <a:extLst>
              <a:ext uri="{FF2B5EF4-FFF2-40B4-BE49-F238E27FC236}">
                <a16:creationId xmlns:a16="http://schemas.microsoft.com/office/drawing/2014/main" id="{3EFB7C17-49F7-864E-8C3C-6AFB80AC2C28}"/>
              </a:ext>
            </a:extLst>
          </p:cNvPr>
          <p:cNvSpPr txBox="1"/>
          <p:nvPr/>
        </p:nvSpPr>
        <p:spPr>
          <a:xfrm>
            <a:off x="5616494" y="5437868"/>
            <a:ext cx="176931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Contatos de suporte designados adicionais</a:t>
            </a:r>
          </a:p>
        </p:txBody>
      </p:sp>
      <p:sp>
        <p:nvSpPr>
          <p:cNvPr id="94" name="object 40">
            <a:extLst>
              <a:ext uri="{FF2B5EF4-FFF2-40B4-BE49-F238E27FC236}">
                <a16:creationId xmlns:a16="http://schemas.microsoft.com/office/drawing/2014/main" id="{5A230E3C-C7E4-8A40-9D54-B9EEBDB71491}"/>
              </a:ext>
            </a:extLst>
          </p:cNvPr>
          <p:cNvSpPr txBox="1"/>
          <p:nvPr/>
        </p:nvSpPr>
        <p:spPr>
          <a:xfrm>
            <a:off x="818833" y="5446808"/>
            <a:ext cx="194701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Planejamento de atualização/migração</a:t>
            </a:r>
          </a:p>
        </p:txBody>
      </p:sp>
      <p:sp>
        <p:nvSpPr>
          <p:cNvPr id="99" name="object 38">
            <a:extLst>
              <a:ext uri="{FF2B5EF4-FFF2-40B4-BE49-F238E27FC236}">
                <a16:creationId xmlns:a16="http://schemas.microsoft.com/office/drawing/2014/main" id="{18B9894F-9B62-044E-8D0A-95BF0AD5EEE5}"/>
              </a:ext>
            </a:extLst>
          </p:cNvPr>
          <p:cNvSpPr/>
          <p:nvPr/>
        </p:nvSpPr>
        <p:spPr>
          <a:xfrm rot="5400000" flipH="1">
            <a:off x="3811228" y="1168683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8">
            <a:extLst>
              <a:ext uri="{FF2B5EF4-FFF2-40B4-BE49-F238E27FC236}">
                <a16:creationId xmlns:a16="http://schemas.microsoft.com/office/drawing/2014/main" id="{BE706E58-5F45-CA48-B212-B53E7F6AD85A}"/>
              </a:ext>
            </a:extLst>
          </p:cNvPr>
          <p:cNvSpPr/>
          <p:nvPr/>
        </p:nvSpPr>
        <p:spPr>
          <a:xfrm rot="5400000" flipH="1">
            <a:off x="3858371" y="-569155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6">
            <a:extLst>
              <a:ext uri="{FF2B5EF4-FFF2-40B4-BE49-F238E27FC236}">
                <a16:creationId xmlns:a16="http://schemas.microsoft.com/office/drawing/2014/main" id="{D566414E-7DA2-4245-A2E6-DF844FF2718B}"/>
              </a:ext>
            </a:extLst>
          </p:cNvPr>
          <p:cNvSpPr/>
          <p:nvPr/>
        </p:nvSpPr>
        <p:spPr>
          <a:xfrm>
            <a:off x="307971" y="6982587"/>
            <a:ext cx="2331720" cy="77016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78ED87-3CE7-0D4C-A10A-4C1F9B9412A9}"/>
              </a:ext>
            </a:extLst>
          </p:cNvPr>
          <p:cNvSpPr/>
          <p:nvPr/>
        </p:nvSpPr>
        <p:spPr>
          <a:xfrm>
            <a:off x="212830" y="6660640"/>
            <a:ext cx="2180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 do suporte Standard</a:t>
            </a:r>
          </a:p>
        </p:txBody>
      </p:sp>
      <p:sp>
        <p:nvSpPr>
          <p:cNvPr id="85" name="object 38">
            <a:extLst>
              <a:ext uri="{FF2B5EF4-FFF2-40B4-BE49-F238E27FC236}">
                <a16:creationId xmlns:a16="http://schemas.microsoft.com/office/drawing/2014/main" id="{65AE09C6-A61A-3E40-8AC3-623498243A8D}"/>
              </a:ext>
            </a:extLst>
          </p:cNvPr>
          <p:cNvSpPr/>
          <p:nvPr/>
        </p:nvSpPr>
        <p:spPr>
          <a:xfrm rot="5400000" flipH="1">
            <a:off x="3858370" y="5757373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C0DBB20-5B51-7245-B540-D6DB9A6C3EB3}"/>
              </a:ext>
            </a:extLst>
          </p:cNvPr>
          <p:cNvSpPr>
            <a:spLocks/>
          </p:cNvSpPr>
          <p:nvPr/>
        </p:nvSpPr>
        <p:spPr>
          <a:xfrm>
            <a:off x="872580" y="7278776"/>
            <a:ext cx="155448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1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Fóruns da comunidade</a:t>
            </a:r>
          </a:p>
        </p:txBody>
      </p:sp>
      <p:sp>
        <p:nvSpPr>
          <p:cNvPr id="89" name="object 39">
            <a:extLst>
              <a:ext uri="{FF2B5EF4-FFF2-40B4-BE49-F238E27FC236}">
                <a16:creationId xmlns:a16="http://schemas.microsoft.com/office/drawing/2014/main" id="{B827A4DF-E69D-C94E-8F62-1A224028FCB1}"/>
              </a:ext>
            </a:extLst>
          </p:cNvPr>
          <p:cNvSpPr txBox="1"/>
          <p:nvPr/>
        </p:nvSpPr>
        <p:spPr>
          <a:xfrm>
            <a:off x="445049" y="7520945"/>
            <a:ext cx="2273490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  <a:latin typeface="Adobe Clean Light" panose="020B0303020404020204" pitchFamily="34" charset="0"/>
              </a:rPr>
              <a:t>Acesso online contínuo a um banco de dados cada vez maior de soluções técnicas, documentação do produto, perguntas frequentes e muito mais. Conecte-se com outros clientes na Comunidade da Adobe para compartilhar práticas recomendadas e lições aprendidas.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91FBFAC-818D-E14E-94CD-A4E4BA8D104F}"/>
              </a:ext>
            </a:extLst>
          </p:cNvPr>
          <p:cNvSpPr>
            <a:spLocks/>
          </p:cNvSpPr>
          <p:nvPr/>
        </p:nvSpPr>
        <p:spPr>
          <a:xfrm>
            <a:off x="3379295" y="7277122"/>
            <a:ext cx="165590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1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Portal de autoatendimento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27FF293A-1A9F-6F4E-B0EC-8A407A21B541}"/>
              </a:ext>
            </a:extLst>
          </p:cNvPr>
          <p:cNvSpPr txBox="1"/>
          <p:nvPr/>
        </p:nvSpPr>
        <p:spPr>
          <a:xfrm>
            <a:off x="2933792" y="7510816"/>
            <a:ext cx="2211764" cy="7284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900" dirty="0">
                <a:solidFill>
                  <a:srgbClr val="000000"/>
                </a:solidFill>
                <a:latin typeface="Adobe Clean Light" panose="020B0303020404020204" pitchFamily="34" charset="0"/>
              </a:rPr>
              <a:t>Acesso sob demanda ao portal de suporte de autoatendimento online para revisar o status do caso e navegar por outros recursos, como nossas notícias e alertas, base de conhecimento, dicas em destaque e muito mais.</a:t>
            </a:r>
          </a:p>
        </p:txBody>
      </p:sp>
      <p:sp>
        <p:nvSpPr>
          <p:cNvPr id="98" name="object 46">
            <a:extLst>
              <a:ext uri="{FF2B5EF4-FFF2-40B4-BE49-F238E27FC236}">
                <a16:creationId xmlns:a16="http://schemas.microsoft.com/office/drawing/2014/main" id="{A3E7A032-14B5-9540-9BF7-98B53EE04634}"/>
              </a:ext>
            </a:extLst>
          </p:cNvPr>
          <p:cNvSpPr txBox="1"/>
          <p:nvPr/>
        </p:nvSpPr>
        <p:spPr>
          <a:xfrm>
            <a:off x="5422535" y="7486269"/>
            <a:ext cx="2148840" cy="71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  <a:t>Usuários autorizados (Admins) podem iniciar uma sessão de bate-papo com o Suporte da Adobe para obter respostas e ajuda com o envio de casos.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pt-BR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Sujeito ao horário local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832CEDC-433C-EE4F-914F-5C29B909C4D7}"/>
              </a:ext>
            </a:extLst>
          </p:cNvPr>
          <p:cNvSpPr>
            <a:spLocks/>
          </p:cNvSpPr>
          <p:nvPr/>
        </p:nvSpPr>
        <p:spPr>
          <a:xfrm>
            <a:off x="5937487" y="7264890"/>
            <a:ext cx="1021113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1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Suporte por chat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AA85501-6371-4A40-8AB8-EE86B517A4F6}"/>
              </a:ext>
            </a:extLst>
          </p:cNvPr>
          <p:cNvSpPr>
            <a:spLocks/>
          </p:cNvSpPr>
          <p:nvPr/>
        </p:nvSpPr>
        <p:spPr>
          <a:xfrm>
            <a:off x="1493221" y="8850387"/>
            <a:ext cx="112851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1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Suporte telefônico</a:t>
            </a:r>
          </a:p>
        </p:txBody>
      </p:sp>
      <p:sp>
        <p:nvSpPr>
          <p:cNvPr id="106" name="object 39">
            <a:extLst>
              <a:ext uri="{FF2B5EF4-FFF2-40B4-BE49-F238E27FC236}">
                <a16:creationId xmlns:a16="http://schemas.microsoft.com/office/drawing/2014/main" id="{0D7F8D64-A7A3-C34E-8179-50FED93D0EA0}"/>
              </a:ext>
            </a:extLst>
          </p:cNvPr>
          <p:cNvSpPr txBox="1"/>
          <p:nvPr/>
        </p:nvSpPr>
        <p:spPr>
          <a:xfrm>
            <a:off x="1175284" y="9097542"/>
            <a:ext cx="2429779" cy="5899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900" dirty="0">
                <a:solidFill>
                  <a:srgbClr val="020302"/>
                </a:solidFill>
                <a:latin typeface="AdobeClean-Light"/>
              </a:rPr>
              <a:t>Usuários autorizados (administradores) </a:t>
            </a:r>
            <a:r>
              <a:rPr lang="pt-BR" sz="900" dirty="0">
                <a:latin typeface="Adobe Clean Light"/>
              </a:rPr>
              <a:t>podem ligar para o suporte da Adobe </a:t>
            </a:r>
            <a: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  <a:t>para obter respostas e ajuda com o envio de casos.</a:t>
            </a:r>
          </a:p>
          <a:p>
            <a:r>
              <a:rPr lang="pt-BR" sz="900" i="1" dirty="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Sujeito ao horário local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5A3B1DF-46F8-7246-ABAB-15CA06085817}"/>
              </a:ext>
            </a:extLst>
          </p:cNvPr>
          <p:cNvSpPr>
            <a:spLocks/>
          </p:cNvSpPr>
          <p:nvPr/>
        </p:nvSpPr>
        <p:spPr>
          <a:xfrm>
            <a:off x="4665030" y="8845241"/>
            <a:ext cx="1444306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1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Envio de caso pela Web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7622635-9321-D54C-B309-ECD5C2D5A7FA}"/>
              </a:ext>
            </a:extLst>
          </p:cNvPr>
          <p:cNvSpPr/>
          <p:nvPr/>
        </p:nvSpPr>
        <p:spPr>
          <a:xfrm>
            <a:off x="4167336" y="9097542"/>
            <a:ext cx="2576364" cy="5078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900" dirty="0">
                <a:solidFill>
                  <a:srgbClr val="020302"/>
                </a:solidFill>
                <a:latin typeface="AdobeClean-Light"/>
              </a:rPr>
              <a:t>Usuários autorizados (Admins) </a:t>
            </a:r>
            <a:r>
              <a:rPr lang="pt-BR" sz="900" dirty="0">
                <a:latin typeface="Adobe Clean Light"/>
              </a:rPr>
              <a:t>podem enviar casos pela Web ilimitados a qualquer momento para obter suporte da nossa equipe de suporte técnico.</a:t>
            </a:r>
          </a:p>
        </p:txBody>
      </p:sp>
      <p:sp>
        <p:nvSpPr>
          <p:cNvPr id="111" name="object 39">
            <a:extLst>
              <a:ext uri="{FF2B5EF4-FFF2-40B4-BE49-F238E27FC236}">
                <a16:creationId xmlns:a16="http://schemas.microsoft.com/office/drawing/2014/main" id="{2E918791-D46E-6D42-8A16-926A9FFCB33C}"/>
              </a:ext>
            </a:extLst>
          </p:cNvPr>
          <p:cNvSpPr txBox="1"/>
          <p:nvPr/>
        </p:nvSpPr>
        <p:spPr>
          <a:xfrm>
            <a:off x="5241757" y="1303038"/>
            <a:ext cx="2280307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/>
            <a:r>
              <a:rPr lang="pt-BR" sz="900" dirty="0">
                <a:latin typeface="Adobe Clean Light" panose="020B0303020404020204" pitchFamily="34" charset="0"/>
                <a:cs typeface="AdobeClean-Light"/>
              </a:rPr>
              <a:t>Obtenha encaminhamento priorizado para garantir uma conexão mais rápida com recursos de suporte mais sênior em casos enviados, </a:t>
            </a:r>
            <a:r>
              <a:rPr lang="pt-BR" sz="900" dirty="0">
                <a:latin typeface="Adobe Clean Light" panose="020B0303020404020204" pitchFamily="34" charset="0"/>
                <a:cs typeface="Adobe Clean Light"/>
              </a:rPr>
              <a:t>bem como maior priorização no trabalho de caso de suporte por meio de uma melhor interação com a Engenharia.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230E70E-68B4-214B-BFEF-D06D82657075}"/>
              </a:ext>
            </a:extLst>
          </p:cNvPr>
          <p:cNvSpPr>
            <a:spLocks/>
          </p:cNvSpPr>
          <p:nvPr/>
        </p:nvSpPr>
        <p:spPr>
          <a:xfrm>
            <a:off x="5570691" y="806427"/>
            <a:ext cx="1976242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100" b="1" dirty="0">
                <a:solidFill>
                  <a:srgbClr val="020302"/>
                </a:solidFill>
                <a:latin typeface="Adobe Clean" panose="020B0503020404020204" pitchFamily="34" charset="0"/>
              </a:rPr>
              <a:t>Encaminhamento de casos prioritários e priorização acelerada de problemas</a:t>
            </a:r>
          </a:p>
        </p:txBody>
      </p:sp>
      <p:sp>
        <p:nvSpPr>
          <p:cNvPr id="113" name="object 39">
            <a:extLst>
              <a:ext uri="{FF2B5EF4-FFF2-40B4-BE49-F238E27FC236}">
                <a16:creationId xmlns:a16="http://schemas.microsoft.com/office/drawing/2014/main" id="{E466AA64-B1A3-D446-8F8E-E4AE45ED095B}"/>
              </a:ext>
            </a:extLst>
          </p:cNvPr>
          <p:cNvSpPr txBox="1"/>
          <p:nvPr/>
        </p:nvSpPr>
        <p:spPr>
          <a:xfrm>
            <a:off x="358574" y="3026509"/>
            <a:ext cx="2140042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latin typeface="Adobe Clean Light" panose="020B0303020404020204" pitchFamily="34" charset="0"/>
              </a:rPr>
              <a:t>Um ponto de contato designado na Adobe que monitorará ativamente os casos abertos e pode fornecer assistência de encaminhamento, atualizações regulares e garantir que seja dada prioridade às suas solicitações de suporte abertas mais críticas.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FEA1C3-48AD-4846-9FC6-A41AF0F04136}"/>
              </a:ext>
            </a:extLst>
          </p:cNvPr>
          <p:cNvSpPr>
            <a:spLocks/>
          </p:cNvSpPr>
          <p:nvPr/>
        </p:nvSpPr>
        <p:spPr>
          <a:xfrm>
            <a:off x="764873" y="2415932"/>
            <a:ext cx="1797891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</a:rPr>
              <a:t>Monitoramento proativo de casos e gerenciamento de encaminhamento</a:t>
            </a:r>
          </a:p>
        </p:txBody>
      </p:sp>
      <p:sp>
        <p:nvSpPr>
          <p:cNvPr id="118" name="object 62">
            <a:extLst>
              <a:ext uri="{FF2B5EF4-FFF2-40B4-BE49-F238E27FC236}">
                <a16:creationId xmlns:a16="http://schemas.microsoft.com/office/drawing/2014/main" id="{0A3E9A8E-E7B2-9342-81B9-22ABFABE2722}"/>
              </a:ext>
            </a:extLst>
          </p:cNvPr>
          <p:cNvSpPr txBox="1"/>
          <p:nvPr/>
        </p:nvSpPr>
        <p:spPr>
          <a:xfrm>
            <a:off x="5583948" y="2500715"/>
            <a:ext cx="137160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100" b="1" dirty="0">
                <a:solidFill>
                  <a:srgbClr val="020302"/>
                </a:solidFill>
                <a:latin typeface="Adobe Clean"/>
                <a:cs typeface="Adobe Clean"/>
              </a:rPr>
              <a:t>Revisões de serviço</a:t>
            </a:r>
          </a:p>
        </p:txBody>
      </p:sp>
      <p:sp>
        <p:nvSpPr>
          <p:cNvPr id="119" name="object 63">
            <a:extLst>
              <a:ext uri="{FF2B5EF4-FFF2-40B4-BE49-F238E27FC236}">
                <a16:creationId xmlns:a16="http://schemas.microsoft.com/office/drawing/2014/main" id="{858547B5-F3F7-414C-8502-1EA378234419}"/>
              </a:ext>
            </a:extLst>
          </p:cNvPr>
          <p:cNvSpPr txBox="1"/>
          <p:nvPr/>
        </p:nvSpPr>
        <p:spPr>
          <a:xfrm>
            <a:off x="5217782" y="3003714"/>
            <a:ext cx="219456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>
                <a:latin typeface="Adobe Clean Light" panose="020B0303020404020204" pitchFamily="34" charset="0"/>
              </a:rPr>
              <a:t>Revisão trimestral abrangente dos serviços, benefícios e desempenho de suporte do programa Elite. Pode ser combinado com outras análises estratégicas de negócios realizadas com a Adobe.</a:t>
            </a:r>
          </a:p>
        </p:txBody>
      </p:sp>
      <p:sp>
        <p:nvSpPr>
          <p:cNvPr id="121" name="object 62">
            <a:extLst>
              <a:ext uri="{FF2B5EF4-FFF2-40B4-BE49-F238E27FC236}">
                <a16:creationId xmlns:a16="http://schemas.microsoft.com/office/drawing/2014/main" id="{BE8BAAD2-0941-7F4A-BD3F-56C417EC8F9D}"/>
              </a:ext>
            </a:extLst>
          </p:cNvPr>
          <p:cNvSpPr txBox="1"/>
          <p:nvPr/>
        </p:nvSpPr>
        <p:spPr>
          <a:xfrm>
            <a:off x="3138045" y="2500715"/>
            <a:ext cx="1036205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100" b="1">
                <a:solidFill>
                  <a:srgbClr val="020302"/>
                </a:solidFill>
                <a:latin typeface="Adobe Clean"/>
                <a:cs typeface="Adobe Clean"/>
              </a:rPr>
              <a:t>Revisões de caso</a:t>
            </a:r>
          </a:p>
        </p:txBody>
      </p:sp>
      <p:sp>
        <p:nvSpPr>
          <p:cNvPr id="123" name="object 63">
            <a:extLst>
              <a:ext uri="{FF2B5EF4-FFF2-40B4-BE49-F238E27FC236}">
                <a16:creationId xmlns:a16="http://schemas.microsoft.com/office/drawing/2014/main" id="{206BDC13-8E6C-C64E-AFE5-2F3251091D9C}"/>
              </a:ext>
            </a:extLst>
          </p:cNvPr>
          <p:cNvSpPr txBox="1"/>
          <p:nvPr/>
        </p:nvSpPr>
        <p:spPr>
          <a:xfrm>
            <a:off x="2762004" y="3023394"/>
            <a:ext cx="225254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>
                <a:latin typeface="Adobe Clean Light" panose="020B0303020404020204" pitchFamily="34" charset="0"/>
              </a:rPr>
              <a:t>Revisão regular das solicitações de suporte abertas, garantindo o alinhamento do cliente considerando a descrição do caso, o impacto nos negócios, o status, a prioridade e o acordo sobre as próximas etapas necessárias para garantir uma resolução adequada</a:t>
            </a:r>
            <a:r>
              <a:rPr lang="pt-BR" sz="900">
                <a:solidFill>
                  <a:srgbClr val="4B4B4B"/>
                </a:solidFill>
                <a:latin typeface="Adobe Clean Light" panose="020B0303020404020204" pitchFamily="34" charset="0"/>
              </a:rPr>
              <a:t>.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D46BD00-ADA1-B24E-AC81-D24FB8C2A123}"/>
              </a:ext>
            </a:extLst>
          </p:cNvPr>
          <p:cNvSpPr/>
          <p:nvPr/>
        </p:nvSpPr>
        <p:spPr>
          <a:xfrm>
            <a:off x="2762004" y="4488878"/>
            <a:ext cx="2507536" cy="869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spcBef>
                <a:spcPts val="315"/>
              </a:spcBef>
            </a:pPr>
            <a:r>
              <a:rPr lang="pt-BR" sz="900">
                <a:solidFill>
                  <a:srgbClr val="020302"/>
                </a:solidFill>
                <a:latin typeface="AdobeClean-Light"/>
                <a:cs typeface="AdobeClean-Light"/>
              </a:rPr>
              <a:t>Revisão proativa da implantação, configuração e arquitetura geral da solução, incluindo integrações. Alinhe a solução e o roteiro do projeto para mitigar riscos e se preparar para o futuro.</a:t>
            </a:r>
          </a:p>
          <a:p>
            <a:pPr marL="18415" marR="262255" lvl="0">
              <a:spcBef>
                <a:spcPts val="315"/>
              </a:spcBef>
            </a:pPr>
            <a:endParaRPr lang="en-US" sz="900" dirty="0">
              <a:solidFill>
                <a:prstClr val="black"/>
              </a:solidFill>
              <a:latin typeface="AdobeClean-Light"/>
              <a:cs typeface="AdobeClean-Light"/>
            </a:endParaRPr>
          </a:p>
        </p:txBody>
      </p:sp>
      <p:sp>
        <p:nvSpPr>
          <p:cNvPr id="128" name="object 40">
            <a:extLst>
              <a:ext uri="{FF2B5EF4-FFF2-40B4-BE49-F238E27FC236}">
                <a16:creationId xmlns:a16="http://schemas.microsoft.com/office/drawing/2014/main" id="{8DD55DE8-A8C7-6C4B-8C5C-691F892832F2}"/>
              </a:ext>
            </a:extLst>
          </p:cNvPr>
          <p:cNvSpPr txBox="1"/>
          <p:nvPr/>
        </p:nvSpPr>
        <p:spPr>
          <a:xfrm>
            <a:off x="5586196" y="4068485"/>
            <a:ext cx="157622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lvl="0">
              <a:spcBef>
                <a:spcPts val="665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Preparo e planejamento de lançamento </a:t>
            </a:r>
          </a:p>
        </p:txBody>
      </p:sp>
      <p:sp>
        <p:nvSpPr>
          <p:cNvPr id="129" name="object 40">
            <a:extLst>
              <a:ext uri="{FF2B5EF4-FFF2-40B4-BE49-F238E27FC236}">
                <a16:creationId xmlns:a16="http://schemas.microsoft.com/office/drawing/2014/main" id="{7F944E93-A144-994E-AF43-7969A6997F47}"/>
              </a:ext>
            </a:extLst>
          </p:cNvPr>
          <p:cNvSpPr txBox="1"/>
          <p:nvPr/>
        </p:nvSpPr>
        <p:spPr>
          <a:xfrm>
            <a:off x="3131123" y="4097040"/>
            <a:ext cx="21945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Revisão de solução </a:t>
            </a:r>
          </a:p>
          <a:p>
            <a:pPr lvl="0"/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e roteiro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1477FBF-79B7-9741-861B-0072DC469597}"/>
              </a:ext>
            </a:extLst>
          </p:cNvPr>
          <p:cNvSpPr/>
          <p:nvPr/>
        </p:nvSpPr>
        <p:spPr>
          <a:xfrm>
            <a:off x="5182084" y="4457075"/>
            <a:ext cx="2282011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spcBef>
                <a:spcPts val="315"/>
              </a:spcBef>
            </a:pPr>
            <a:r>
              <a:rPr lang="pt-BR" sz="900">
                <a:solidFill>
                  <a:srgbClr val="020302"/>
                </a:solidFill>
                <a:latin typeface="AdobeClean-Light"/>
                <a:cs typeface="AdobeClean-Light"/>
              </a:rPr>
              <a:t>Beneficie-se de informações de versão personalizadas com base na configuração do produto e nos casos de uso. </a:t>
            </a:r>
          </a:p>
        </p:txBody>
      </p:sp>
      <p:sp>
        <p:nvSpPr>
          <p:cNvPr id="136" name="object 38">
            <a:extLst>
              <a:ext uri="{FF2B5EF4-FFF2-40B4-BE49-F238E27FC236}">
                <a16:creationId xmlns:a16="http://schemas.microsoft.com/office/drawing/2014/main" id="{CE0433C1-E1CB-0948-BA8A-BA232356CF40}"/>
              </a:ext>
            </a:extLst>
          </p:cNvPr>
          <p:cNvSpPr/>
          <p:nvPr/>
        </p:nvSpPr>
        <p:spPr>
          <a:xfrm rot="5400000" flipH="1">
            <a:off x="3811229" y="2468455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922F364-ADF4-2C47-BA88-14EBA394B3CF}"/>
              </a:ext>
            </a:extLst>
          </p:cNvPr>
          <p:cNvSpPr/>
          <p:nvPr/>
        </p:nvSpPr>
        <p:spPr>
          <a:xfrm>
            <a:off x="375777" y="4571747"/>
            <a:ext cx="219456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spcBef>
                <a:spcPts val="315"/>
              </a:spcBef>
            </a:pPr>
            <a:r>
              <a:rPr lang="pt-BR" sz="900" dirty="0">
                <a:latin typeface="Adobe Clean Light" panose="020B0303020404020204" pitchFamily="34" charset="0"/>
              </a:rPr>
              <a:t>Receba suporte de membros de nossa equipe de suporte da Adobe localizada em sua região global. Isso pode incluir suporte no país e/ou no idioma. </a:t>
            </a:r>
          </a:p>
        </p:txBody>
      </p:sp>
      <p:sp>
        <p:nvSpPr>
          <p:cNvPr id="63" name="object 40">
            <a:extLst>
              <a:ext uri="{FF2B5EF4-FFF2-40B4-BE49-F238E27FC236}">
                <a16:creationId xmlns:a16="http://schemas.microsoft.com/office/drawing/2014/main" id="{D526F789-D18E-C84B-9754-133D64A670FD}"/>
              </a:ext>
            </a:extLst>
          </p:cNvPr>
          <p:cNvSpPr txBox="1"/>
          <p:nvPr/>
        </p:nvSpPr>
        <p:spPr>
          <a:xfrm>
            <a:off x="773188" y="4293001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Opção de suporte na região</a:t>
            </a:r>
          </a:p>
        </p:txBody>
      </p:sp>
      <p:sp>
        <p:nvSpPr>
          <p:cNvPr id="65" name="object 50">
            <a:extLst>
              <a:ext uri="{FF2B5EF4-FFF2-40B4-BE49-F238E27FC236}">
                <a16:creationId xmlns:a16="http://schemas.microsoft.com/office/drawing/2014/main" id="{47BFF82B-8C6C-7C46-9A32-55175C6848BA}"/>
              </a:ext>
            </a:extLst>
          </p:cNvPr>
          <p:cNvSpPr txBox="1"/>
          <p:nvPr/>
        </p:nvSpPr>
        <p:spPr>
          <a:xfrm>
            <a:off x="2682827" y="5806479"/>
            <a:ext cx="219456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588">
              <a:spcBef>
                <a:spcPts val="259"/>
              </a:spcBef>
            </a:pPr>
            <a:r>
              <a:rPr lang="pt-BR" sz="900">
                <a:latin typeface="AdobeClean-Light"/>
                <a:cs typeface="AdobeClean-Light"/>
              </a:rPr>
              <a:t>Beneficie-se da parceria de um patrocinador executivo da equipe de liderança de suporte da Adobe. </a:t>
            </a:r>
          </a:p>
        </p:txBody>
      </p:sp>
      <p:sp>
        <p:nvSpPr>
          <p:cNvPr id="67" name="object 40">
            <a:extLst>
              <a:ext uri="{FF2B5EF4-FFF2-40B4-BE49-F238E27FC236}">
                <a16:creationId xmlns:a16="http://schemas.microsoft.com/office/drawing/2014/main" id="{F7B74491-47AE-0749-8067-C02FAB280B99}"/>
              </a:ext>
            </a:extLst>
          </p:cNvPr>
          <p:cNvSpPr txBox="1"/>
          <p:nvPr/>
        </p:nvSpPr>
        <p:spPr>
          <a:xfrm>
            <a:off x="3112402" y="5550249"/>
            <a:ext cx="168034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pt-BR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Patrocinador executivo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278EC68-CACE-CF45-B078-1311AB6B8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1490" y="8791806"/>
            <a:ext cx="365760" cy="36576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52ABC6B-36BF-8C48-8D6B-E74BC8B97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282" y="8728287"/>
            <a:ext cx="365760" cy="36576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5D26515-53CD-674D-85CE-21F09C135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2755" y="7114984"/>
            <a:ext cx="365760" cy="36576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65278B5-8104-D449-8FDE-F3768E7B9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761" y="7170953"/>
            <a:ext cx="365760" cy="36576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1EB4968B-900E-0C43-BA3A-4CC47EFA6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522" y="7170953"/>
            <a:ext cx="365760" cy="36576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225DD02-BFC6-B147-B890-23FB1E527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200" y="849361"/>
            <a:ext cx="365760" cy="36576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4E4D370-5197-2F46-B6A7-3D38A6FFA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8797" y="835256"/>
            <a:ext cx="365760" cy="36576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163B623C-4B8E-9A4F-A5A7-318CE836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7219" y="838324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8CEC0F1E-E042-9F4B-A760-BAE99993F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3" y="2464549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7BF01D77-E0A4-8440-A67C-9C01E4483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73" y="2450387"/>
            <a:ext cx="365760" cy="36576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7D1CF3D-0C74-FA45-B832-430AD3FE3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6477" y="2409299"/>
            <a:ext cx="365760" cy="36576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8D72AE39-6A28-AF4F-AEEE-56D8346A1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215" y="4186367"/>
            <a:ext cx="365760" cy="36576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737B2E3-881A-904D-914B-21D3F3949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8539" y="4107865"/>
            <a:ext cx="365760" cy="36576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81F9181-7792-7B48-84FA-4E2BE9F72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" y="5440719"/>
            <a:ext cx="365760" cy="365760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F0301E24-FFB2-1A4C-893A-780C69C1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1260" y="4097040"/>
            <a:ext cx="365760" cy="36576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3741439C-2F09-6844-8FDC-9C2F440ED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827" y="5463641"/>
            <a:ext cx="365760" cy="36576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38D32AD5-D833-4044-B699-24082367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45556" y="5446196"/>
            <a:ext cx="365760" cy="365760"/>
          </a:xfrm>
          <a:prstGeom prst="rect">
            <a:avLst/>
          </a:prstGeom>
        </p:spPr>
      </p:pic>
      <p:sp>
        <p:nvSpPr>
          <p:cNvPr id="66" name="object 11">
            <a:extLst>
              <a:ext uri="{FF2B5EF4-FFF2-40B4-BE49-F238E27FC236}">
                <a16:creationId xmlns:a16="http://schemas.microsoft.com/office/drawing/2014/main" id="{306C48C9-9BEF-6D49-8BEC-9FE5234E29B5}"/>
              </a:ext>
            </a:extLst>
          </p:cNvPr>
          <p:cNvSpPr txBox="1">
            <a:spLocks/>
          </p:cNvSpPr>
          <p:nvPr/>
        </p:nvSpPr>
        <p:spPr>
          <a:xfrm>
            <a:off x="97788" y="9857050"/>
            <a:ext cx="2834640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6D6D6D"/>
                </a:solidFill>
                <a:latin typeface="Adobe Clean"/>
                <a:ea typeface="+mn-ea"/>
                <a:cs typeface="Adobe Cle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80"/>
              </a:spcBef>
            </a:pPr>
            <a:r>
              <a:rPr lang="pt-BR" dirty="0"/>
              <a:t>©2022 Adobe. All Rights Reserved. Adobe Confidential.</a:t>
            </a:r>
          </a:p>
        </p:txBody>
      </p:sp>
    </p:spTree>
    <p:extLst>
      <p:ext uri="{BB962C8B-B14F-4D97-AF65-F5344CB8AC3E}">
        <p14:creationId xmlns:p14="http://schemas.microsoft.com/office/powerpoint/2010/main" val="398226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pt-BR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pt-BR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San Jose,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pt-BR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6" y="9437110"/>
            <a:ext cx="5852160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pt-BR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Para saber mais sobre os Serviços de suporte Adobe e identificar o nível certo para você, entre em contato com o seu Gerente de conta nomeado (NAM, em inglês) ou Gerente de sucesso do cliente (CSM, em inglês).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©2022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84181" y="4900727"/>
            <a:ext cx="7396804" cy="602088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Escopo regional do Suporte da Adobe, horário local de operação e suporte de idioma</a:t>
            </a:r>
          </a:p>
          <a:p>
            <a:pPr lvl="0">
              <a:spcBef>
                <a:spcPts val="915"/>
              </a:spcBef>
            </a:pPr>
            <a:r>
              <a:rPr lang="pt-BR" sz="1000">
                <a:solidFill>
                  <a:srgbClr val="1F1F1F"/>
                </a:solidFill>
                <a:latin typeface="AdobeClean-Light"/>
              </a:rPr>
              <a:t>O horário comercial local da Adobe está alinhado ao da região de faturamento do cliente.</a:t>
            </a:r>
          </a:p>
        </p:txBody>
      </p:sp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Experiência sem igual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Suporte acelerado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624119" y="8543943"/>
            <a:ext cx="822960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Consultoria estratégica</a:t>
            </a:r>
          </a:p>
        </p:txBody>
      </p:sp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816421D9-782A-684C-9A4C-AA14C6DDD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629616"/>
              </p:ext>
            </p:extLst>
          </p:nvPr>
        </p:nvGraphicFramePr>
        <p:xfrm>
          <a:off x="152369" y="5825070"/>
          <a:ext cx="7391400" cy="133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Américas </a:t>
                      </a:r>
                      <a:r>
                        <a:rPr lang="pt-BR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Oriente Médio e África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Ásia–Pacífico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Japão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24x7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Suporte ao idioma das Américas disponível apenas em inglês.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EE29B956-6FD1-224B-B642-376634CB1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55895"/>
              </p:ext>
            </p:extLst>
          </p:nvPr>
        </p:nvGraphicFramePr>
        <p:xfrm>
          <a:off x="194237" y="1272353"/>
          <a:ext cx="7368291" cy="277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60325">
                        <a:buNone/>
                      </a:pPr>
                      <a:r>
                        <a:rPr lang="pt-BR" sz="1200" b="0" strike="noStrike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3"/>
                        </a:rPr>
                        <a:t>Aprendizagem e suporte Enterprise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000" b="0" strike="noStrike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Aprendizagem e suporte Enterprise é um local onde os clientes da Adobe podem encontrar tutoriais de autoajuda, documentação do produto, treinamento ministrado por instrutor, comunidade e suporte para produtos da Adobe Creative Cloud e Document selecionados.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strike="noStrike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Comunidade de suporte da Adobe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strike="noStrike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 Comunidade de suporte da Adobe é o lugar ideal para fazer perguntas, encontrar respostas, aprender com especialistas e compartilhar seu conhecimento.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Problemas de produção e paralisações do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Status.adobe.com transmite as informações de integridade de todos os produtos e serviços da Adobe implantados em ambientes de vários locatários. Os clientes podem escolher suas preferências de subscrição para receber notificações por email sempre que a Adobe criar, atualizar ou resolver um evento de produto. Isso pode incluir manutenção programada ou problemas de serviço com diferentes níveis de gravidade.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Termos e condições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Os Termos e condições que detalham os serviços de suporte.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sp>
        <p:nvSpPr>
          <p:cNvPr id="26" name="object 26">
            <a:extLst>
              <a:ext uri="{FF2B5EF4-FFF2-40B4-BE49-F238E27FC236}">
                <a16:creationId xmlns:a16="http://schemas.microsoft.com/office/drawing/2014/main" id="{F626E9F3-BB46-A841-B6B4-0181DC1E0A07}"/>
              </a:ext>
            </a:extLst>
          </p:cNvPr>
          <p:cNvSpPr/>
          <p:nvPr/>
        </p:nvSpPr>
        <p:spPr>
          <a:xfrm>
            <a:off x="194237" y="911588"/>
            <a:ext cx="731520" cy="77016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3269C2B3A1A408FE719AA0C68584E" ma:contentTypeVersion="12" ma:contentTypeDescription="Create a new document." ma:contentTypeScope="" ma:versionID="bb0e62b6784238cdabe687d3bb80e52e">
  <xsd:schema xmlns:xsd="http://www.w3.org/2001/XMLSchema" xmlns:xs="http://www.w3.org/2001/XMLSchema" xmlns:p="http://schemas.microsoft.com/office/2006/metadata/properties" xmlns:ns2="01e63850-2818-4a9f-a0cd-2d4201ad5cd5" xmlns:ns3="281057cd-4f7e-4aa3-94a7-05201549cd15" targetNamespace="http://schemas.microsoft.com/office/2006/metadata/properties" ma:root="true" ma:fieldsID="8056aed6c30138b1a2c5f47f967a193a" ns2:_="" ns3:_="">
    <xsd:import namespace="01e63850-2818-4a9f-a0cd-2d4201ad5cd5"/>
    <xsd:import namespace="281057cd-4f7e-4aa3-94a7-05201549c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3850-2818-4a9f-a0cd-2d4201ad5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057cd-4f7e-4aa3-94a7-05201549cd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D41536-010B-47B1-9229-B72BE4090090}">
  <ds:schemaRefs>
    <ds:schemaRef ds:uri="http://schemas.microsoft.com/office/infopath/2007/PartnerControls"/>
    <ds:schemaRef ds:uri="http://schemas.microsoft.com/office/2006/metadata/properties"/>
    <ds:schemaRef ds:uri="281057cd-4f7e-4aa3-94a7-05201549cd15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01e63850-2818-4a9f-a0cd-2d4201ad5cd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EEE7932-C187-4002-9C84-B829A593B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63850-2818-4a9f-a0cd-2d4201ad5cd5"/>
    <ds:schemaRef ds:uri="281057cd-4f7e-4aa3-94a7-05201549c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69D9D3B-3229-44EE-9964-24A06AE6688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</TotalTime>
  <Words>1444</Words>
  <Application>Microsoft Office PowerPoint</Application>
  <PresentationFormat>Custom</PresentationFormat>
  <Paragraphs>150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PLANOS DE SUPORTE DA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SUPPORTOFFERINGS</dc:title>
  <cp:lastModifiedBy>Hanh Hoang</cp:lastModifiedBy>
  <cp:revision>14</cp:revision>
  <dcterms:created xsi:type="dcterms:W3CDTF">2021-08-02T18:14:51Z</dcterms:created>
  <dcterms:modified xsi:type="dcterms:W3CDTF">2022-03-25T09:43:01Z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2021-07-28T00:00:00Z</vt:filetime>
  </property>
  <property fmtid="{D5CDD505-2E9C-101B-9397-08002B2CF9AE}" pid="3" name="LastSaved">
    <vt:filetime>2021-08-02T00:00:00Z</vt:filetime>
  </property>
  <property fmtid="{D5CDD505-2E9C-101B-9397-08002B2CF9AE}" pid="4" name="ContentTypeId">
    <vt:lpwstr>0x0101009423269C2B3A1A408FE719AA0C68584E</vt:lpwstr>
  </property>
</Properties>
</file>