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62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76325D-2BBD-24A3-9FEE-692465B927D5}" name="Jaclyn Zalesky" initials="JZ" userId="S::zalesky@adobe.com::9c0b24b4-6ad7-45a7-a9a0-5ba404afed22" providerId="AD"/>
  <p188:author id="{DB1A11B9-3973-06DC-DBC2-EFEFEF087FED}" name="David Baker" initials="DB" userId="S::davbaker@adobe.com::da2b0875-9916-4d44-89d9-e651631ef4d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lah Johnson" initials="AJ" lastIdx="10" clrIdx="0">
    <p:extLst>
      <p:ext uri="{19B8F6BF-5375-455C-9EA6-DF929625EA0E}">
        <p15:presenceInfo xmlns:p15="http://schemas.microsoft.com/office/powerpoint/2012/main" userId="S::akjohnso@adobe.com::2fa3aa60-0c9c-4d06-bae2-795983241227" providerId="AD"/>
      </p:ext>
    </p:extLst>
  </p:cmAuthor>
  <p:cmAuthor id="2" name="Ankita Sood" initials="AS" lastIdx="2" clrIdx="1">
    <p:extLst>
      <p:ext uri="{19B8F6BF-5375-455C-9EA6-DF929625EA0E}">
        <p15:presenceInfo xmlns:p15="http://schemas.microsoft.com/office/powerpoint/2012/main" userId="S::asood@adobe.com::c93a62e3-2a47-429d-82c6-c2a8fd110a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37"/>
    <p:restoredTop sz="94645"/>
  </p:normalViewPr>
  <p:slideViewPr>
    <p:cSldViewPr snapToGrid="0">
      <p:cViewPr>
        <p:scale>
          <a:sx n="162" d="100"/>
          <a:sy n="162" d="100"/>
        </p:scale>
        <p:origin x="3008" y="-2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aker" userId="da2b0875-9916-4d44-89d9-e651631ef4de" providerId="ADAL" clId="{15FC2388-40E0-524B-A732-5DC6014C06C9}"/>
    <pc:docChg chg="modSld">
      <pc:chgData name="David Baker" userId="da2b0875-9916-4d44-89d9-e651631ef4de" providerId="ADAL" clId="{15FC2388-40E0-524B-A732-5DC6014C06C9}" dt="2022-03-03T22:33:24.090" v="55" actId="20577"/>
      <pc:docMkLst>
        <pc:docMk/>
      </pc:docMkLst>
      <pc:sldChg chg="modSp mod">
        <pc:chgData name="David Baker" userId="da2b0875-9916-4d44-89d9-e651631ef4de" providerId="ADAL" clId="{15FC2388-40E0-524B-A732-5DC6014C06C9}" dt="2022-03-03T22:33:16.092" v="49" actId="20577"/>
        <pc:sldMkLst>
          <pc:docMk/>
          <pc:sldMk cId="0" sldId="256"/>
        </pc:sldMkLst>
        <pc:graphicFrameChg chg="modGraphic">
          <ac:chgData name="David Baker" userId="da2b0875-9916-4d44-89d9-e651631ef4de" providerId="ADAL" clId="{15FC2388-40E0-524B-A732-5DC6014C06C9}" dt="2022-03-03T22:33:16.092" v="49" actId="20577"/>
          <ac:graphicFrameMkLst>
            <pc:docMk/>
            <pc:sldMk cId="0" sldId="256"/>
            <ac:graphicFrameMk id="13" creationId="{8FC06D05-42C7-D14C-86E4-0F01711669B9}"/>
          </ac:graphicFrameMkLst>
        </pc:graphicFrameChg>
      </pc:sldChg>
      <pc:sldChg chg="modSp mod">
        <pc:chgData name="David Baker" userId="da2b0875-9916-4d44-89d9-e651631ef4de" providerId="ADAL" clId="{15FC2388-40E0-524B-A732-5DC6014C06C9}" dt="2022-03-03T22:33:24.090" v="55" actId="20577"/>
        <pc:sldMkLst>
          <pc:docMk/>
          <pc:sldMk cId="3982262141" sldId="262"/>
        </pc:sldMkLst>
        <pc:spChg chg="mod">
          <ac:chgData name="David Baker" userId="da2b0875-9916-4d44-89d9-e651631ef4de" providerId="ADAL" clId="{15FC2388-40E0-524B-A732-5DC6014C06C9}" dt="2022-03-03T22:33:24.090" v="55" actId="20577"/>
          <ac:spMkLst>
            <pc:docMk/>
            <pc:sldMk cId="3982262141" sldId="262"/>
            <ac:spMk id="63" creationId="{D526F789-D18E-C84B-9754-133D64A670FD}"/>
          </ac:spMkLst>
        </pc:spChg>
      </pc:sldChg>
    </pc:docChg>
  </pc:docChgLst>
  <pc:docChgLst>
    <pc:chgData name="Jaclyn Zalesky" userId="9c0b24b4-6ad7-45a7-a9a0-5ba404afed22" providerId="ADAL" clId="{D5ADAA79-0557-4642-B5FA-AC79C44AE176}"/>
    <pc:docChg chg="undo custSel modSld">
      <pc:chgData name="Jaclyn Zalesky" userId="9c0b24b4-6ad7-45a7-a9a0-5ba404afed22" providerId="ADAL" clId="{D5ADAA79-0557-4642-B5FA-AC79C44AE176}" dt="2022-01-27T18:21:15.742" v="133" actId="1038"/>
      <pc:docMkLst>
        <pc:docMk/>
      </pc:docMkLst>
      <pc:sldChg chg="addSp delSp modSp mod">
        <pc:chgData name="Jaclyn Zalesky" userId="9c0b24b4-6ad7-45a7-a9a0-5ba404afed22" providerId="ADAL" clId="{D5ADAA79-0557-4642-B5FA-AC79C44AE176}" dt="2022-01-27T18:19:59.003" v="42"/>
        <pc:sldMkLst>
          <pc:docMk/>
          <pc:sldMk cId="0" sldId="256"/>
        </pc:sldMkLst>
        <pc:spChg chg="mod">
          <ac:chgData name="Jaclyn Zalesky" userId="9c0b24b4-6ad7-45a7-a9a0-5ba404afed22" providerId="ADAL" clId="{D5ADAA79-0557-4642-B5FA-AC79C44AE176}" dt="2022-01-27T17:50:11.372" v="12" actId="20577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Jaclyn Zalesky" userId="9c0b24b4-6ad7-45a7-a9a0-5ba404afed22" providerId="ADAL" clId="{D5ADAA79-0557-4642-B5FA-AC79C44AE176}" dt="2022-01-27T17:52:02.067" v="14" actId="478"/>
          <ac:spMkLst>
            <pc:docMk/>
            <pc:sldMk cId="0" sldId="256"/>
            <ac:spMk id="10" creationId="{00000000-0000-0000-0000-000000000000}"/>
          </ac:spMkLst>
        </pc:spChg>
        <pc:spChg chg="add mod">
          <ac:chgData name="Jaclyn Zalesky" userId="9c0b24b4-6ad7-45a7-a9a0-5ba404afed22" providerId="ADAL" clId="{D5ADAA79-0557-4642-B5FA-AC79C44AE176}" dt="2022-01-27T18:19:59.003" v="42"/>
          <ac:spMkLst>
            <pc:docMk/>
            <pc:sldMk cId="0" sldId="256"/>
            <ac:spMk id="14" creationId="{5E7ED587-2B97-AB4D-BB21-ADAE19133C33}"/>
          </ac:spMkLst>
        </pc:spChg>
      </pc:sldChg>
      <pc:sldChg chg="modSp mod">
        <pc:chgData name="Jaclyn Zalesky" userId="9c0b24b4-6ad7-45a7-a9a0-5ba404afed22" providerId="ADAL" clId="{D5ADAA79-0557-4642-B5FA-AC79C44AE176}" dt="2022-01-27T17:47:49.574" v="2" actId="20577"/>
        <pc:sldMkLst>
          <pc:docMk/>
          <pc:sldMk cId="1050037809" sldId="261"/>
        </pc:sldMkLst>
        <pc:spChg chg="mod">
          <ac:chgData name="Jaclyn Zalesky" userId="9c0b24b4-6ad7-45a7-a9a0-5ba404afed22" providerId="ADAL" clId="{D5ADAA79-0557-4642-B5FA-AC79C44AE176}" dt="2022-01-27T17:47:49.574" v="2" actId="20577"/>
          <ac:spMkLst>
            <pc:docMk/>
            <pc:sldMk cId="1050037809" sldId="261"/>
            <ac:spMk id="56" creationId="{00000000-0000-0000-0000-000000000000}"/>
          </ac:spMkLst>
        </pc:spChg>
      </pc:sldChg>
      <pc:sldChg chg="addSp modSp mod">
        <pc:chgData name="Jaclyn Zalesky" userId="9c0b24b4-6ad7-45a7-a9a0-5ba404afed22" providerId="ADAL" clId="{D5ADAA79-0557-4642-B5FA-AC79C44AE176}" dt="2022-01-27T18:21:15.742" v="133" actId="1038"/>
        <pc:sldMkLst>
          <pc:docMk/>
          <pc:sldMk cId="3982262141" sldId="262"/>
        </pc:sldMkLst>
        <pc:spChg chg="mod">
          <ac:chgData name="Jaclyn Zalesky" userId="9c0b24b4-6ad7-45a7-a9a0-5ba404afed22" providerId="ADAL" clId="{D5ADAA79-0557-4642-B5FA-AC79C44AE176}" dt="2022-01-27T18:13:42.481" v="19" actId="1076"/>
          <ac:spMkLst>
            <pc:docMk/>
            <pc:sldMk cId="3982262141" sldId="262"/>
            <ac:spMk id="7" creationId="{1ACD77FF-F72D-C54F-95B0-D62602AA4F8A}"/>
          </ac:spMkLst>
        </pc:spChg>
        <pc:spChg chg="mod">
          <ac:chgData name="Jaclyn Zalesky" userId="9c0b24b4-6ad7-45a7-a9a0-5ba404afed22" providerId="ADAL" clId="{D5ADAA79-0557-4642-B5FA-AC79C44AE176}" dt="2022-01-27T18:13:27.568" v="18" actId="1076"/>
          <ac:spMkLst>
            <pc:docMk/>
            <pc:sldMk cId="3982262141" sldId="262"/>
            <ac:spMk id="50" creationId="{00000000-0000-0000-0000-000000000000}"/>
          </ac:spMkLst>
        </pc:spChg>
        <pc:spChg chg="mod">
          <ac:chgData name="Jaclyn Zalesky" userId="9c0b24b4-6ad7-45a7-a9a0-5ba404afed22" providerId="ADAL" clId="{D5ADAA79-0557-4642-B5FA-AC79C44AE176}" dt="2022-01-27T18:21:15.742" v="133" actId="1038"/>
          <ac:spMkLst>
            <pc:docMk/>
            <pc:sldMk cId="3982262141" sldId="262"/>
            <ac:spMk id="57" creationId="{D566414E-7DA2-4245-A2E6-DF844FF2718B}"/>
          </ac:spMkLst>
        </pc:spChg>
        <pc:spChg chg="mod">
          <ac:chgData name="Jaclyn Zalesky" userId="9c0b24b4-6ad7-45a7-a9a0-5ba404afed22" providerId="ADAL" clId="{D5ADAA79-0557-4642-B5FA-AC79C44AE176}" dt="2022-01-27T18:14:54.068" v="23" actId="1076"/>
          <ac:spMkLst>
            <pc:docMk/>
            <pc:sldMk cId="3982262141" sldId="262"/>
            <ac:spMk id="65" creationId="{47BFF82B-8C6C-7C46-9A32-55175C6848BA}"/>
          </ac:spMkLst>
        </pc:spChg>
        <pc:spChg chg="add mod">
          <ac:chgData name="Jaclyn Zalesky" userId="9c0b24b4-6ad7-45a7-a9a0-5ba404afed22" providerId="ADAL" clId="{D5ADAA79-0557-4642-B5FA-AC79C44AE176}" dt="2022-01-27T18:19:56.019" v="41" actId="1076"/>
          <ac:spMkLst>
            <pc:docMk/>
            <pc:sldMk cId="3982262141" sldId="262"/>
            <ac:spMk id="66" creationId="{306C48C9-9BEF-6D49-8BEC-9FE5234E29B5}"/>
          </ac:spMkLst>
        </pc:spChg>
        <pc:spChg chg="mod">
          <ac:chgData name="Jaclyn Zalesky" userId="9c0b24b4-6ad7-45a7-a9a0-5ba404afed22" providerId="ADAL" clId="{D5ADAA79-0557-4642-B5FA-AC79C44AE176}" dt="2022-01-27T18:15:07.596" v="24" actId="1076"/>
          <ac:spMkLst>
            <pc:docMk/>
            <pc:sldMk cId="3982262141" sldId="262"/>
            <ac:spMk id="67" creationId="{F7B74491-47AE-0749-8067-C02FAB280B99}"/>
          </ac:spMkLst>
        </pc:spChg>
        <pc:spChg chg="mod">
          <ac:chgData name="Jaclyn Zalesky" userId="9c0b24b4-6ad7-45a7-a9a0-5ba404afed22" providerId="ADAL" clId="{D5ADAA79-0557-4642-B5FA-AC79C44AE176}" dt="2022-01-27T18:21:04.507" v="122" actId="1076"/>
          <ac:spMkLst>
            <pc:docMk/>
            <pc:sldMk cId="3982262141" sldId="262"/>
            <ac:spMk id="68" creationId="{FA78ED87-3CE7-0D4C-A10A-4C1F9B9412A9}"/>
          </ac:spMkLst>
        </pc:spChg>
        <pc:spChg chg="mod">
          <ac:chgData name="Jaclyn Zalesky" userId="9c0b24b4-6ad7-45a7-a9a0-5ba404afed22" providerId="ADAL" clId="{D5ADAA79-0557-4642-B5FA-AC79C44AE176}" dt="2022-01-27T18:20:39.078" v="46" actId="1076"/>
          <ac:spMkLst>
            <pc:docMk/>
            <pc:sldMk cId="3982262141" sldId="262"/>
            <ac:spMk id="85" creationId="{65AE09C6-A61A-3E40-8AC3-623498243A8D}"/>
          </ac:spMkLst>
        </pc:spChg>
        <pc:spChg chg="mod">
          <ac:chgData name="Jaclyn Zalesky" userId="9c0b24b4-6ad7-45a7-a9a0-5ba404afed22" providerId="ADAL" clId="{D5ADAA79-0557-4642-B5FA-AC79C44AE176}" dt="2022-01-27T18:13:54.417" v="20" actId="14100"/>
          <ac:spMkLst>
            <pc:docMk/>
            <pc:sldMk cId="3982262141" sldId="262"/>
            <ac:spMk id="90" creationId="{3EFB7C17-49F7-864E-8C3C-6AFB80AC2C28}"/>
          </ac:spMkLst>
        </pc:spChg>
        <pc:spChg chg="mod">
          <ac:chgData name="Jaclyn Zalesky" userId="9c0b24b4-6ad7-45a7-a9a0-5ba404afed22" providerId="ADAL" clId="{D5ADAA79-0557-4642-B5FA-AC79C44AE176}" dt="2022-01-27T18:18:05.487" v="39" actId="20577"/>
          <ac:spMkLst>
            <pc:docMk/>
            <pc:sldMk cId="3982262141" sldId="262"/>
            <ac:spMk id="94" creationId="{5A230E3C-C7E4-8A40-9D54-B9EEBDB71491}"/>
          </ac:spMkLst>
        </pc:spChg>
        <pc:spChg chg="mod">
          <ac:chgData name="Jaclyn Zalesky" userId="9c0b24b4-6ad7-45a7-a9a0-5ba404afed22" providerId="ADAL" clId="{D5ADAA79-0557-4642-B5FA-AC79C44AE176}" dt="2022-01-27T18:20:37.133" v="45" actId="1076"/>
          <ac:spMkLst>
            <pc:docMk/>
            <pc:sldMk cId="3982262141" sldId="262"/>
            <ac:spMk id="105" creationId="{5AA85501-6371-4A40-8AB8-EE86B517A4F6}"/>
          </ac:spMkLst>
        </pc:spChg>
        <pc:spChg chg="mod">
          <ac:chgData name="Jaclyn Zalesky" userId="9c0b24b4-6ad7-45a7-a9a0-5ba404afed22" providerId="ADAL" clId="{D5ADAA79-0557-4642-B5FA-AC79C44AE176}" dt="2022-01-27T18:20:37.133" v="45" actId="1076"/>
          <ac:spMkLst>
            <pc:docMk/>
            <pc:sldMk cId="3982262141" sldId="262"/>
            <ac:spMk id="106" creationId="{0D7F8D64-A7A3-C34E-8179-50FED93D0EA0}"/>
          </ac:spMkLst>
        </pc:spChg>
        <pc:spChg chg="mod">
          <ac:chgData name="Jaclyn Zalesky" userId="9c0b24b4-6ad7-45a7-a9a0-5ba404afed22" providerId="ADAL" clId="{D5ADAA79-0557-4642-B5FA-AC79C44AE176}" dt="2022-01-27T18:20:37.133" v="45" actId="1076"/>
          <ac:spMkLst>
            <pc:docMk/>
            <pc:sldMk cId="3982262141" sldId="262"/>
            <ac:spMk id="108" creationId="{85A3B1DF-46F8-7246-ABAB-15CA06085817}"/>
          </ac:spMkLst>
        </pc:spChg>
        <pc:spChg chg="mod">
          <ac:chgData name="Jaclyn Zalesky" userId="9c0b24b4-6ad7-45a7-a9a0-5ba404afed22" providerId="ADAL" clId="{D5ADAA79-0557-4642-B5FA-AC79C44AE176}" dt="2022-01-27T18:20:37.133" v="45" actId="1076"/>
          <ac:spMkLst>
            <pc:docMk/>
            <pc:sldMk cId="3982262141" sldId="262"/>
            <ac:spMk id="109" creationId="{37622635-9321-D54C-B309-ECD5C2D5A7FA}"/>
          </ac:spMkLst>
        </pc:spChg>
        <pc:spChg chg="mod">
          <ac:chgData name="Jaclyn Zalesky" userId="9c0b24b4-6ad7-45a7-a9a0-5ba404afed22" providerId="ADAL" clId="{D5ADAA79-0557-4642-B5FA-AC79C44AE176}" dt="2022-01-27T18:17:27.334" v="27" actId="1076"/>
          <ac:spMkLst>
            <pc:docMk/>
            <pc:sldMk cId="3982262141" sldId="262"/>
            <ac:spMk id="114" creationId="{EEFEA1C3-48AD-4846-9FC6-A41AF0F04136}"/>
          </ac:spMkLst>
        </pc:spChg>
        <pc:spChg chg="mod">
          <ac:chgData name="Jaclyn Zalesky" userId="9c0b24b4-6ad7-45a7-a9a0-5ba404afed22" providerId="ADAL" clId="{D5ADAA79-0557-4642-B5FA-AC79C44AE176}" dt="2022-01-27T18:13:18.714" v="17" actId="1076"/>
          <ac:spMkLst>
            <pc:docMk/>
            <pc:sldMk cId="3982262141" sldId="262"/>
            <ac:spMk id="127" creationId="{2D46BD00-ADA1-B24E-AC81-D24FB8C2A123}"/>
          </ac:spMkLst>
        </pc:spChg>
        <pc:spChg chg="mod">
          <ac:chgData name="Jaclyn Zalesky" userId="9c0b24b4-6ad7-45a7-a9a0-5ba404afed22" providerId="ADAL" clId="{D5ADAA79-0557-4642-B5FA-AC79C44AE176}" dt="2022-01-27T18:14:24.815" v="22" actId="1076"/>
          <ac:spMkLst>
            <pc:docMk/>
            <pc:sldMk cId="3982262141" sldId="262"/>
            <ac:spMk id="128" creationId="{8DD55DE8-A8C7-6C4B-8C5C-691F892832F2}"/>
          </ac:spMkLst>
        </pc:spChg>
        <pc:spChg chg="mod">
          <ac:chgData name="Jaclyn Zalesky" userId="9c0b24b4-6ad7-45a7-a9a0-5ba404afed22" providerId="ADAL" clId="{D5ADAA79-0557-4642-B5FA-AC79C44AE176}" dt="2022-01-27T18:15:34.029" v="26" actId="1076"/>
          <ac:spMkLst>
            <pc:docMk/>
            <pc:sldMk cId="3982262141" sldId="262"/>
            <ac:spMk id="129" creationId="{7F944E93-A144-994E-AF43-7969A6997F47}"/>
          </ac:spMkLst>
        </pc:spChg>
        <pc:spChg chg="mod">
          <ac:chgData name="Jaclyn Zalesky" userId="9c0b24b4-6ad7-45a7-a9a0-5ba404afed22" providerId="ADAL" clId="{D5ADAA79-0557-4642-B5FA-AC79C44AE176}" dt="2022-01-27T18:14:24.815" v="22" actId="1076"/>
          <ac:spMkLst>
            <pc:docMk/>
            <pc:sldMk cId="3982262141" sldId="262"/>
            <ac:spMk id="132" creationId="{91477FBF-79B7-9741-861B-0072DC469597}"/>
          </ac:spMkLst>
        </pc:spChg>
        <pc:grpChg chg="mod">
          <ac:chgData name="Jaclyn Zalesky" userId="9c0b24b4-6ad7-45a7-a9a0-5ba404afed22" providerId="ADAL" clId="{D5ADAA79-0557-4642-B5FA-AC79C44AE176}" dt="2022-01-27T18:20:23.501" v="44" actId="14100"/>
          <ac:grpSpMkLst>
            <pc:docMk/>
            <pc:sldMk cId="3982262141" sldId="262"/>
            <ac:grpSpMk id="82" creationId="{B42896B0-A3B1-CA41-9D50-FE7EC14DEFC9}"/>
          </ac:grpSpMkLst>
        </pc:grpChg>
        <pc:picChg chg="mod">
          <ac:chgData name="Jaclyn Zalesky" userId="9c0b24b4-6ad7-45a7-a9a0-5ba404afed22" providerId="ADAL" clId="{D5ADAA79-0557-4642-B5FA-AC79C44AE176}" dt="2022-01-27T18:20:37.133" v="45" actId="1076"/>
          <ac:picMkLst>
            <pc:docMk/>
            <pc:sldMk cId="3982262141" sldId="262"/>
            <ac:picMk id="72" creationId="{3278EC68-CACE-CF45-B078-1311AB6B8236}"/>
          </ac:picMkLst>
        </pc:picChg>
        <pc:picChg chg="mod">
          <ac:chgData name="Jaclyn Zalesky" userId="9c0b24b4-6ad7-45a7-a9a0-5ba404afed22" providerId="ADAL" clId="{D5ADAA79-0557-4642-B5FA-AC79C44AE176}" dt="2022-01-27T18:20:37.133" v="45" actId="1076"/>
          <ac:picMkLst>
            <pc:docMk/>
            <pc:sldMk cId="3982262141" sldId="262"/>
            <ac:picMk id="74" creationId="{952ABC6B-36BF-8C48-8D6B-E74BC8B97472}"/>
          </ac:picMkLst>
        </pc:picChg>
        <pc:picChg chg="mod">
          <ac:chgData name="Jaclyn Zalesky" userId="9c0b24b4-6ad7-45a7-a9a0-5ba404afed22" providerId="ADAL" clId="{D5ADAA79-0557-4642-B5FA-AC79C44AE176}" dt="2022-01-27T18:13:18.714" v="17" actId="1076"/>
          <ac:picMkLst>
            <pc:docMk/>
            <pc:sldMk cId="3982262141" sldId="262"/>
            <ac:picMk id="124" creationId="{C737B2E3-881A-904D-914B-21D3F3949A46}"/>
          </ac:picMkLst>
        </pc:picChg>
        <pc:picChg chg="mod">
          <ac:chgData name="Jaclyn Zalesky" userId="9c0b24b4-6ad7-45a7-a9a0-5ba404afed22" providerId="ADAL" clId="{D5ADAA79-0557-4642-B5FA-AC79C44AE176}" dt="2022-01-27T18:13:27.568" v="18" actId="1076"/>
          <ac:picMkLst>
            <pc:docMk/>
            <pc:sldMk cId="3982262141" sldId="262"/>
            <ac:picMk id="125" creationId="{C81F9181-7792-7B48-84FA-4E2BE9F724AC}"/>
          </ac:picMkLst>
        </pc:picChg>
        <pc:picChg chg="mod">
          <ac:chgData name="Jaclyn Zalesky" userId="9c0b24b4-6ad7-45a7-a9a0-5ba404afed22" providerId="ADAL" clId="{D5ADAA79-0557-4642-B5FA-AC79C44AE176}" dt="2022-01-27T18:14:24.815" v="22" actId="1076"/>
          <ac:picMkLst>
            <pc:docMk/>
            <pc:sldMk cId="3982262141" sldId="262"/>
            <ac:picMk id="126" creationId="{F0301E24-FFB2-1A4C-893A-780C69C10F6C}"/>
          </ac:picMkLst>
        </pc:picChg>
        <pc:picChg chg="mod">
          <ac:chgData name="Jaclyn Zalesky" userId="9c0b24b4-6ad7-45a7-a9a0-5ba404afed22" providerId="ADAL" clId="{D5ADAA79-0557-4642-B5FA-AC79C44AE176}" dt="2022-01-27T18:14:05.563" v="21" actId="1076"/>
          <ac:picMkLst>
            <pc:docMk/>
            <pc:sldMk cId="3982262141" sldId="262"/>
            <ac:picMk id="134" creationId="{38D32AD5-D833-4044-B699-24082367F682}"/>
          </ac:picMkLst>
        </pc:picChg>
      </pc:sldChg>
    </pc:docChg>
  </pc:docChgLst>
  <pc:docChgLst>
    <pc:chgData name="Jaclyn Zalesky" userId="S::zalesky@adobe.com::9c0b24b4-6ad7-45a7-a9a0-5ba404afed22" providerId="AD" clId="Web-{C425CE26-59BB-E42C-68AA-84C16DB67B9F}"/>
    <pc:docChg chg="">
      <pc:chgData name="Jaclyn Zalesky" userId="S::zalesky@adobe.com::9c0b24b4-6ad7-45a7-a9a0-5ba404afed22" providerId="AD" clId="Web-{C425CE26-59BB-E42C-68AA-84C16DB67B9F}" dt="2022-03-01T18:32:49.142" v="0"/>
      <pc:docMkLst>
        <pc:docMk/>
      </pc:docMkLst>
      <pc:sldChg chg="delCm">
        <pc:chgData name="Jaclyn Zalesky" userId="S::zalesky@adobe.com::9c0b24b4-6ad7-45a7-a9a0-5ba404afed22" providerId="AD" clId="Web-{C425CE26-59BB-E42C-68AA-84C16DB67B9F}" dt="2022-03-01T18:32:49.142" v="0"/>
        <pc:sldMkLst>
          <pc:docMk/>
          <pc:sldMk cId="1050037809" sldId="261"/>
        </pc:sldMkLst>
      </pc:sldChg>
    </pc:docChg>
  </pc:docChgLst>
  <pc:docChgLst>
    <pc:chgData name="Jaclyn Zalesky" userId="S::zalesky@adobe.com::9c0b24b4-6ad7-45a7-a9a0-5ba404afed22" providerId="AD" clId="Web-{F6AC3206-149C-D38F-AB3A-EA684C0E9EC7}"/>
    <pc:docChg chg="mod modSld">
      <pc:chgData name="Jaclyn Zalesky" userId="S::zalesky@adobe.com::9c0b24b4-6ad7-45a7-a9a0-5ba404afed22" providerId="AD" clId="Web-{F6AC3206-149C-D38F-AB3A-EA684C0E9EC7}" dt="2022-02-10T15:57:46.131" v="47"/>
      <pc:docMkLst>
        <pc:docMk/>
      </pc:docMkLst>
      <pc:sldChg chg="modSp modCm">
        <pc:chgData name="Jaclyn Zalesky" userId="S::zalesky@adobe.com::9c0b24b4-6ad7-45a7-a9a0-5ba404afed22" providerId="AD" clId="Web-{F6AC3206-149C-D38F-AB3A-EA684C0E9EC7}" dt="2022-02-10T15:57:46.131" v="47"/>
        <pc:sldMkLst>
          <pc:docMk/>
          <pc:sldMk cId="1050037809" sldId="261"/>
        </pc:sldMkLst>
        <pc:graphicFrameChg chg="mod modGraphic">
          <ac:chgData name="Jaclyn Zalesky" userId="S::zalesky@adobe.com::9c0b24b4-6ad7-45a7-a9a0-5ba404afed22" providerId="AD" clId="Web-{F6AC3206-149C-D38F-AB3A-EA684C0E9EC7}" dt="2022-02-10T15:57:40.443" v="45"/>
          <ac:graphicFrameMkLst>
            <pc:docMk/>
            <pc:sldMk cId="1050037809" sldId="261"/>
            <ac:graphicFrameMk id="22" creationId="{EE29B956-6FD1-224B-B642-376634CB164D}"/>
          </ac:graphicFrameMkLst>
        </pc:graphicFrameChg>
      </pc:sldChg>
    </pc:docChg>
  </pc:docChgLst>
  <pc:docChgLst>
    <pc:chgData name="David Baker" userId="S::davbaker@adobe.com::da2b0875-9916-4d44-89d9-e651631ef4de" providerId="AD" clId="Web-{F5354F4D-DB15-A8BC-D7BD-1244B840E560}"/>
    <pc:docChg chg="mod">
      <pc:chgData name="David Baker" userId="S::davbaker@adobe.com::da2b0875-9916-4d44-89d9-e651631ef4de" providerId="AD" clId="Web-{F5354F4D-DB15-A8BC-D7BD-1244B840E560}" dt="2022-02-09T19:20:34.744" v="1"/>
      <pc:docMkLst>
        <pc:docMk/>
      </pc:docMkLst>
      <pc:sldChg chg="addCm">
        <pc:chgData name="David Baker" userId="S::davbaker@adobe.com::da2b0875-9916-4d44-89d9-e651631ef4de" providerId="AD" clId="Web-{F5354F4D-DB15-A8BC-D7BD-1244B840E560}" dt="2022-02-09T19:20:34.744" v="1"/>
        <pc:sldMkLst>
          <pc:docMk/>
          <pc:sldMk cId="1050037809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57D6-2086-AA47-A7A4-C0CDE7C14E44}" type="datetimeFigureOut">
              <a:rPr lang="en-US" smtClean="0"/>
              <a:t>3/24/22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59989-9CFD-3E47-ADC5-9472F49C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59989-9CFD-3E47-ADC5-9472F49CBD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59989-9CFD-3E47-ADC5-9472F49CBD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9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20490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8944" y="456692"/>
            <a:ext cx="679451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787" y="9861194"/>
            <a:ext cx="2224405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hyperlink" Target="https://helpx.adobe.com/enterprise.html" TargetMode="External"/><Relationship Id="rId3" Type="http://schemas.openxmlformats.org/officeDocument/2006/relationships/hyperlink" Target="http://www.adobe.com/cn/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helpx.adobe.com/cn/support/programs/support-policies-terms-conditions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hyperlink" Target="https://status.adobe.com/" TargetMode="External"/><Relationship Id="rId10" Type="http://schemas.openxmlformats.org/officeDocument/2006/relationships/image" Target="../media/image26.svg"/><Relationship Id="rId4" Type="http://schemas.openxmlformats.org/officeDocument/2006/relationships/image" Target="../media/image20.jpg"/><Relationship Id="rId9" Type="http://schemas.openxmlformats.org/officeDocument/2006/relationships/image" Target="../media/image25.png"/><Relationship Id="rId14" Type="http://schemas.openxmlformats.org/officeDocument/2006/relationships/hyperlink" Target="https://community.adob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828" y="65103"/>
            <a:ext cx="3840572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sz="2300" dirty="0">
                <a:latin typeface="Adobe Clean" panose="020B0503020404020204" pitchFamily="34" charset="0"/>
              </a:rPr>
              <a:t>Adobe 支持计划</a:t>
            </a:r>
            <a:endParaRPr sz="2300" dirty="0">
              <a:latin typeface="Adobe Clean" panose="020B0503020404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9523" y="560755"/>
            <a:ext cx="6889348" cy="912429"/>
          </a:xfrm>
          <a:prstGeom prst="rect">
            <a:avLst/>
          </a:prstGeom>
        </p:spPr>
        <p:txBody>
          <a:bodyPr vert="horz" wrap="square" lIns="0" tIns="247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ja-jp" sz="1100" spc="-5" dirty="0">
                <a:solidFill>
                  <a:srgbClr val="FFFFFF"/>
                </a:solidFill>
                <a:latin typeface="AdobeClean-Light"/>
                <a:cs typeface="AdobeClean-Light"/>
              </a:rPr>
              <a:t>标准</a:t>
            </a:r>
            <a:r>
              <a:rPr lang="ja-jp" sz="1100" dirty="0">
                <a:solidFill>
                  <a:srgbClr val="FFFFFF"/>
                </a:solidFill>
                <a:latin typeface="AdobeClean-Light"/>
                <a:cs typeface="AdobeClean-Light"/>
              </a:rPr>
              <a:t> | </a:t>
            </a:r>
            <a:r>
              <a:rPr lang="ja-jp" sz="1100" spc="-5" dirty="0">
                <a:solidFill>
                  <a:srgbClr val="FFFFFF"/>
                </a:solidFill>
                <a:latin typeface="AdobeClean-Light"/>
                <a:cs typeface="AdobeClean-Light"/>
              </a:rPr>
              <a:t>商业</a:t>
            </a:r>
            <a:r>
              <a:rPr lang="ja-jp" sz="1100" dirty="0">
                <a:solidFill>
                  <a:srgbClr val="FFFFFF"/>
                </a:solidFill>
                <a:latin typeface="AdobeClean-Light"/>
                <a:cs typeface="AdobeClean-Light"/>
              </a:rPr>
              <a:t> | </a:t>
            </a:r>
            <a:r>
              <a:rPr lang="ja-jp" sz="1100" spc="10" dirty="0">
                <a:solidFill>
                  <a:srgbClr val="FFFFFF"/>
                </a:solidFill>
                <a:latin typeface="AdobeClean-Light"/>
                <a:cs typeface="AdobeClean-Light"/>
              </a:rPr>
              <a:t> </a:t>
            </a:r>
            <a:r>
              <a:rPr lang="ja-jp" sz="1100" spc="-5" dirty="0">
                <a:solidFill>
                  <a:srgbClr val="FFFFFF"/>
                </a:solidFill>
                <a:latin typeface="AdobeClean-Light"/>
                <a:cs typeface="AdobeClean-Light"/>
              </a:rPr>
              <a:t>企业</a:t>
            </a:r>
            <a:r>
              <a:rPr lang="ja-jp" sz="1100" spc="10" dirty="0">
                <a:solidFill>
                  <a:srgbClr val="FFFFFF"/>
                </a:solidFill>
                <a:latin typeface="AdobeClean-Light"/>
                <a:cs typeface="AdobeClean-Light"/>
              </a:rPr>
              <a:t> </a:t>
            </a:r>
            <a:r>
              <a:rPr lang="ja-jp" sz="1100" dirty="0">
                <a:solidFill>
                  <a:srgbClr val="FFFFFF"/>
                </a:solidFill>
                <a:latin typeface="AdobeClean-Light"/>
                <a:cs typeface="AdobeClean-Light"/>
              </a:rPr>
              <a:t> | </a:t>
            </a:r>
            <a:r>
              <a:rPr lang="ja-jp" sz="1100" spc="5" dirty="0">
                <a:solidFill>
                  <a:srgbClr val="FFFFFF"/>
                </a:solidFill>
                <a:latin typeface="AdobeClean-Light"/>
                <a:cs typeface="AdobeClean-Light"/>
              </a:rPr>
              <a:t> </a:t>
            </a:r>
            <a:r>
              <a:rPr lang="ja-jp" sz="1100" b="1" spc="-65" dirty="0">
                <a:solidFill>
                  <a:srgbClr val="FFFFFF"/>
                </a:solidFill>
                <a:latin typeface="Arial"/>
                <a:cs typeface="Arial"/>
              </a:rPr>
              <a:t>Elite</a:t>
            </a:r>
            <a:endParaRPr sz="1100" dirty="0">
              <a:latin typeface="Arial"/>
              <a:cs typeface="Arial"/>
            </a:endParaRPr>
          </a:p>
          <a:p>
            <a:pPr marL="12700" marR="1076325">
              <a:spcBef>
                <a:spcPts val="235"/>
              </a:spcBef>
            </a:pPr>
            <a:r>
              <a:rPr lang="ja-jp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 提供一系列技术资源来帮助支持您的</a:t>
            </a:r>
            <a:r>
              <a:rPr lang="ja-jp" sz="900">
                <a:solidFill>
                  <a:schemeClr val="bg1"/>
                </a:solidFill>
                <a:latin typeface="Adobe Clean SemiLight" panose="020B0403020404020204" pitchFamily="34" charset="0"/>
              </a:rPr>
              <a:t>业务</a:t>
            </a:r>
            <a:r>
              <a:rPr lang="ja-JP" altLang="en-US" sz="900">
                <a:solidFill>
                  <a:schemeClr val="bg1"/>
                </a:solidFill>
                <a:latin typeface="Adobe Clean SemiLight" panose="020B0403020404020204" pitchFamily="34" charset="0"/>
              </a:rPr>
              <a:t>、</a:t>
            </a:r>
            <a:r>
              <a:rPr lang="ja-jp" sz="900">
                <a:solidFill>
                  <a:schemeClr val="bg1"/>
                </a:solidFill>
                <a:latin typeface="Adobe Clean SemiLight" panose="020B0403020404020204" pitchFamily="34" charset="0"/>
              </a:rPr>
              <a:t>这</a:t>
            </a:r>
            <a:r>
              <a:rPr lang="ja-jp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些技术资源包含在您的 Adobe 企业</a:t>
            </a:r>
            <a:r>
              <a:rPr lang="ja-jp" sz="900" dirty="0">
                <a:solidFill>
                  <a:schemeClr val="bg1"/>
                </a:solidFill>
                <a:latin typeface="Adobe Clean SemiLight"/>
              </a:rPr>
              <a:t>订阅中。ELITE 支持计划强化了此种支持</a:t>
            </a:r>
            <a:r>
              <a:rPr lang="ja-jp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。ELITE 客户可以联系指定支持工程师和技术客户</a:t>
            </a:r>
            <a:r>
              <a:rPr lang="ja-jp" sz="900">
                <a:solidFill>
                  <a:schemeClr val="bg1"/>
                </a:solidFill>
                <a:latin typeface="Adobe Clean SemiLight" panose="020B0403020404020204" pitchFamily="34" charset="0"/>
              </a:rPr>
              <a:t>经理</a:t>
            </a:r>
            <a:r>
              <a:rPr lang="ja-JP" altLang="en-US" sz="900">
                <a:solidFill>
                  <a:schemeClr val="bg1"/>
                </a:solidFill>
                <a:latin typeface="Adobe Clean SemiLight" panose="020B0403020404020204" pitchFamily="34" charset="0"/>
              </a:rPr>
              <a:t>、</a:t>
            </a:r>
            <a:r>
              <a:rPr lang="ja-jp" sz="900">
                <a:solidFill>
                  <a:schemeClr val="bg1"/>
                </a:solidFill>
                <a:latin typeface="Adobe Clean SemiLight" panose="020B0403020404020204" pitchFamily="34" charset="0"/>
              </a:rPr>
              <a:t>他</a:t>
            </a:r>
            <a:r>
              <a:rPr lang="ja-jp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们是您在 Adobe 支持团队中的指定技术联</a:t>
            </a:r>
            <a:r>
              <a:rPr lang="ja-jp" sz="900">
                <a:solidFill>
                  <a:schemeClr val="bg1"/>
                </a:solidFill>
                <a:latin typeface="Adobe Clean SemiLight" panose="020B0403020404020204" pitchFamily="34" charset="0"/>
              </a:rPr>
              <a:t>系人</a:t>
            </a:r>
            <a:r>
              <a:rPr lang="ja-JP" altLang="en-US" sz="900">
                <a:solidFill>
                  <a:schemeClr val="bg1"/>
                </a:solidFill>
                <a:latin typeface="Adobe Clean SemiLight" panose="020B0403020404020204" pitchFamily="34" charset="0"/>
              </a:rPr>
              <a:t>、</a:t>
            </a:r>
            <a:r>
              <a:rPr lang="ja-jp" sz="900">
                <a:solidFill>
                  <a:schemeClr val="bg1"/>
                </a:solidFill>
                <a:latin typeface="Adobe Clean SemiLight" panose="020B0403020404020204" pitchFamily="34" charset="0"/>
              </a:rPr>
              <a:t>与</a:t>
            </a:r>
            <a:r>
              <a:rPr lang="ja-jp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您合作提供一流的主动和被动支持。Adobe 支持团队在您适用的 Creative Cloud 和 Document Cloud 解决方案方面拥有丰富的</a:t>
            </a:r>
            <a:r>
              <a:rPr lang="ja-jp" sz="900">
                <a:solidFill>
                  <a:schemeClr val="bg1"/>
                </a:solidFill>
                <a:latin typeface="Adobe Clean SemiLight" panose="020B0403020404020204" pitchFamily="34" charset="0"/>
              </a:rPr>
              <a:t>经验</a:t>
            </a:r>
            <a:r>
              <a:rPr lang="ja-JP" altLang="en-US" sz="900">
                <a:solidFill>
                  <a:schemeClr val="bg1"/>
                </a:solidFill>
                <a:latin typeface="Adobe Clean SemiLight" panose="020B0403020404020204" pitchFamily="34" charset="0"/>
              </a:rPr>
              <a:t>、</a:t>
            </a:r>
            <a:r>
              <a:rPr lang="ja-jp" sz="900">
                <a:solidFill>
                  <a:schemeClr val="bg1"/>
                </a:solidFill>
                <a:latin typeface="Adobe Clean SemiLight" panose="020B0403020404020204" pitchFamily="34" charset="0"/>
              </a:rPr>
              <a:t>无</a:t>
            </a:r>
            <a:r>
              <a:rPr lang="ja-jp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论您的支持需求有多么</a:t>
            </a:r>
            <a:r>
              <a:rPr lang="ja-jp" sz="900">
                <a:solidFill>
                  <a:schemeClr val="bg1"/>
                </a:solidFill>
                <a:latin typeface="Adobe Clean SemiLight" panose="020B0403020404020204" pitchFamily="34" charset="0"/>
              </a:rPr>
              <a:t>复杂</a:t>
            </a:r>
            <a:r>
              <a:rPr lang="ja-JP" altLang="en-US" sz="900">
                <a:solidFill>
                  <a:schemeClr val="bg1"/>
                </a:solidFill>
                <a:latin typeface="Adobe Clean SemiLight" panose="020B0403020404020204" pitchFamily="34" charset="0"/>
              </a:rPr>
              <a:t>、</a:t>
            </a:r>
            <a:r>
              <a:rPr lang="ja-jp" sz="900">
                <a:solidFill>
                  <a:schemeClr val="bg1"/>
                </a:solidFill>
                <a:latin typeface="Adobe Clean SemiLight" panose="020B0403020404020204" pitchFamily="34" charset="0"/>
              </a:rPr>
              <a:t>都</a:t>
            </a:r>
            <a:r>
              <a:rPr lang="ja-jp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能始终与您并肩</a:t>
            </a:r>
            <a:r>
              <a:rPr lang="ja-jp" sz="900">
                <a:solidFill>
                  <a:schemeClr val="bg1"/>
                </a:solidFill>
                <a:latin typeface="Adobe Clean SemiLight" panose="020B0403020404020204" pitchFamily="34" charset="0"/>
              </a:rPr>
              <a:t>而行</a:t>
            </a:r>
            <a:r>
              <a:rPr lang="ja-JP" altLang="en-US" sz="900">
                <a:solidFill>
                  <a:schemeClr val="bg1"/>
                </a:solidFill>
                <a:latin typeface="Adobe Clean SemiLight" panose="020B0403020404020204" pitchFamily="34" charset="0"/>
              </a:rPr>
              <a:t>、</a:t>
            </a:r>
            <a:r>
              <a:rPr lang="ja-jp" sz="900">
                <a:solidFill>
                  <a:schemeClr val="bg1"/>
                </a:solidFill>
                <a:latin typeface="Adobe Clean SemiLight" panose="020B0403020404020204" pitchFamily="34" charset="0"/>
              </a:rPr>
              <a:t>确</a:t>
            </a:r>
            <a:r>
              <a:rPr lang="ja-jp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保实现最大的适用 Adobe 解决方案投资回</a:t>
            </a:r>
            <a:r>
              <a:rPr lang="ja-jp" sz="900">
                <a:solidFill>
                  <a:schemeClr val="bg1"/>
                </a:solidFill>
                <a:latin typeface="Adobe Clean SemiLight" panose="020B0403020404020204" pitchFamily="34" charset="0"/>
              </a:rPr>
              <a:t>报率</a:t>
            </a:r>
            <a:r>
              <a:rPr lang="ja-JP" altLang="en-US" sz="900">
                <a:solidFill>
                  <a:schemeClr val="bg1"/>
                </a:solidFill>
                <a:latin typeface="Adobe Clean SemiLight" panose="020B0403020404020204" pitchFamily="34" charset="0"/>
              </a:rPr>
              <a:t>、</a:t>
            </a:r>
            <a:r>
              <a:rPr lang="ja-jp" sz="900">
                <a:solidFill>
                  <a:schemeClr val="bg1"/>
                </a:solidFill>
                <a:latin typeface="Adobe Clean SemiLight" panose="020B0403020404020204" pitchFamily="34" charset="0"/>
              </a:rPr>
              <a:t>并</a:t>
            </a:r>
            <a:r>
              <a:rPr lang="ja-jp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帮助您杜绝问题的发生。</a:t>
            </a:r>
            <a:r>
              <a:rPr lang="ja-jp" sz="900">
                <a:solidFill>
                  <a:schemeClr val="bg1"/>
                </a:solidFill>
                <a:latin typeface="Adobe Clean SemiLight" panose="020B0403020404020204" pitchFamily="34" charset="0"/>
              </a:rPr>
              <a:t>此外</a:t>
            </a:r>
            <a:r>
              <a:rPr lang="ja-JP" altLang="en-US" sz="900">
                <a:solidFill>
                  <a:schemeClr val="bg1"/>
                </a:solidFill>
                <a:latin typeface="Adobe Clean SemiLight" panose="020B0403020404020204" pitchFamily="34" charset="0"/>
              </a:rPr>
              <a:t>、</a:t>
            </a:r>
            <a:r>
              <a:rPr lang="ja-jp" sz="900">
                <a:solidFill>
                  <a:schemeClr val="bg1"/>
                </a:solidFill>
                <a:latin typeface="Adobe Clean SemiLight" panose="020B0403020404020204" pitchFamily="34" charset="0"/>
              </a:rPr>
              <a:t>您</a:t>
            </a:r>
            <a:r>
              <a:rPr lang="ja-jp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可以使用我们详细而深入的技术产品文档和最新发行说明。</a:t>
            </a:r>
            <a:endParaRPr sz="900" dirty="0">
              <a:solidFill>
                <a:schemeClr val="bg1"/>
              </a:solidFill>
              <a:latin typeface="AdobeClean-Light"/>
              <a:cs typeface="AdobeClean-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9607" y="7078651"/>
            <a:ext cx="27806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sz="1400" b="1" u="heavy" spc="2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服</a:t>
            </a:r>
            <a:r>
              <a:rPr lang="ja-jp" sz="1400" b="1" u="heavy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务</a:t>
            </a:r>
            <a:r>
              <a:rPr lang="ja-jp" sz="1400" b="1" u="heavy" spc="-2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水平</a:t>
            </a:r>
            <a:r>
              <a:rPr lang="ja-jp" sz="1400" b="1" u="heavy" spc="-65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目标</a:t>
            </a:r>
            <a:r>
              <a:rPr lang="ja-jp" sz="1400" b="1" u="heavy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：</a:t>
            </a:r>
            <a:r>
              <a:rPr lang="ja-jp" sz="1400" b="1" u="heavy" spc="-2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初始</a:t>
            </a:r>
            <a:r>
              <a:rPr lang="ja-jp" sz="1400" b="1" u="heavy" spc="-15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响应</a:t>
            </a:r>
            <a:endParaRPr sz="1400">
              <a:latin typeface="Adobe Clean"/>
              <a:cs typeface="Adobe Clean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6" y="108204"/>
            <a:ext cx="289557" cy="395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C6FF61-63CA-D544-B085-6AB0891642D7}"/>
              </a:ext>
            </a:extLst>
          </p:cNvPr>
          <p:cNvSpPr txBox="1"/>
          <p:nvPr/>
        </p:nvSpPr>
        <p:spPr>
          <a:xfrm>
            <a:off x="408238" y="379388"/>
            <a:ext cx="3231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sz="700" i="1" dirty="0">
                <a:solidFill>
                  <a:schemeClr val="bg1"/>
                </a:solidFill>
                <a:latin typeface="Adobe Clean" panose="020B0503020404020204" pitchFamily="34" charset="0"/>
              </a:rPr>
              <a:t>Adobe Creative Cloud / Adobe Document Cloud（包括 Adobe Sign）</a:t>
            </a: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8FC06D05-42C7-D14C-86E4-0F0171166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994612"/>
              </p:ext>
            </p:extLst>
          </p:nvPr>
        </p:nvGraphicFramePr>
        <p:xfrm>
          <a:off x="209607" y="2098711"/>
          <a:ext cx="7281936" cy="4943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9816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303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4061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75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1907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spc="-2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标准</a:t>
                      </a:r>
                      <a:r>
                        <a:rPr lang="ja-jp" sz="1200" spc="-135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 </a:t>
                      </a:r>
                      <a:r>
                        <a:rPr lang="ja-jp" sz="1200" spc="-2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支持</a:t>
                      </a:r>
                      <a:endParaRPr lang="en-US" sz="120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1200" spc="-2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高级支持</a:t>
                      </a:r>
                      <a:endParaRPr sz="120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907">
                <a:tc gridSpan="2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1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b="1" i="1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</a:rPr>
                        <a:t>付费支持 ($)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330">
                <a:tc rowSpan="3"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200" b="1" i="0" spc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分配的专家</a:t>
                      </a:r>
                      <a:endParaRPr sz="1200" b="1" i="0" spc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客户支持主管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330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指定的支持工程师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05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752277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技术客户经理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4022"/>
                  </a:ext>
                </a:extLst>
              </a:tr>
              <a:tr h="141531">
                <a:tc rowSpan="16"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200" b="1" i="0" spc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支持服务</a:t>
                      </a:r>
                      <a:endParaRPr sz="1200" b="1" i="0" spc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全天候自助支持</a:t>
                      </a:r>
                      <a:endParaRPr lang="en-US"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055" marB="0"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931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全天候会话/电话支持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931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ja-jp" sz="1100" b="0" i="0" spc="0">
                          <a:latin typeface="Adobe Clean Light" panose="020B0303020404020204" pitchFamily="34" charset="0"/>
                          <a:cs typeface="AdobeClean-Light"/>
                        </a:rPr>
                        <a:t>网络案例提交</a:t>
                      </a:r>
                      <a:endParaRPr sz="1100" b="0" i="0" spc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330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优先级案例路由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531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已加快问题优先处理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5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b="0" i="0" spc="0">
                          <a:latin typeface="Adobe Clean Light" panose="020B0303020404020204" pitchFamily="34" charset="0"/>
                          <a:cs typeface="AdobeClean-Light"/>
                        </a:rPr>
                        <a:t>上报管理</a:t>
                      </a:r>
                      <a:endParaRPr sz="1100" b="0" i="0" spc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5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主动案例监控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lang="en-US"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330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区域内支持选项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731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ja-jp" sz="1100" b="0" i="0" spc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服务审查</a:t>
                      </a:r>
                      <a:endParaRPr sz="1100" b="0" i="0" spc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次/年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b="0" i="0" spc="0">
                          <a:latin typeface="Adobe Clean Light" panose="020B0303020404020204" pitchFamily="34" charset="0"/>
                          <a:cs typeface="AdobeClean-Light"/>
                        </a:rPr>
                        <a:t>案例审查</a:t>
                      </a:r>
                      <a:endParaRPr sz="1100" b="0" i="0" spc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900" spc="0">
                          <a:latin typeface="AdobeClean-Light"/>
                          <a:cs typeface="AdobeClean-Light"/>
                        </a:rPr>
                        <a:t>2 次/月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4432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="0" i="0" spc="0">
                          <a:latin typeface="Adobe Clean Light" panose="020B0303020404020204" pitchFamily="34" charset="0"/>
                          <a:cs typeface="AdobeClean-Light"/>
                        </a:rPr>
                        <a:t>解决方案审查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路线图审查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="0" i="0" spc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其他指定的支持联系人</a:t>
                      </a:r>
                      <a:endParaRPr lang="en-US" sz="1100" b="0" i="0" spc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900" spc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升级/迁移规划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发布准备和规划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4134"/>
                  </a:ext>
                </a:extLst>
              </a:tr>
              <a:tr h="147928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执行发起人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76C7275C-C5F9-9B4E-9294-ECE2E213E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99679"/>
              </p:ext>
            </p:extLst>
          </p:nvPr>
        </p:nvGraphicFramePr>
        <p:xfrm>
          <a:off x="209607" y="7483227"/>
          <a:ext cx="7281936" cy="2103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0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17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标准  支持</a:t>
                      </a:r>
                      <a:endParaRPr sz="900" spc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商业支持</a:t>
                      </a:r>
                      <a:endParaRPr sz="900" spc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企业支持</a:t>
                      </a:r>
                      <a:endParaRPr sz="900" spc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高级支持</a:t>
                      </a:r>
                      <a:endParaRPr sz="900" spc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ja-jp" sz="900" b="1" spc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 1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ja-jp" sz="900" b="0" i="0" spc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客户的生产业务功能中断或发生重大数据丢失或服务降级</a:t>
                      </a:r>
                      <a:r>
                        <a:rPr lang="ja-JP" altLang="en-US" sz="900" b="0" i="0" spc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、</a:t>
                      </a:r>
                      <a:r>
                        <a:rPr lang="ja-jp" sz="900" b="0" i="0" spc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需要立即关注以恢复功能和可用性。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全天候 /</a:t>
                      </a:r>
                    </a:p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30 分钟</a:t>
                      </a:r>
                      <a:endParaRPr lang="en-US"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marL="231775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ja-jp" sz="900" i="0" spc="-10" baseline="0" dirty="0">
                          <a:latin typeface="AdobeClean-Light"/>
                        </a:rPr>
                        <a:t>为适用的 Adobe 产品和服务购买支持计划的客户将获得优先级案例</a:t>
                      </a:r>
                      <a:r>
                        <a:rPr lang="ja-jp" sz="900" i="0" spc="-10" baseline="0">
                          <a:latin typeface="AdobeClean-Light"/>
                        </a:rPr>
                        <a:t>路由</a:t>
                      </a:r>
                      <a:r>
                        <a:rPr lang="ja-JP" altLang="en-US" sz="900" i="0" spc="-10" baseline="0">
                          <a:latin typeface="AdobeClean-Light"/>
                        </a:rPr>
                        <a:t>、</a:t>
                      </a:r>
                      <a:r>
                        <a:rPr lang="ja-jp" sz="900" i="0" spc="-10" baseline="0">
                          <a:latin typeface="AdobeClean-Light"/>
                        </a:rPr>
                        <a:t>可</a:t>
                      </a:r>
                      <a:r>
                        <a:rPr lang="ja-jp" sz="900" i="0" spc="-10" baseline="0" dirty="0">
                          <a:latin typeface="AdobeClean-Light"/>
                        </a:rPr>
                        <a:t>快速跟踪</a:t>
                      </a:r>
                      <a:r>
                        <a:rPr lang="ja-jp" sz="900" i="0" spc="-10" baseline="0">
                          <a:latin typeface="AdobeClean-Light"/>
                        </a:rPr>
                        <a:t>案例</a:t>
                      </a:r>
                      <a:r>
                        <a:rPr lang="ja-JP" altLang="en-US" sz="900" i="0" spc="-10" baseline="0">
                          <a:latin typeface="AdobeClean-Light"/>
                        </a:rPr>
                        <a:t>、</a:t>
                      </a:r>
                      <a:r>
                        <a:rPr lang="ja-jp" sz="900" i="0" spc="-10" baseline="0">
                          <a:latin typeface="AdobeClean-Light"/>
                        </a:rPr>
                        <a:t>并</a:t>
                      </a:r>
                      <a:r>
                        <a:rPr lang="ja-jp" sz="900" i="0" spc="-10" baseline="0" dirty="0">
                          <a:latin typeface="AdobeClean-Light"/>
                        </a:rPr>
                        <a:t>将其发送给 Adobe 的支持工程师。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全天候/30 分钟</a:t>
                      </a: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全天候/15 分钟</a:t>
                      </a: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ja-jp" sz="900" b="1" spc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 2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900" b="0" i="0" spc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客户的企业功能发生重大服务降级或潜在数据丢失</a:t>
                      </a:r>
                      <a:r>
                        <a:rPr lang="ja-JP" altLang="en-US" sz="900" b="0" i="0" spc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、</a:t>
                      </a:r>
                      <a:r>
                        <a:rPr lang="ja-jp" sz="900" b="0" i="0" spc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或主要功能受到影响。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 全天候/</a:t>
                      </a:r>
                    </a:p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1 小时</a:t>
                      </a:r>
                      <a:endParaRPr lang="en-US"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59079" indent="11176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ja-jp" sz="900" b="1" spc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 3</a:t>
                      </a:r>
                      <a:endParaRPr lang="en-US" sz="900" spc="0" dirty="0">
                        <a:latin typeface="Adobe Clean"/>
                        <a:cs typeface="Adobe Clean"/>
                      </a:endParaRP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客户的企业功能发生轻微的服务降级</a:t>
                      </a:r>
                      <a:r>
                        <a:rPr kumimoji="0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但拥有可让企业功能继续有效的解决方案/解决方法。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3675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工作日/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小时</a:t>
                      </a:r>
                      <a:endParaRPr lang="en-US"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5420" indent="-1936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6390" indent="-571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ja-jp" sz="900" b="1" spc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 4</a:t>
                      </a:r>
                      <a:endParaRPr sz="900" spc="0">
                        <a:latin typeface="Adobe Clean"/>
                        <a:cs typeface="Adobe Clean"/>
                      </a:endParaRP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900" b="0" i="0" spc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有关当前产品功能或增强请求的常见问题。</a:t>
                      </a:r>
                      <a:endParaRPr sz="900" b="0" i="0" spc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263" marR="184785" indent="-195263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工作日/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 天</a:t>
                      </a:r>
                      <a:endParaRPr lang="en-US"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1">
            <a:extLst>
              <a:ext uri="{FF2B5EF4-FFF2-40B4-BE49-F238E27FC236}">
                <a16:creationId xmlns:a16="http://schemas.microsoft.com/office/drawing/2014/main" id="{5E7ED587-2B97-AB4D-BB21-ADAE19133C33}"/>
              </a:ext>
            </a:extLst>
          </p:cNvPr>
          <p:cNvSpPr txBox="1">
            <a:spLocks/>
          </p:cNvSpPr>
          <p:nvPr/>
        </p:nvSpPr>
        <p:spPr>
          <a:xfrm>
            <a:off x="97788" y="9857050"/>
            <a:ext cx="2245360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6D6D6D"/>
                </a:solidFill>
                <a:latin typeface="Adobe Clean"/>
                <a:ea typeface="+mn-ea"/>
                <a:cs typeface="Adobe Cle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80"/>
              </a:spcBef>
            </a:pPr>
            <a:r>
              <a:rPr lang="ja-jp" spc="-10" dirty="0"/>
              <a:t>©202</a:t>
            </a:r>
            <a:r>
              <a:rPr lang="ja-jp" spc="-5" dirty="0"/>
              <a:t>2 Adobe。All</a:t>
            </a:r>
            <a:r>
              <a:rPr lang="ja-jp" spc="-10" dirty="0"/>
              <a:t> Rights</a:t>
            </a:r>
            <a:r>
              <a:rPr lang="ja-jp" spc="-5" dirty="0"/>
              <a:t> </a:t>
            </a:r>
            <a:r>
              <a:rPr lang="ja-jp" spc="-10" dirty="0"/>
              <a:t>Reserved.</a:t>
            </a:r>
            <a:r>
              <a:rPr lang="ja-jp" spc="-5" dirty="0"/>
              <a:t>Adobe</a:t>
            </a:r>
            <a:r>
              <a:rPr lang="ja-jp" spc="60" dirty="0"/>
              <a:t> </a:t>
            </a:r>
            <a:r>
              <a:rPr lang="ja-jp" spc="-10" dirty="0"/>
              <a:t>Confidential.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772400" cy="294129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24341" y="688596"/>
            <a:ext cx="1647825" cy="45719"/>
          </a:xfrm>
          <a:custGeom>
            <a:avLst/>
            <a:gdLst/>
            <a:ahLst/>
            <a:cxnLst/>
            <a:rect l="l" t="t" r="r" b="b"/>
            <a:pathLst>
              <a:path w="1736725">
                <a:moveTo>
                  <a:pt x="0" y="0"/>
                </a:moveTo>
                <a:lnTo>
                  <a:pt x="1736475" y="0"/>
                </a:lnTo>
              </a:path>
            </a:pathLst>
          </a:custGeom>
          <a:ln w="25133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24341" y="405315"/>
            <a:ext cx="1647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sz="1400" b="1" spc="-10">
                <a:solidFill>
                  <a:srgbClr val="020302"/>
                </a:solidFill>
                <a:latin typeface="Adobe Clean"/>
                <a:cs typeface="Adobe Clean"/>
              </a:rPr>
              <a:t>高级支持</a:t>
            </a:r>
            <a:r>
              <a:rPr lang="ja-jp" sz="1400" b="1" spc="-15">
                <a:solidFill>
                  <a:srgbClr val="020302"/>
                </a:solidFill>
                <a:latin typeface="Adobe Clean"/>
                <a:cs typeface="Adobe Clean"/>
              </a:rPr>
              <a:t>功能</a:t>
            </a:r>
            <a:endParaRPr sz="1400">
              <a:latin typeface="Adobe Clean"/>
              <a:cs typeface="Adobe Cle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783950" y="1197324"/>
            <a:ext cx="21945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26670">
              <a:lnSpc>
                <a:spcPct val="100000"/>
              </a:lnSpc>
              <a:spcBef>
                <a:spcPts val="175"/>
              </a:spcBef>
            </a:pPr>
            <a:r>
              <a:rPr lang="ja-jp" sz="1000" dirty="0">
                <a:latin typeface="AdobeClean-Light"/>
                <a:cs typeface="AdobeClean-Light"/>
              </a:rPr>
              <a:t>熟悉您的解决方案环境和业务目标的指定支持工程师。NSE 意指经验丰富的支持工</a:t>
            </a:r>
            <a:r>
              <a:rPr lang="ja-jp" sz="1000">
                <a:latin typeface="AdobeClean-Light"/>
                <a:cs typeface="AdobeClean-Light"/>
              </a:rPr>
              <a:t>程师</a:t>
            </a:r>
            <a:r>
              <a:rPr lang="ja-JP" altLang="en-US" sz="1000">
                <a:latin typeface="AdobeClean-Light"/>
                <a:cs typeface="AdobeClean-Light"/>
              </a:rPr>
              <a:t>、</a:t>
            </a:r>
            <a:r>
              <a:rPr lang="ja-jp" sz="1000">
                <a:latin typeface="AdobeClean-Light"/>
                <a:cs typeface="AdobeClean-Light"/>
              </a:rPr>
              <a:t>可</a:t>
            </a:r>
            <a:r>
              <a:rPr lang="ja-jp" sz="1000" dirty="0">
                <a:latin typeface="AdobeClean-Light"/>
                <a:cs typeface="AdobeClean-Light"/>
              </a:rPr>
              <a:t>帮助协调 Elite 支持体验。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98637" y="1209971"/>
            <a:ext cx="2148839" cy="47448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74295" indent="1270">
              <a:lnSpc>
                <a:spcPct val="100000"/>
              </a:lnSpc>
              <a:spcBef>
                <a:spcPts val="100"/>
              </a:spcBef>
            </a:pPr>
            <a:r>
              <a:rPr lang="ja-jp" sz="1000" dirty="0">
                <a:solidFill>
                  <a:srgbClr val="020302"/>
                </a:solidFill>
                <a:latin typeface="AdobeClean-Light"/>
                <a:cs typeface="AdobeClean-Light"/>
              </a:rPr>
              <a:t>指定的技术客户经理负责监督和宣传您的 Elite 支持</a:t>
            </a:r>
            <a:r>
              <a:rPr lang="ja-jp" sz="1000">
                <a:solidFill>
                  <a:srgbClr val="020302"/>
                </a:solidFill>
                <a:latin typeface="AdobeClean-Light"/>
                <a:cs typeface="AdobeClean-Light"/>
              </a:rPr>
              <a:t>体验</a:t>
            </a:r>
            <a:r>
              <a:rPr lang="ja-JP" altLang="en-US" sz="1000">
                <a:solidFill>
                  <a:srgbClr val="020302"/>
                </a:solidFill>
                <a:latin typeface="AdobeClean-Light"/>
                <a:cs typeface="AdobeClean-Light"/>
              </a:rPr>
              <a:t>、</a:t>
            </a:r>
            <a:r>
              <a:rPr lang="ja-jp" sz="1000">
                <a:solidFill>
                  <a:srgbClr val="020302"/>
                </a:solidFill>
                <a:latin typeface="AdobeClean-Light"/>
                <a:cs typeface="AdobeClean-Light"/>
              </a:rPr>
              <a:t>并</a:t>
            </a:r>
            <a:r>
              <a:rPr lang="ja-jp" sz="1000" dirty="0">
                <a:solidFill>
                  <a:srgbClr val="020302"/>
                </a:solidFill>
                <a:latin typeface="AdobeClean-Light"/>
                <a:cs typeface="AdobeClean-Light"/>
              </a:rPr>
              <a:t>提供主动服务以最大限度地实现您的商业价值。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73188" y="944502"/>
            <a:ext cx="21945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sz="1200" b="1" dirty="0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技术客户经理</a:t>
            </a:r>
            <a:endParaRPr sz="1200" dirty="0">
              <a:latin typeface="Adobe Clean" panose="020B0503020404020204" pitchFamily="34" charset="0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75777" y="5597386"/>
            <a:ext cx="219456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588">
              <a:spcBef>
                <a:spcPts val="259"/>
              </a:spcBef>
            </a:pPr>
            <a:r>
              <a:rPr lang="ja-jp" sz="1000" dirty="0">
                <a:solidFill>
                  <a:srgbClr val="020302"/>
                </a:solidFill>
                <a:latin typeface="AdobeClean-Light"/>
                <a:cs typeface="AdobeClean-Light"/>
              </a:rPr>
              <a:t>为升级和迁移规划目的接受个性化指导和主动审查。得益于 Adobe 专家审查发布和升级计划。</a:t>
            </a:r>
            <a:endParaRPr sz="1000" dirty="0">
              <a:latin typeface="AdobeClean-Light"/>
              <a:cs typeface="AdobeClean-Light"/>
            </a:endParaRPr>
          </a:p>
        </p:txBody>
      </p:sp>
      <p:grpSp>
        <p:nvGrpSpPr>
          <p:cNvPr id="82" name="object 3">
            <a:extLst>
              <a:ext uri="{FF2B5EF4-FFF2-40B4-BE49-F238E27FC236}">
                <a16:creationId xmlns:a16="http://schemas.microsoft.com/office/drawing/2014/main" id="{B42896B0-A3B1-CA41-9D50-FE7EC14DEFC9}"/>
              </a:ext>
            </a:extLst>
          </p:cNvPr>
          <p:cNvGrpSpPr/>
          <p:nvPr/>
        </p:nvGrpSpPr>
        <p:grpSpPr>
          <a:xfrm rot="5400000">
            <a:off x="897301" y="-1566621"/>
            <a:ext cx="6668757" cy="9364512"/>
            <a:chOff x="-247019" y="421767"/>
            <a:chExt cx="3875281" cy="7641336"/>
          </a:xfrm>
        </p:grpSpPr>
        <p:sp>
          <p:nvSpPr>
            <p:cNvPr id="83" name="object 4">
              <a:extLst>
                <a:ext uri="{FF2B5EF4-FFF2-40B4-BE49-F238E27FC236}">
                  <a16:creationId xmlns:a16="http://schemas.microsoft.com/office/drawing/2014/main" id="{993E887D-387E-2344-A0B2-5D3D1AE99562}"/>
                </a:ext>
              </a:extLst>
            </p:cNvPr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5">
              <a:extLst>
                <a:ext uri="{FF2B5EF4-FFF2-40B4-BE49-F238E27FC236}">
                  <a16:creationId xmlns:a16="http://schemas.microsoft.com/office/drawing/2014/main" id="{BE1A25E1-49CD-6241-8770-8A82FA8F111D}"/>
                </a:ext>
              </a:extLst>
            </p:cNvPr>
            <p:cNvSpPr/>
            <p:nvPr/>
          </p:nvSpPr>
          <p:spPr>
            <a:xfrm>
              <a:off x="-247019" y="421767"/>
              <a:ext cx="384404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ACD77FF-F72D-C54F-95B0-D62602AA4F8A}"/>
              </a:ext>
            </a:extLst>
          </p:cNvPr>
          <p:cNvSpPr/>
          <p:nvPr/>
        </p:nvSpPr>
        <p:spPr>
          <a:xfrm>
            <a:off x="5129336" y="5594945"/>
            <a:ext cx="2442314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 lvl="0">
              <a:spcBef>
                <a:spcPts val="315"/>
              </a:spcBef>
            </a:pPr>
            <a:r>
              <a:rPr lang="ja-jp" sz="1000" dirty="0">
                <a:solidFill>
                  <a:srgbClr val="020302"/>
                </a:solidFill>
                <a:latin typeface="AdobeClean-Light"/>
                <a:cs typeface="AdobeClean-Light"/>
              </a:rPr>
              <a:t>其他指定的支持联系人可借助</a:t>
            </a:r>
            <a:r>
              <a:rPr lang="ja-jp" sz="1000" dirty="0">
                <a:latin typeface="Adobe Clean Light" panose="020B0303020404020204" pitchFamily="34" charset="0"/>
              </a:rPr>
              <a:t>可用渠道（包括 P1 的电话）代表您的公司与我们的技术支持团队互动。</a:t>
            </a:r>
            <a:endParaRPr lang="en-US" sz="1000" dirty="0">
              <a:solidFill>
                <a:prstClr val="black"/>
              </a:solidFill>
              <a:latin typeface="AdobeClean-Light"/>
              <a:cs typeface="AdobeClean-Light"/>
            </a:endParaRPr>
          </a:p>
        </p:txBody>
      </p:sp>
      <p:sp>
        <p:nvSpPr>
          <p:cNvPr id="86" name="object 40">
            <a:extLst>
              <a:ext uri="{FF2B5EF4-FFF2-40B4-BE49-F238E27FC236}">
                <a16:creationId xmlns:a16="http://schemas.microsoft.com/office/drawing/2014/main" id="{1FA662F5-4BAC-DD44-9AE2-73A1FD1D8367}"/>
              </a:ext>
            </a:extLst>
          </p:cNvPr>
          <p:cNvSpPr txBox="1"/>
          <p:nvPr/>
        </p:nvSpPr>
        <p:spPr>
          <a:xfrm>
            <a:off x="3164797" y="948996"/>
            <a:ext cx="21945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00"/>
              </a:spcBef>
            </a:pPr>
            <a:r>
              <a:rPr lang="ja-jp" sz="1200" b="1" dirty="0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指定的支持工程师</a:t>
            </a:r>
            <a:endParaRPr lang="en-US" sz="1200" dirty="0">
              <a:solidFill>
                <a:prstClr val="black"/>
              </a:solidFill>
              <a:latin typeface="Adobe Clean" panose="020B0503020404020204" pitchFamily="34" charset="0"/>
              <a:cs typeface="Arial"/>
            </a:endParaRPr>
          </a:p>
        </p:txBody>
      </p:sp>
      <p:sp>
        <p:nvSpPr>
          <p:cNvPr id="90" name="object 40">
            <a:extLst>
              <a:ext uri="{FF2B5EF4-FFF2-40B4-BE49-F238E27FC236}">
                <a16:creationId xmlns:a16="http://schemas.microsoft.com/office/drawing/2014/main" id="{3EFB7C17-49F7-864E-8C3C-6AFB80AC2C28}"/>
              </a:ext>
            </a:extLst>
          </p:cNvPr>
          <p:cNvSpPr txBox="1"/>
          <p:nvPr/>
        </p:nvSpPr>
        <p:spPr>
          <a:xfrm>
            <a:off x="5616494" y="5218925"/>
            <a:ext cx="176931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ja-jp" sz="12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其他指定的支持联系人</a:t>
            </a:r>
            <a:endParaRPr lang="en-US" sz="1200" dirty="0">
              <a:solidFill>
                <a:prstClr val="black"/>
              </a:solidFill>
              <a:latin typeface="Adobe Clean" panose="020B0503020404020204" pitchFamily="34" charset="0"/>
              <a:cs typeface="Adobe Clean"/>
            </a:endParaRPr>
          </a:p>
        </p:txBody>
      </p:sp>
      <p:sp>
        <p:nvSpPr>
          <p:cNvPr id="94" name="object 40">
            <a:extLst>
              <a:ext uri="{FF2B5EF4-FFF2-40B4-BE49-F238E27FC236}">
                <a16:creationId xmlns:a16="http://schemas.microsoft.com/office/drawing/2014/main" id="{5A230E3C-C7E4-8A40-9D54-B9EEBDB71491}"/>
              </a:ext>
            </a:extLst>
          </p:cNvPr>
          <p:cNvSpPr txBox="1"/>
          <p:nvPr/>
        </p:nvSpPr>
        <p:spPr>
          <a:xfrm>
            <a:off x="818833" y="5227865"/>
            <a:ext cx="19470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ja-jp" sz="12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升级/迁移     规划</a:t>
            </a:r>
            <a:endParaRPr lang="en-US" sz="1200" dirty="0">
              <a:solidFill>
                <a:prstClr val="black"/>
              </a:solidFill>
              <a:latin typeface="Adobe Clean" panose="020B0503020404020204" pitchFamily="34" charset="0"/>
              <a:cs typeface="Adobe Clean"/>
            </a:endParaRPr>
          </a:p>
        </p:txBody>
      </p:sp>
      <p:sp>
        <p:nvSpPr>
          <p:cNvPr id="99" name="object 38">
            <a:extLst>
              <a:ext uri="{FF2B5EF4-FFF2-40B4-BE49-F238E27FC236}">
                <a16:creationId xmlns:a16="http://schemas.microsoft.com/office/drawing/2014/main" id="{18B9894F-9B62-044E-8D0A-95BF0AD5EEE5}"/>
              </a:ext>
            </a:extLst>
          </p:cNvPr>
          <p:cNvSpPr/>
          <p:nvPr/>
        </p:nvSpPr>
        <p:spPr>
          <a:xfrm rot="5400000" flipH="1">
            <a:off x="3811228" y="975498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38">
            <a:extLst>
              <a:ext uri="{FF2B5EF4-FFF2-40B4-BE49-F238E27FC236}">
                <a16:creationId xmlns:a16="http://schemas.microsoft.com/office/drawing/2014/main" id="{BE706E58-5F45-CA48-B212-B53E7F6AD85A}"/>
              </a:ext>
            </a:extLst>
          </p:cNvPr>
          <p:cNvSpPr/>
          <p:nvPr/>
        </p:nvSpPr>
        <p:spPr>
          <a:xfrm rot="5400000" flipH="1">
            <a:off x="3858371" y="-594913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6">
            <a:extLst>
              <a:ext uri="{FF2B5EF4-FFF2-40B4-BE49-F238E27FC236}">
                <a16:creationId xmlns:a16="http://schemas.microsoft.com/office/drawing/2014/main" id="{D566414E-7DA2-4245-A2E6-DF844FF2718B}"/>
              </a:ext>
            </a:extLst>
          </p:cNvPr>
          <p:cNvSpPr/>
          <p:nvPr/>
        </p:nvSpPr>
        <p:spPr>
          <a:xfrm>
            <a:off x="307972" y="6853797"/>
            <a:ext cx="1985851" cy="77016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78ED87-3CE7-0D4C-A10A-4C1F9B9412A9}"/>
              </a:ext>
            </a:extLst>
          </p:cNvPr>
          <p:cNvSpPr/>
          <p:nvPr/>
        </p:nvSpPr>
        <p:spPr>
          <a:xfrm>
            <a:off x="212830" y="6531850"/>
            <a:ext cx="21804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ja-jp" sz="1400" b="1" spc="-10" dirty="0">
                <a:solidFill>
                  <a:srgbClr val="020302"/>
                </a:solidFill>
                <a:latin typeface="Adobe Clean"/>
                <a:cs typeface="Adobe Clean"/>
              </a:rPr>
              <a:t>标准支持功能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85" name="object 38">
            <a:extLst>
              <a:ext uri="{FF2B5EF4-FFF2-40B4-BE49-F238E27FC236}">
                <a16:creationId xmlns:a16="http://schemas.microsoft.com/office/drawing/2014/main" id="{65AE09C6-A61A-3E40-8AC3-623498243A8D}"/>
              </a:ext>
            </a:extLst>
          </p:cNvPr>
          <p:cNvSpPr/>
          <p:nvPr/>
        </p:nvSpPr>
        <p:spPr>
          <a:xfrm rot="5400000" flipH="1">
            <a:off x="3858370" y="5757373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C0DBB20-5B51-7245-B540-D6DB9A6C3EB3}"/>
              </a:ext>
            </a:extLst>
          </p:cNvPr>
          <p:cNvSpPr>
            <a:spLocks/>
          </p:cNvSpPr>
          <p:nvPr/>
        </p:nvSpPr>
        <p:spPr>
          <a:xfrm>
            <a:off x="872580" y="7278776"/>
            <a:ext cx="138431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社区论坛</a:t>
            </a:r>
          </a:p>
        </p:txBody>
      </p:sp>
      <p:sp>
        <p:nvSpPr>
          <p:cNvPr id="89" name="object 39">
            <a:extLst>
              <a:ext uri="{FF2B5EF4-FFF2-40B4-BE49-F238E27FC236}">
                <a16:creationId xmlns:a16="http://schemas.microsoft.com/office/drawing/2014/main" id="{B827A4DF-E69D-C94E-8F62-1A224028FCB1}"/>
              </a:ext>
            </a:extLst>
          </p:cNvPr>
          <p:cNvSpPr txBox="1"/>
          <p:nvPr/>
        </p:nvSpPr>
        <p:spPr>
          <a:xfrm>
            <a:off x="445049" y="7520945"/>
            <a:ext cx="2148840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ja-jp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持续在线访问包括技术解决方案、产品文档、常见问题解答等的不断增长的数据库。在 Adobe 社区与其他客户</a:t>
            </a:r>
            <a:r>
              <a:rPr lang="ja-jp" sz="1000">
                <a:solidFill>
                  <a:srgbClr val="000000"/>
                </a:solidFill>
                <a:latin typeface="Adobe Clean Light" panose="020B0303020404020204" pitchFamily="34" charset="0"/>
              </a:rPr>
              <a:t>联系</a:t>
            </a:r>
            <a:r>
              <a:rPr lang="ja-JP" altLang="en-US" sz="1000">
                <a:solidFill>
                  <a:srgbClr val="000000"/>
                </a:solidFill>
                <a:latin typeface="Adobe Clean Light" panose="020B0303020404020204" pitchFamily="34" charset="0"/>
              </a:rPr>
              <a:t>、</a:t>
            </a:r>
            <a:r>
              <a:rPr lang="ja-jp" sz="1000">
                <a:solidFill>
                  <a:srgbClr val="000000"/>
                </a:solidFill>
                <a:latin typeface="Adobe Clean Light" panose="020B0303020404020204" pitchFamily="34" charset="0"/>
              </a:rPr>
              <a:t>共</a:t>
            </a:r>
            <a:r>
              <a:rPr lang="ja-jp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享最佳实践和经验教训...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91FBFAC-818D-E14E-94CD-A4E4BA8D104F}"/>
              </a:ext>
            </a:extLst>
          </p:cNvPr>
          <p:cNvSpPr>
            <a:spLocks/>
          </p:cNvSpPr>
          <p:nvPr/>
        </p:nvSpPr>
        <p:spPr>
          <a:xfrm>
            <a:off x="3379295" y="7277122"/>
            <a:ext cx="101309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自助门户</a:t>
            </a:r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27FF293A-1A9F-6F4E-B0EC-8A407A21B541}"/>
              </a:ext>
            </a:extLst>
          </p:cNvPr>
          <p:cNvSpPr txBox="1"/>
          <p:nvPr/>
        </p:nvSpPr>
        <p:spPr>
          <a:xfrm>
            <a:off x="2933792" y="7510816"/>
            <a:ext cx="2148840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ja-jp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按需访问在线自助支持</a:t>
            </a:r>
            <a:r>
              <a:rPr lang="ja-jp" sz="1000">
                <a:solidFill>
                  <a:srgbClr val="000000"/>
                </a:solidFill>
                <a:latin typeface="Adobe Clean Light" panose="020B0303020404020204" pitchFamily="34" charset="0"/>
              </a:rPr>
              <a:t>门户</a:t>
            </a:r>
            <a:r>
              <a:rPr lang="ja-JP" altLang="en-US" sz="1000">
                <a:solidFill>
                  <a:srgbClr val="000000"/>
                </a:solidFill>
                <a:latin typeface="Adobe Clean Light" panose="020B0303020404020204" pitchFamily="34" charset="0"/>
              </a:rPr>
              <a:t>、</a:t>
            </a:r>
            <a:r>
              <a:rPr lang="ja-jp" sz="1000">
                <a:solidFill>
                  <a:srgbClr val="000000"/>
                </a:solidFill>
                <a:latin typeface="Adobe Clean Light" panose="020B0303020404020204" pitchFamily="34" charset="0"/>
              </a:rPr>
              <a:t>查</a:t>
            </a:r>
            <a:r>
              <a:rPr lang="ja-jp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看案例状态并浏览其他</a:t>
            </a:r>
            <a:r>
              <a:rPr lang="ja-jp" sz="1000">
                <a:solidFill>
                  <a:srgbClr val="000000"/>
                </a:solidFill>
                <a:latin typeface="Adobe Clean Light" panose="020B0303020404020204" pitchFamily="34" charset="0"/>
              </a:rPr>
              <a:t>资源</a:t>
            </a:r>
            <a:r>
              <a:rPr lang="ja-JP" altLang="en-US" sz="1000">
                <a:solidFill>
                  <a:srgbClr val="000000"/>
                </a:solidFill>
                <a:latin typeface="Adobe Clean Light" panose="020B0303020404020204" pitchFamily="34" charset="0"/>
              </a:rPr>
              <a:t>、</a:t>
            </a:r>
            <a:r>
              <a:rPr lang="ja-jp" sz="1000">
                <a:solidFill>
                  <a:srgbClr val="000000"/>
                </a:solidFill>
                <a:latin typeface="Adobe Clean Light" panose="020B0303020404020204" pitchFamily="34" charset="0"/>
              </a:rPr>
              <a:t>例</a:t>
            </a:r>
            <a:r>
              <a:rPr lang="ja-jp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如我们的新闻和通知、知识库、特定提示等。</a:t>
            </a:r>
          </a:p>
        </p:txBody>
      </p:sp>
      <p:sp>
        <p:nvSpPr>
          <p:cNvPr id="98" name="object 46">
            <a:extLst>
              <a:ext uri="{FF2B5EF4-FFF2-40B4-BE49-F238E27FC236}">
                <a16:creationId xmlns:a16="http://schemas.microsoft.com/office/drawing/2014/main" id="{A3E7A032-14B5-9540-9BF7-98B53EE04634}"/>
              </a:ext>
            </a:extLst>
          </p:cNvPr>
          <p:cNvSpPr txBox="1"/>
          <p:nvPr/>
        </p:nvSpPr>
        <p:spPr>
          <a:xfrm>
            <a:off x="5422535" y="7486269"/>
            <a:ext cx="214884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ja-jp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授权用户（管理员）可以通过 Adobe 支持启动聊天会话</a:t>
            </a:r>
            <a:r>
              <a:rPr lang="ja-jp" sz="1000" spc="-5" dirty="0">
                <a:solidFill>
                  <a:srgbClr val="020302"/>
                </a:solidFill>
                <a:latin typeface="AdobeClean-Light"/>
                <a:cs typeface="AdobeClean-Light"/>
              </a:rPr>
              <a:t>以</a:t>
            </a:r>
            <a:r>
              <a:rPr lang="ja-jp" sz="1000" spc="-10" dirty="0">
                <a:solidFill>
                  <a:srgbClr val="020302"/>
                </a:solidFill>
                <a:latin typeface="AdobeClean-Light"/>
                <a:cs typeface="AdobeClean-Light"/>
              </a:rPr>
              <a:t>获取</a:t>
            </a:r>
            <a:r>
              <a:rPr lang="ja-jp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答案</a:t>
            </a:r>
            <a:r>
              <a:rPr lang="ja-jp" sz="1000" spc="-45" dirty="0">
                <a:solidFill>
                  <a:srgbClr val="020302"/>
                </a:solidFill>
                <a:latin typeface="AdobeClean-Light"/>
                <a:cs typeface="AdobeClean-Light"/>
              </a:rPr>
              <a:t>并</a:t>
            </a:r>
            <a:r>
              <a:rPr lang="ja-jp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帮助</a:t>
            </a:r>
            <a:r>
              <a:rPr lang="ja-jp" sz="1000" spc="-10" dirty="0">
                <a:solidFill>
                  <a:srgbClr val="020302"/>
                </a:solidFill>
                <a:latin typeface="AdobeClean-Light"/>
                <a:cs typeface="AdobeClean-Light"/>
              </a:rPr>
              <a:t>提交</a:t>
            </a:r>
            <a:r>
              <a:rPr lang="ja-jp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案例。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ja-jp" sz="1000" i="1" spc="-10" dirty="0">
                <a:solidFill>
                  <a:srgbClr val="7A7A7A"/>
                </a:solidFill>
                <a:latin typeface="AdobeClean-LightIt"/>
                <a:cs typeface="AdobeClean-LightIt"/>
              </a:rPr>
              <a:t>以当地时间为准</a:t>
            </a:r>
            <a:endParaRPr lang="en-US" sz="1000" dirty="0">
              <a:latin typeface="AdobeClean-Light"/>
              <a:cs typeface="AdobeClean-Light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832CEDC-433C-EE4F-914F-5C29B909C4D7}"/>
              </a:ext>
            </a:extLst>
          </p:cNvPr>
          <p:cNvSpPr>
            <a:spLocks/>
          </p:cNvSpPr>
          <p:nvPr/>
        </p:nvSpPr>
        <p:spPr>
          <a:xfrm>
            <a:off x="5937487" y="7264890"/>
            <a:ext cx="84157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聊天支持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AA85501-6371-4A40-8AB8-EE86B517A4F6}"/>
              </a:ext>
            </a:extLst>
          </p:cNvPr>
          <p:cNvSpPr>
            <a:spLocks/>
          </p:cNvSpPr>
          <p:nvPr/>
        </p:nvSpPr>
        <p:spPr>
          <a:xfrm>
            <a:off x="2214435" y="8850387"/>
            <a:ext cx="96340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电话支持</a:t>
            </a:r>
          </a:p>
        </p:txBody>
      </p:sp>
      <p:sp>
        <p:nvSpPr>
          <p:cNvPr id="106" name="object 39">
            <a:extLst>
              <a:ext uri="{FF2B5EF4-FFF2-40B4-BE49-F238E27FC236}">
                <a16:creationId xmlns:a16="http://schemas.microsoft.com/office/drawing/2014/main" id="{0D7F8D64-A7A3-C34E-8179-50FED93D0EA0}"/>
              </a:ext>
            </a:extLst>
          </p:cNvPr>
          <p:cNvSpPr txBox="1"/>
          <p:nvPr/>
        </p:nvSpPr>
        <p:spPr>
          <a:xfrm>
            <a:off x="1896499" y="9097542"/>
            <a:ext cx="2023834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ja-jp" sz="1000" dirty="0">
                <a:solidFill>
                  <a:srgbClr val="020302"/>
                </a:solidFill>
                <a:latin typeface="AdobeClean-Light"/>
              </a:rPr>
              <a:t>授权用户（管理员）</a:t>
            </a:r>
            <a:r>
              <a:rPr lang="ja-jp" sz="1000" dirty="0">
                <a:latin typeface="Adobe Clean Light"/>
              </a:rPr>
              <a:t>可以通过电话调用 Adobe 支持</a:t>
            </a:r>
            <a:r>
              <a:rPr lang="ja-jp" sz="1000" spc="-5" dirty="0">
                <a:solidFill>
                  <a:srgbClr val="020302"/>
                </a:solidFill>
                <a:latin typeface="AdobeClean-Light"/>
                <a:cs typeface="AdobeClean-Light"/>
              </a:rPr>
              <a:t>以</a:t>
            </a:r>
            <a:r>
              <a:rPr lang="ja-jp" sz="1000" spc="-10" dirty="0">
                <a:solidFill>
                  <a:srgbClr val="020302"/>
                </a:solidFill>
                <a:latin typeface="AdobeClean-Light"/>
                <a:cs typeface="AdobeClean-Light"/>
              </a:rPr>
              <a:t>获取</a:t>
            </a:r>
            <a:r>
              <a:rPr lang="ja-jp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答案</a:t>
            </a:r>
            <a:r>
              <a:rPr lang="ja-jp" sz="1000" spc="-45" dirty="0">
                <a:solidFill>
                  <a:srgbClr val="020302"/>
                </a:solidFill>
                <a:latin typeface="AdobeClean-Light"/>
                <a:cs typeface="AdobeClean-Light"/>
              </a:rPr>
              <a:t>并</a:t>
            </a:r>
            <a:r>
              <a:rPr lang="ja-jp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帮助</a:t>
            </a:r>
            <a:r>
              <a:rPr lang="ja-jp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提交案例。</a:t>
            </a:r>
          </a:p>
          <a:p>
            <a:r>
              <a:rPr lang="ja-jp" sz="1000" i="1" spc="-10" dirty="0">
                <a:solidFill>
                  <a:srgbClr val="7A7A7A"/>
                </a:solidFill>
                <a:latin typeface="Adobe Clean Light" panose="020B0303020404020204" pitchFamily="34" charset="0"/>
                <a:cs typeface="AdobeClean-LightIt"/>
              </a:rPr>
              <a:t>以当地时间为准</a:t>
            </a:r>
            <a:endParaRPr lang="en-US" sz="1000" i="1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5A3B1DF-46F8-7246-ABAB-15CA06085817}"/>
              </a:ext>
            </a:extLst>
          </p:cNvPr>
          <p:cNvSpPr>
            <a:spLocks/>
          </p:cNvSpPr>
          <p:nvPr/>
        </p:nvSpPr>
        <p:spPr>
          <a:xfrm>
            <a:off x="4665030" y="8845241"/>
            <a:ext cx="1402628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网络案例提交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7622635-9321-D54C-B309-ECD5C2D5A7FA}"/>
              </a:ext>
            </a:extLst>
          </p:cNvPr>
          <p:cNvSpPr/>
          <p:nvPr/>
        </p:nvSpPr>
        <p:spPr>
          <a:xfrm>
            <a:off x="4167337" y="9097542"/>
            <a:ext cx="2148840" cy="55399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ja-jp" sz="1000" dirty="0">
                <a:solidFill>
                  <a:srgbClr val="020302"/>
                </a:solidFill>
                <a:latin typeface="AdobeClean-Light"/>
              </a:rPr>
              <a:t>授权用户（管理员）</a:t>
            </a:r>
            <a:r>
              <a:rPr lang="ja-jp" sz="1000" dirty="0">
                <a:latin typeface="Adobe Clean Light"/>
              </a:rPr>
              <a:t>可以随时提交不限数量的网络</a:t>
            </a:r>
            <a:r>
              <a:rPr lang="ja-jp" sz="1000">
                <a:latin typeface="Adobe Clean Light"/>
              </a:rPr>
              <a:t>案例</a:t>
            </a:r>
            <a:r>
              <a:rPr lang="ja-JP" altLang="en-US" sz="1000">
                <a:latin typeface="Adobe Clean Light"/>
              </a:rPr>
              <a:t>、</a:t>
            </a:r>
            <a:r>
              <a:rPr lang="ja-jp" sz="1000">
                <a:latin typeface="Adobe Clean Light"/>
              </a:rPr>
              <a:t>供</a:t>
            </a:r>
            <a:r>
              <a:rPr lang="ja-jp" sz="1000" dirty="0">
                <a:latin typeface="Adobe Clean Light"/>
              </a:rPr>
              <a:t>技术支持团队审查支持问题。</a:t>
            </a:r>
            <a:endParaRPr lang="en-US" sz="1000" dirty="0">
              <a:solidFill>
                <a:srgbClr val="000000"/>
              </a:solidFill>
              <a:latin typeface="Adobe Clean Light"/>
            </a:endParaRPr>
          </a:p>
        </p:txBody>
      </p:sp>
      <p:sp>
        <p:nvSpPr>
          <p:cNvPr id="111" name="object 39">
            <a:extLst>
              <a:ext uri="{FF2B5EF4-FFF2-40B4-BE49-F238E27FC236}">
                <a16:creationId xmlns:a16="http://schemas.microsoft.com/office/drawing/2014/main" id="{2E918791-D46E-6D42-8A16-926A9FFCB33C}"/>
              </a:ext>
            </a:extLst>
          </p:cNvPr>
          <p:cNvSpPr txBox="1"/>
          <p:nvPr/>
        </p:nvSpPr>
        <p:spPr>
          <a:xfrm>
            <a:off x="5241757" y="1187127"/>
            <a:ext cx="2280307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/>
            <a:r>
              <a:rPr lang="ja-jp" sz="1000" dirty="0">
                <a:latin typeface="Adobe Clean Light" panose="020B0303020404020204" pitchFamily="34" charset="0"/>
                <a:cs typeface="AdobeClean-Light"/>
              </a:rPr>
              <a:t>接收优先级</a:t>
            </a:r>
            <a:r>
              <a:rPr lang="ja-jp" sz="1000">
                <a:latin typeface="Adobe Clean Light" panose="020B0303020404020204" pitchFamily="34" charset="0"/>
                <a:cs typeface="AdobeClean-Light"/>
              </a:rPr>
              <a:t>路由</a:t>
            </a:r>
            <a:r>
              <a:rPr lang="ja-JP" altLang="en-US" sz="1000">
                <a:latin typeface="Adobe Clean Light" panose="020B0303020404020204" pitchFamily="34" charset="0"/>
                <a:cs typeface="AdobeClean-Light"/>
              </a:rPr>
              <a:t>、</a:t>
            </a:r>
            <a:r>
              <a:rPr lang="ja-jp" sz="1000">
                <a:latin typeface="Adobe Clean Light" panose="020B0303020404020204" pitchFamily="34" charset="0"/>
                <a:cs typeface="AdobeClean-Light"/>
              </a:rPr>
              <a:t>确</a:t>
            </a:r>
            <a:r>
              <a:rPr lang="ja-jp" sz="1000" dirty="0">
                <a:latin typeface="Adobe Clean Light" panose="020B0303020404020204" pitchFamily="34" charset="0"/>
                <a:cs typeface="AdobeClean-Light"/>
              </a:rPr>
              <a:t>保更快地连接到已提交案例的更高级支持</a:t>
            </a:r>
            <a:r>
              <a:rPr lang="ja-jp" sz="1000">
                <a:latin typeface="Adobe Clean Light" panose="020B0303020404020204" pitchFamily="34" charset="0"/>
                <a:cs typeface="AdobeClean-Light"/>
              </a:rPr>
              <a:t>资源</a:t>
            </a:r>
            <a:r>
              <a:rPr lang="ja-JP" altLang="en-US" sz="1000">
                <a:latin typeface="Adobe Clean Light" panose="020B0303020404020204" pitchFamily="34" charset="0"/>
                <a:cs typeface="AdobeClean-Light"/>
              </a:rPr>
              <a:t>、</a:t>
            </a:r>
            <a:r>
              <a:rPr lang="ja-jp" sz="1000">
                <a:latin typeface="Adobe Clean Light" panose="020B0303020404020204" pitchFamily="34" charset="0"/>
                <a:cs typeface="AdobeClean-Light"/>
              </a:rPr>
              <a:t>并</a:t>
            </a:r>
            <a:r>
              <a:rPr lang="ja-jp" sz="1000" dirty="0">
                <a:latin typeface="Adobe Clean Light" panose="020B0303020404020204" pitchFamily="34" charset="0"/>
                <a:cs typeface="Adobe Clean Light"/>
              </a:rPr>
              <a:t>通过促进与工程部门的</a:t>
            </a:r>
            <a:r>
              <a:rPr lang="ja-jp" sz="1000">
                <a:latin typeface="Adobe Clean Light" panose="020B0303020404020204" pitchFamily="34" charset="0"/>
                <a:cs typeface="Adobe Clean Light"/>
              </a:rPr>
              <a:t>合作</a:t>
            </a:r>
            <a:r>
              <a:rPr lang="ja-JP" altLang="en-US" sz="1000">
                <a:latin typeface="Adobe Clean Light" panose="020B0303020404020204" pitchFamily="34" charset="0"/>
                <a:cs typeface="Adobe Clean Light"/>
              </a:rPr>
              <a:t>、</a:t>
            </a:r>
            <a:r>
              <a:rPr lang="ja-jp" sz="1000">
                <a:latin typeface="Adobe Clean Light" panose="020B0303020404020204" pitchFamily="34" charset="0"/>
                <a:cs typeface="Adobe Clean Light"/>
              </a:rPr>
              <a:t>在</a:t>
            </a:r>
            <a:r>
              <a:rPr lang="ja-jp" sz="1000" dirty="0">
                <a:latin typeface="Adobe Clean Light" panose="020B0303020404020204" pitchFamily="34" charset="0"/>
                <a:cs typeface="Adobe Clean Light"/>
              </a:rPr>
              <a:t>支持案例工作上获得更高的优先级。</a:t>
            </a:r>
            <a:endParaRPr lang="en-US" sz="1000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230E70E-68B4-214B-BFEF-D06D82657075}"/>
              </a:ext>
            </a:extLst>
          </p:cNvPr>
          <p:cNvSpPr>
            <a:spLocks/>
          </p:cNvSpPr>
          <p:nvPr/>
        </p:nvSpPr>
        <p:spPr>
          <a:xfrm>
            <a:off x="5570691" y="832185"/>
            <a:ext cx="1976242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spc="-10" dirty="0">
                <a:solidFill>
                  <a:srgbClr val="020302"/>
                </a:solidFill>
                <a:latin typeface="Adobe Clean" panose="020B0503020404020204" pitchFamily="34" charset="0"/>
              </a:rPr>
              <a:t>优先级案例路由和加快问题优先处理</a:t>
            </a:r>
          </a:p>
        </p:txBody>
      </p:sp>
      <p:sp>
        <p:nvSpPr>
          <p:cNvPr id="113" name="object 39">
            <a:extLst>
              <a:ext uri="{FF2B5EF4-FFF2-40B4-BE49-F238E27FC236}">
                <a16:creationId xmlns:a16="http://schemas.microsoft.com/office/drawing/2014/main" id="{E466AA64-B1A3-D446-8F8E-E4AE45ED095B}"/>
              </a:ext>
            </a:extLst>
          </p:cNvPr>
          <p:cNvSpPr txBox="1"/>
          <p:nvPr/>
        </p:nvSpPr>
        <p:spPr>
          <a:xfrm>
            <a:off x="358574" y="2781808"/>
            <a:ext cx="214004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sz="1000" dirty="0">
                <a:latin typeface="Adobe Clean Light" panose="020B0303020404020204" pitchFamily="34" charset="0"/>
              </a:rPr>
              <a:t>Adobe 内的指定联系人会积极监控公开</a:t>
            </a:r>
            <a:r>
              <a:rPr lang="ja-jp" sz="1000">
                <a:latin typeface="Adobe Clean Light" panose="020B0303020404020204" pitchFamily="34" charset="0"/>
              </a:rPr>
              <a:t>案列</a:t>
            </a:r>
            <a:r>
              <a:rPr lang="ja-JP" altLang="en-US" sz="1000">
                <a:latin typeface="Adobe Clean Light" panose="020B0303020404020204" pitchFamily="34" charset="0"/>
              </a:rPr>
              <a:t>、</a:t>
            </a:r>
            <a:r>
              <a:rPr lang="ja-jp" sz="1000">
                <a:latin typeface="Adobe Clean Light" panose="020B0303020404020204" pitchFamily="34" charset="0"/>
              </a:rPr>
              <a:t>还</a:t>
            </a:r>
            <a:r>
              <a:rPr lang="ja-jp" sz="1000" dirty="0">
                <a:latin typeface="Adobe Clean Light" panose="020B0303020404020204" pitchFamily="34" charset="0"/>
              </a:rPr>
              <a:t>可以提供上报协助和定期</a:t>
            </a:r>
            <a:r>
              <a:rPr lang="ja-jp" sz="1000">
                <a:latin typeface="Adobe Clean Light" panose="020B0303020404020204" pitchFamily="34" charset="0"/>
              </a:rPr>
              <a:t>更新</a:t>
            </a:r>
            <a:r>
              <a:rPr lang="ja-JP" altLang="en-US" sz="1000">
                <a:latin typeface="Adobe Clean Light" panose="020B0303020404020204" pitchFamily="34" charset="0"/>
              </a:rPr>
              <a:t>、</a:t>
            </a:r>
            <a:r>
              <a:rPr lang="ja-jp" sz="1000">
                <a:latin typeface="Adobe Clean Light" panose="020B0303020404020204" pitchFamily="34" charset="0"/>
              </a:rPr>
              <a:t>并</a:t>
            </a:r>
            <a:r>
              <a:rPr lang="ja-jp" sz="1000" dirty="0">
                <a:latin typeface="Adobe Clean Light" panose="020B0303020404020204" pitchFamily="34" charset="0"/>
              </a:rPr>
              <a:t>确保优先处理最重要的开放支持请求。</a:t>
            </a:r>
            <a:endParaRPr lang="en-US" sz="1000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EFEA1C3-48AD-4846-9FC6-A41AF0F04136}"/>
              </a:ext>
            </a:extLst>
          </p:cNvPr>
          <p:cNvSpPr>
            <a:spLocks/>
          </p:cNvSpPr>
          <p:nvPr/>
        </p:nvSpPr>
        <p:spPr>
          <a:xfrm>
            <a:off x="764873" y="2390174"/>
            <a:ext cx="179789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200" b="1" spc="-10" dirty="0">
                <a:solidFill>
                  <a:srgbClr val="020302"/>
                </a:solidFill>
                <a:latin typeface="Adobe Clean" panose="020B0503020404020204" pitchFamily="34" charset="0"/>
              </a:rPr>
              <a:t>主动案例监控和上报管理</a:t>
            </a:r>
          </a:p>
        </p:txBody>
      </p:sp>
      <p:sp>
        <p:nvSpPr>
          <p:cNvPr id="118" name="object 62">
            <a:extLst>
              <a:ext uri="{FF2B5EF4-FFF2-40B4-BE49-F238E27FC236}">
                <a16:creationId xmlns:a16="http://schemas.microsoft.com/office/drawing/2014/main" id="{0A3E9A8E-E7B2-9342-81B9-22ABFABE2722}"/>
              </a:ext>
            </a:extLst>
          </p:cNvPr>
          <p:cNvSpPr txBox="1"/>
          <p:nvPr/>
        </p:nvSpPr>
        <p:spPr>
          <a:xfrm>
            <a:off x="5583949" y="2474957"/>
            <a:ext cx="103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sz="1200" b="1" spc="-20" dirty="0">
                <a:solidFill>
                  <a:srgbClr val="020302"/>
                </a:solidFill>
                <a:latin typeface="Adobe Clean"/>
                <a:cs typeface="Adobe Clean"/>
              </a:rPr>
              <a:t>服</a:t>
            </a:r>
            <a:r>
              <a:rPr lang="ja-jp" sz="1200" b="1" spc="-25" dirty="0">
                <a:solidFill>
                  <a:srgbClr val="020302"/>
                </a:solidFill>
                <a:latin typeface="Adobe Clean"/>
                <a:cs typeface="Adobe Clean"/>
              </a:rPr>
              <a:t>务</a:t>
            </a:r>
            <a:r>
              <a:rPr lang="ja-jp" sz="1200" b="1" spc="-20" dirty="0">
                <a:solidFill>
                  <a:srgbClr val="020302"/>
                </a:solidFill>
                <a:latin typeface="Adobe Clean"/>
                <a:cs typeface="Adobe Clean"/>
              </a:rPr>
              <a:t>审</a:t>
            </a:r>
            <a:r>
              <a:rPr lang="ja-jp" sz="1200" b="1" spc="-25" dirty="0">
                <a:solidFill>
                  <a:srgbClr val="020302"/>
                </a:solidFill>
                <a:latin typeface="Adobe Clean"/>
                <a:cs typeface="Adobe Clean"/>
              </a:rPr>
              <a:t>查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119" name="object 63">
            <a:extLst>
              <a:ext uri="{FF2B5EF4-FFF2-40B4-BE49-F238E27FC236}">
                <a16:creationId xmlns:a16="http://schemas.microsoft.com/office/drawing/2014/main" id="{858547B5-F3F7-414C-8502-1EA378234419}"/>
              </a:ext>
            </a:extLst>
          </p:cNvPr>
          <p:cNvSpPr txBox="1"/>
          <p:nvPr/>
        </p:nvSpPr>
        <p:spPr>
          <a:xfrm>
            <a:off x="5217782" y="2759013"/>
            <a:ext cx="219456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sz="1000" dirty="0">
                <a:latin typeface="Adobe Clean Light" panose="020B0303020404020204" pitchFamily="34" charset="0"/>
              </a:rPr>
              <a:t>每季度对 Elite 计划服务、权益和支持表现进行一次全面审查。可能与 Adobe 举办的其他战略性业务审查相结合。</a:t>
            </a:r>
            <a:endParaRPr sz="1000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121" name="object 62">
            <a:extLst>
              <a:ext uri="{FF2B5EF4-FFF2-40B4-BE49-F238E27FC236}">
                <a16:creationId xmlns:a16="http://schemas.microsoft.com/office/drawing/2014/main" id="{BE8BAAD2-0941-7F4A-BD3F-56C417EC8F9D}"/>
              </a:ext>
            </a:extLst>
          </p:cNvPr>
          <p:cNvSpPr txBox="1"/>
          <p:nvPr/>
        </p:nvSpPr>
        <p:spPr>
          <a:xfrm>
            <a:off x="3138045" y="2474957"/>
            <a:ext cx="10362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sz="1200" b="1" spc="-20" dirty="0">
                <a:solidFill>
                  <a:srgbClr val="020302"/>
                </a:solidFill>
                <a:latin typeface="Adobe Clean"/>
                <a:cs typeface="Adobe Clean"/>
              </a:rPr>
              <a:t>案</a:t>
            </a:r>
            <a:r>
              <a:rPr lang="ja-jp" sz="1200" b="1" dirty="0">
                <a:solidFill>
                  <a:srgbClr val="020302"/>
                </a:solidFill>
                <a:latin typeface="Adobe Clean"/>
                <a:cs typeface="Adobe Clean"/>
              </a:rPr>
              <a:t>例</a:t>
            </a:r>
            <a:r>
              <a:rPr lang="ja-jp" sz="1200" b="1" spc="-20" dirty="0">
                <a:solidFill>
                  <a:srgbClr val="020302"/>
                </a:solidFill>
                <a:latin typeface="Adobe Clean"/>
                <a:cs typeface="Adobe Clean"/>
              </a:rPr>
              <a:t>审</a:t>
            </a:r>
            <a:r>
              <a:rPr lang="ja-jp" sz="1200" b="1" spc="-25" dirty="0">
                <a:solidFill>
                  <a:srgbClr val="020302"/>
                </a:solidFill>
                <a:latin typeface="Adobe Clean"/>
                <a:cs typeface="Adobe Clean"/>
              </a:rPr>
              <a:t>查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123" name="object 63">
            <a:extLst>
              <a:ext uri="{FF2B5EF4-FFF2-40B4-BE49-F238E27FC236}">
                <a16:creationId xmlns:a16="http://schemas.microsoft.com/office/drawing/2014/main" id="{206BDC13-8E6C-C64E-AFE5-2F3251091D9C}"/>
              </a:ext>
            </a:extLst>
          </p:cNvPr>
          <p:cNvSpPr txBox="1"/>
          <p:nvPr/>
        </p:nvSpPr>
        <p:spPr>
          <a:xfrm>
            <a:off x="2762004" y="2778693"/>
            <a:ext cx="225254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sz="1000" spc="-10" dirty="0">
                <a:latin typeface="Adobe Clean Light" panose="020B0303020404020204" pitchFamily="34" charset="0"/>
              </a:rPr>
              <a:t>定期审查开放支持</a:t>
            </a:r>
            <a:r>
              <a:rPr lang="ja-jp" sz="1000" spc="-10">
                <a:latin typeface="Adobe Clean Light" panose="020B0303020404020204" pitchFamily="34" charset="0"/>
              </a:rPr>
              <a:t>请求</a:t>
            </a:r>
            <a:r>
              <a:rPr lang="ja-JP" altLang="en-US" sz="1000" spc="-10">
                <a:latin typeface="Adobe Clean Light" panose="020B0303020404020204" pitchFamily="34" charset="0"/>
              </a:rPr>
              <a:t>、</a:t>
            </a:r>
            <a:r>
              <a:rPr lang="ja-jp" sz="1000" spc="-10">
                <a:latin typeface="Adobe Clean Light" panose="020B0303020404020204" pitchFamily="34" charset="0"/>
              </a:rPr>
              <a:t>确</a:t>
            </a:r>
            <a:r>
              <a:rPr lang="ja-jp" sz="1000" spc="-10" dirty="0">
                <a:latin typeface="Adobe Clean Light" panose="020B0303020404020204" pitchFamily="34" charset="0"/>
              </a:rPr>
              <a:t>保客户在案例描述、业务影响、状态、优先级以及确保及时解决所需的后续步骤方面达成一致</a:t>
            </a:r>
            <a:r>
              <a:rPr lang="ja-jp" sz="1000" spc="-10" dirty="0">
                <a:solidFill>
                  <a:srgbClr val="4B4B4B"/>
                </a:solidFill>
                <a:latin typeface="Adobe Clean Light" panose="020B0303020404020204" pitchFamily="34" charset="0"/>
              </a:rPr>
              <a:t>。</a:t>
            </a:r>
            <a:endParaRPr sz="1000" spc="-10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D46BD00-ADA1-B24E-AC81-D24FB8C2A123}"/>
              </a:ext>
            </a:extLst>
          </p:cNvPr>
          <p:cNvSpPr/>
          <p:nvPr/>
        </p:nvSpPr>
        <p:spPr>
          <a:xfrm>
            <a:off x="2762004" y="4269935"/>
            <a:ext cx="2507536" cy="8079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>
              <a:spcBef>
                <a:spcPts val="315"/>
              </a:spcBef>
            </a:pPr>
            <a:r>
              <a:rPr lang="ja-jp" sz="1000" dirty="0">
                <a:solidFill>
                  <a:srgbClr val="020302"/>
                </a:solidFill>
                <a:latin typeface="AdobeClean-Light"/>
                <a:cs typeface="AdobeClean-Light"/>
              </a:rPr>
              <a:t>主动审查您的解决方案部署、配置和整体</a:t>
            </a:r>
            <a:r>
              <a:rPr lang="ja-jp" sz="1000">
                <a:solidFill>
                  <a:srgbClr val="020302"/>
                </a:solidFill>
                <a:latin typeface="AdobeClean-Light"/>
                <a:cs typeface="AdobeClean-Light"/>
              </a:rPr>
              <a:t>架构</a:t>
            </a:r>
            <a:r>
              <a:rPr lang="ja-JP" altLang="en-US" sz="1000">
                <a:solidFill>
                  <a:srgbClr val="020302"/>
                </a:solidFill>
                <a:latin typeface="AdobeClean-Light"/>
                <a:cs typeface="AdobeClean-Light"/>
              </a:rPr>
              <a:t>、</a:t>
            </a:r>
            <a:r>
              <a:rPr lang="ja-jp" sz="1000">
                <a:solidFill>
                  <a:srgbClr val="020302"/>
                </a:solidFill>
                <a:latin typeface="AdobeClean-Light"/>
                <a:cs typeface="AdobeClean-Light"/>
              </a:rPr>
              <a:t>包</a:t>
            </a:r>
            <a:r>
              <a:rPr lang="ja-jp" sz="1000" dirty="0">
                <a:solidFill>
                  <a:srgbClr val="020302"/>
                </a:solidFill>
                <a:latin typeface="AdobeClean-Light"/>
                <a:cs typeface="AdobeClean-Light"/>
              </a:rPr>
              <a:t>括集成。让您的解决方案与项目路线图保持</a:t>
            </a:r>
            <a:r>
              <a:rPr lang="ja-jp" sz="1000">
                <a:solidFill>
                  <a:srgbClr val="020302"/>
                </a:solidFill>
                <a:latin typeface="AdobeClean-Light"/>
                <a:cs typeface="AdobeClean-Light"/>
              </a:rPr>
              <a:t>一致</a:t>
            </a:r>
            <a:r>
              <a:rPr lang="ja-JP" altLang="en-US" sz="1000">
                <a:solidFill>
                  <a:srgbClr val="020302"/>
                </a:solidFill>
                <a:latin typeface="AdobeClean-Light"/>
                <a:cs typeface="AdobeClean-Light"/>
              </a:rPr>
              <a:t>、</a:t>
            </a:r>
            <a:r>
              <a:rPr lang="ja-jp" sz="1000">
                <a:solidFill>
                  <a:srgbClr val="020302"/>
                </a:solidFill>
                <a:latin typeface="AdobeClean-Light"/>
                <a:cs typeface="AdobeClean-Light"/>
              </a:rPr>
              <a:t>从</a:t>
            </a:r>
            <a:r>
              <a:rPr lang="ja-jp" sz="1000" dirty="0">
                <a:solidFill>
                  <a:srgbClr val="020302"/>
                </a:solidFill>
                <a:latin typeface="AdobeClean-Light"/>
                <a:cs typeface="AdobeClean-Light"/>
              </a:rPr>
              <a:t>而降低风险并为未来做好准备。</a:t>
            </a:r>
            <a:endParaRPr lang="en-US" sz="1000" dirty="0">
              <a:latin typeface="AdobeClean-Light"/>
              <a:cs typeface="AdobeClean-Light"/>
            </a:endParaRPr>
          </a:p>
          <a:p>
            <a:pPr marL="18415" marR="262255" lvl="0">
              <a:spcBef>
                <a:spcPts val="315"/>
              </a:spcBef>
            </a:pPr>
            <a:endParaRPr lang="en-US" sz="1000" dirty="0">
              <a:solidFill>
                <a:prstClr val="black"/>
              </a:solidFill>
              <a:latin typeface="AdobeClean-Light"/>
              <a:cs typeface="AdobeClean-Light"/>
            </a:endParaRPr>
          </a:p>
        </p:txBody>
      </p:sp>
      <p:sp>
        <p:nvSpPr>
          <p:cNvPr id="128" name="object 40">
            <a:extLst>
              <a:ext uri="{FF2B5EF4-FFF2-40B4-BE49-F238E27FC236}">
                <a16:creationId xmlns:a16="http://schemas.microsoft.com/office/drawing/2014/main" id="{8DD55DE8-A8C7-6C4B-8C5C-691F892832F2}"/>
              </a:ext>
            </a:extLst>
          </p:cNvPr>
          <p:cNvSpPr txBox="1"/>
          <p:nvPr/>
        </p:nvSpPr>
        <p:spPr>
          <a:xfrm>
            <a:off x="5586196" y="3849542"/>
            <a:ext cx="157622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lvl="0">
              <a:spcBef>
                <a:spcPts val="665"/>
              </a:spcBef>
            </a:pPr>
            <a:r>
              <a:rPr lang="ja-jp" sz="12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发布准备和规划</a:t>
            </a:r>
            <a:endParaRPr lang="en-US" sz="1200" dirty="0">
              <a:solidFill>
                <a:prstClr val="black"/>
              </a:solidFill>
              <a:latin typeface="Adobe Clean" panose="020B0503020404020204" pitchFamily="34" charset="0"/>
              <a:cs typeface="Adobe Clean"/>
            </a:endParaRPr>
          </a:p>
        </p:txBody>
      </p:sp>
      <p:sp>
        <p:nvSpPr>
          <p:cNvPr id="129" name="object 40">
            <a:extLst>
              <a:ext uri="{FF2B5EF4-FFF2-40B4-BE49-F238E27FC236}">
                <a16:creationId xmlns:a16="http://schemas.microsoft.com/office/drawing/2014/main" id="{7F944E93-A144-994E-AF43-7969A6997F47}"/>
              </a:ext>
            </a:extLst>
          </p:cNvPr>
          <p:cNvSpPr txBox="1"/>
          <p:nvPr/>
        </p:nvSpPr>
        <p:spPr>
          <a:xfrm>
            <a:off x="3131123" y="3878097"/>
            <a:ext cx="219456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ja-jp" sz="12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解决方案和路线图</a:t>
            </a:r>
          </a:p>
          <a:p>
            <a:pPr lvl="0"/>
            <a:r>
              <a:rPr lang="ja-jp" sz="12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审查</a:t>
            </a:r>
            <a:endParaRPr lang="en-US" sz="1200" dirty="0">
              <a:solidFill>
                <a:prstClr val="black"/>
              </a:solidFill>
              <a:latin typeface="Adobe Clean" panose="020B0503020404020204" pitchFamily="34" charset="0"/>
              <a:cs typeface="Adobe Clean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1477FBF-79B7-9741-861B-0072DC469597}"/>
              </a:ext>
            </a:extLst>
          </p:cNvPr>
          <p:cNvSpPr/>
          <p:nvPr/>
        </p:nvSpPr>
        <p:spPr>
          <a:xfrm>
            <a:off x="5182084" y="4238132"/>
            <a:ext cx="2282011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>
              <a:spcBef>
                <a:spcPts val="315"/>
              </a:spcBef>
            </a:pPr>
            <a:r>
              <a:rPr lang="ja-jp" sz="1000" dirty="0">
                <a:solidFill>
                  <a:srgbClr val="020302"/>
                </a:solidFill>
                <a:latin typeface="AdobeClean-Light"/>
                <a:cs typeface="AdobeClean-Light"/>
              </a:rPr>
              <a:t>从基于产品配置和用例的定制发布信息中获益。</a:t>
            </a:r>
            <a:endParaRPr lang="en-US" sz="1000" dirty="0">
              <a:latin typeface="AdobeClean-Light"/>
              <a:cs typeface="AdobeClean-Light"/>
            </a:endParaRPr>
          </a:p>
        </p:txBody>
      </p:sp>
      <p:sp>
        <p:nvSpPr>
          <p:cNvPr id="136" name="object 38">
            <a:extLst>
              <a:ext uri="{FF2B5EF4-FFF2-40B4-BE49-F238E27FC236}">
                <a16:creationId xmlns:a16="http://schemas.microsoft.com/office/drawing/2014/main" id="{CE0433C1-E1CB-0948-BA8A-BA232356CF40}"/>
              </a:ext>
            </a:extLst>
          </p:cNvPr>
          <p:cNvSpPr/>
          <p:nvPr/>
        </p:nvSpPr>
        <p:spPr>
          <a:xfrm rot="5400000" flipH="1">
            <a:off x="3811229" y="2339665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922F364-ADF4-2C47-BA88-14EBA394B3CF}"/>
              </a:ext>
            </a:extLst>
          </p:cNvPr>
          <p:cNvSpPr/>
          <p:nvPr/>
        </p:nvSpPr>
        <p:spPr>
          <a:xfrm>
            <a:off x="375777" y="4352804"/>
            <a:ext cx="219456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>
              <a:spcBef>
                <a:spcPts val="315"/>
              </a:spcBef>
            </a:pPr>
            <a:r>
              <a:rPr lang="ja-jp" sz="1000" dirty="0">
                <a:latin typeface="Adobe Clean Light" panose="020B0303020404020204" pitchFamily="34" charset="0"/>
              </a:rPr>
              <a:t>从您所在的全球区域内 Adobe 支持团队成员处获得支持。这可能包括国内和/或语言支持。</a:t>
            </a:r>
          </a:p>
        </p:txBody>
      </p:sp>
      <p:sp>
        <p:nvSpPr>
          <p:cNvPr id="63" name="object 40">
            <a:extLst>
              <a:ext uri="{FF2B5EF4-FFF2-40B4-BE49-F238E27FC236}">
                <a16:creationId xmlns:a16="http://schemas.microsoft.com/office/drawing/2014/main" id="{D526F789-D18E-C84B-9754-133D64A670FD}"/>
              </a:ext>
            </a:extLst>
          </p:cNvPr>
          <p:cNvSpPr txBox="1"/>
          <p:nvPr/>
        </p:nvSpPr>
        <p:spPr>
          <a:xfrm>
            <a:off x="773188" y="4074058"/>
            <a:ext cx="219456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ja-jp" sz="12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区域内支持选项</a:t>
            </a:r>
            <a:endParaRPr lang="en-US" sz="1200" dirty="0">
              <a:solidFill>
                <a:prstClr val="black"/>
              </a:solidFill>
              <a:latin typeface="Adobe Clean" panose="020B0503020404020204" pitchFamily="34" charset="0"/>
              <a:cs typeface="Adobe Clean"/>
            </a:endParaRPr>
          </a:p>
        </p:txBody>
      </p:sp>
      <p:sp>
        <p:nvSpPr>
          <p:cNvPr id="65" name="object 50">
            <a:extLst>
              <a:ext uri="{FF2B5EF4-FFF2-40B4-BE49-F238E27FC236}">
                <a16:creationId xmlns:a16="http://schemas.microsoft.com/office/drawing/2014/main" id="{47BFF82B-8C6C-7C46-9A32-55175C6848BA}"/>
              </a:ext>
            </a:extLst>
          </p:cNvPr>
          <p:cNvSpPr txBox="1"/>
          <p:nvPr/>
        </p:nvSpPr>
        <p:spPr>
          <a:xfrm>
            <a:off x="2682827" y="5587536"/>
            <a:ext cx="2194560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588">
              <a:spcBef>
                <a:spcPts val="259"/>
              </a:spcBef>
            </a:pPr>
            <a:r>
              <a:rPr lang="ja-jp" sz="1000" dirty="0">
                <a:latin typeface="AdobeClean-Light"/>
                <a:cs typeface="AdobeClean-Light"/>
              </a:rPr>
              <a:t>从 Adobe 支持领导团队的执行发起人合作中获益。</a:t>
            </a:r>
            <a:endParaRPr sz="1000" dirty="0">
              <a:latin typeface="AdobeClean-Light"/>
              <a:cs typeface="AdobeClean-Light"/>
            </a:endParaRPr>
          </a:p>
        </p:txBody>
      </p:sp>
      <p:sp>
        <p:nvSpPr>
          <p:cNvPr id="67" name="object 40">
            <a:extLst>
              <a:ext uri="{FF2B5EF4-FFF2-40B4-BE49-F238E27FC236}">
                <a16:creationId xmlns:a16="http://schemas.microsoft.com/office/drawing/2014/main" id="{F7B74491-47AE-0749-8067-C02FAB280B99}"/>
              </a:ext>
            </a:extLst>
          </p:cNvPr>
          <p:cNvSpPr txBox="1"/>
          <p:nvPr/>
        </p:nvSpPr>
        <p:spPr>
          <a:xfrm>
            <a:off x="3112402" y="5331306"/>
            <a:ext cx="1680344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ja-jp" sz="12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执行发起人</a:t>
            </a:r>
            <a:endParaRPr lang="en-US" sz="1200" dirty="0">
              <a:solidFill>
                <a:prstClr val="black"/>
              </a:solidFill>
              <a:latin typeface="Adobe Clean" panose="020B0503020404020204" pitchFamily="34" charset="0"/>
              <a:cs typeface="Adobe Clean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3278EC68-CACE-CF45-B078-1311AB6B8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1490" y="8791806"/>
            <a:ext cx="365760" cy="36576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52ABC6B-36BF-8C48-8D6B-E74BC8B97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27496" y="8728287"/>
            <a:ext cx="365760" cy="36576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5D26515-53CD-674D-85CE-21F09C135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2755" y="7114984"/>
            <a:ext cx="365760" cy="36576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65278B5-8104-D449-8FDE-F3768E7B9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761" y="7170953"/>
            <a:ext cx="365760" cy="36576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1EB4968B-900E-0C43-BA3A-4CC47EFA6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9522" y="7170953"/>
            <a:ext cx="365760" cy="36576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225DD02-BFC6-B147-B890-23FB1E527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200" y="849361"/>
            <a:ext cx="365760" cy="36576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4E4D370-5197-2F46-B6A7-3D38A6FFA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8797" y="835256"/>
            <a:ext cx="365760" cy="36576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163B623C-4B8E-9A4F-A5A7-318CE836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7219" y="838324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8CEC0F1E-E042-9F4B-A760-BAE99993F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73" y="2374396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7BF01D77-E0A4-8440-A67C-9C01E4483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73" y="2398871"/>
            <a:ext cx="365760" cy="36576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E7D1CF3D-0C74-FA45-B832-430AD3FE3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6477" y="2383541"/>
            <a:ext cx="365760" cy="36576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8D72AE39-6A28-AF4F-AEEE-56D8346A1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215" y="3967424"/>
            <a:ext cx="365760" cy="365760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C737B2E3-881A-904D-914B-21D3F3949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8539" y="3888922"/>
            <a:ext cx="365760" cy="365760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81F9181-7792-7B48-84FA-4E2BE9F72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" y="5221776"/>
            <a:ext cx="365760" cy="365760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F0301E24-FFB2-1A4C-893A-780C69C1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1260" y="3878097"/>
            <a:ext cx="365760" cy="36576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3741439C-2F09-6844-8FDC-9C2F440ED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827" y="5244698"/>
            <a:ext cx="365760" cy="365760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38D32AD5-D833-4044-B699-24082367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45556" y="5227253"/>
            <a:ext cx="365760" cy="365760"/>
          </a:xfrm>
          <a:prstGeom prst="rect">
            <a:avLst/>
          </a:prstGeom>
        </p:spPr>
      </p:pic>
      <p:sp>
        <p:nvSpPr>
          <p:cNvPr id="66" name="object 11">
            <a:extLst>
              <a:ext uri="{FF2B5EF4-FFF2-40B4-BE49-F238E27FC236}">
                <a16:creationId xmlns:a16="http://schemas.microsoft.com/office/drawing/2014/main" id="{306C48C9-9BEF-6D49-8BEC-9FE5234E29B5}"/>
              </a:ext>
            </a:extLst>
          </p:cNvPr>
          <p:cNvSpPr txBox="1">
            <a:spLocks/>
          </p:cNvSpPr>
          <p:nvPr/>
        </p:nvSpPr>
        <p:spPr>
          <a:xfrm>
            <a:off x="97788" y="9857050"/>
            <a:ext cx="2245360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6D6D6D"/>
                </a:solidFill>
                <a:latin typeface="Adobe Clean"/>
                <a:ea typeface="+mn-ea"/>
                <a:cs typeface="Adobe Cle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80"/>
              </a:spcBef>
            </a:pPr>
            <a:r>
              <a:rPr lang="ja-jp" spc="-10" dirty="0"/>
              <a:t>©202</a:t>
            </a:r>
            <a:r>
              <a:rPr lang="ja-jp" spc="-5" dirty="0"/>
              <a:t>2 Adobe。All</a:t>
            </a:r>
            <a:r>
              <a:rPr lang="ja-jp" spc="-10" dirty="0"/>
              <a:t> Rights</a:t>
            </a:r>
            <a:r>
              <a:rPr lang="ja-jp" spc="-5" dirty="0"/>
              <a:t> </a:t>
            </a:r>
            <a:r>
              <a:rPr lang="ja-jp" spc="-10" dirty="0"/>
              <a:t>Reserved.</a:t>
            </a:r>
            <a:r>
              <a:rPr lang="ja-jp" spc="-5" dirty="0"/>
              <a:t>Adobe</a:t>
            </a:r>
            <a:r>
              <a:rPr lang="ja-jp" spc="60" dirty="0"/>
              <a:t> </a:t>
            </a:r>
            <a:r>
              <a:rPr lang="ja-jp" spc="-10" dirty="0"/>
              <a:t>Confidential.</a:t>
            </a:r>
          </a:p>
        </p:txBody>
      </p:sp>
    </p:spTree>
    <p:extLst>
      <p:ext uri="{BB962C8B-B14F-4D97-AF65-F5344CB8AC3E}">
        <p14:creationId xmlns:p14="http://schemas.microsoft.com/office/powerpoint/2010/main" val="398226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ja-jp" sz="500" spc="-5">
                <a:solidFill>
                  <a:srgbClr val="6C6C6C"/>
                </a:solidFill>
                <a:latin typeface="Adobe Clean"/>
                <a:cs typeface="Adobe Clean"/>
              </a:rPr>
              <a:t>© 2020 Adobe. All Rights Reserved.</a:t>
            </a:r>
            <a:r>
              <a:rPr lang="ja-jp" sz="500">
                <a:solidFill>
                  <a:srgbClr val="6C6C6C"/>
                </a:solidFill>
                <a:latin typeface="Adobe Clean"/>
                <a:cs typeface="Adobe Clean"/>
              </a:rPr>
              <a:t>Adobe</a:t>
            </a:r>
            <a:r>
              <a:rPr lang="ja-jp" sz="500" spc="5">
                <a:solidFill>
                  <a:srgbClr val="6C6C6C"/>
                </a:solidFill>
                <a:latin typeface="Adobe Clean"/>
                <a:cs typeface="Adobe Clean"/>
              </a:rPr>
              <a:t> </a:t>
            </a:r>
            <a:r>
              <a:rPr lang="ja-jp" sz="500" spc="-5">
                <a:solidFill>
                  <a:srgbClr val="6C6C6C"/>
                </a:solidFill>
                <a:latin typeface="Adobe Clean"/>
                <a:cs typeface="Adobe Clean"/>
              </a:rPr>
              <a:t>Confidential.</a:t>
            </a:r>
            <a:endParaRPr sz="5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ja-jp" sz="800" spc="-5">
                <a:solidFill>
                  <a:srgbClr val="6D6D6D"/>
                </a:solidFill>
                <a:latin typeface="Adobe Clean"/>
                <a:cs typeface="Adobe Clean"/>
              </a:rPr>
              <a:t>© 2020 Adobe. All Rights Reserved.Adobe</a:t>
            </a:r>
            <a:r>
              <a:rPr lang="ja-jp" sz="800" spc="75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ja-jp" sz="800" spc="-5">
                <a:solidFill>
                  <a:srgbClr val="6D6D6D"/>
                </a:solidFill>
                <a:latin typeface="Adobe Clean"/>
                <a:cs typeface="Adobe Clean"/>
              </a:rPr>
              <a:t>Confidential.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ja-jp" sz="1400" b="1" spc="-15">
                <a:solidFill>
                  <a:srgbClr val="020302"/>
                </a:solidFill>
                <a:latin typeface="Adobe Clean"/>
                <a:cs typeface="Adobe Clean"/>
              </a:rPr>
              <a:t>资源</a:t>
            </a:r>
            <a:endParaRPr sz="1400">
              <a:latin typeface="Adobe Clean"/>
              <a:cs typeface="Adobe Cle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ja-jp" sz="800" spc="-15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  <a:endParaRPr sz="800" dirty="0">
              <a:latin typeface="Adobe Clean"/>
              <a:cs typeface="Adobe Clean"/>
            </a:endParaRPr>
          </a:p>
          <a:p>
            <a:pPr marL="12700">
              <a:lnSpc>
                <a:spcPts val="915"/>
              </a:lnSpc>
            </a:pPr>
            <a:r>
              <a:rPr lang="ja-jp" sz="800" spc="-15">
                <a:solidFill>
                  <a:srgbClr val="777879"/>
                </a:solidFill>
                <a:latin typeface="Adobe Clean"/>
                <a:cs typeface="Adobe Clean"/>
              </a:rPr>
              <a:t>345 Park</a:t>
            </a:r>
            <a:r>
              <a:rPr lang="ja-jp" sz="800" spc="-10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ja-jp" sz="800" spc="-15">
                <a:solidFill>
                  <a:srgbClr val="777879"/>
                </a:solidFill>
                <a:latin typeface="Adobe Clean"/>
                <a:cs typeface="Adobe Clean"/>
              </a:rPr>
              <a:t>Avenue</a:t>
            </a:r>
            <a:endParaRPr sz="800" dirty="0">
              <a:latin typeface="Adobe Clean"/>
              <a:cs typeface="Adobe Clean"/>
            </a:endParaRPr>
          </a:p>
          <a:p>
            <a:pPr marL="12700">
              <a:lnSpc>
                <a:spcPts val="944"/>
              </a:lnSpc>
            </a:pPr>
            <a:r>
              <a:rPr lang="ja-jp" sz="800" spc="-10">
                <a:solidFill>
                  <a:srgbClr val="777879"/>
                </a:solidFill>
                <a:latin typeface="Adobe Clean"/>
                <a:cs typeface="Adobe Clean"/>
              </a:rPr>
              <a:t>San </a:t>
            </a:r>
            <a:r>
              <a:rPr lang="ja-jp" sz="800" spc="-15">
                <a:solidFill>
                  <a:srgbClr val="777879"/>
                </a:solidFill>
                <a:latin typeface="Adobe Clean"/>
                <a:cs typeface="Adobe Clean"/>
              </a:rPr>
              <a:t>Jose</a:t>
            </a:r>
            <a:r>
              <a:rPr lang="ja-JP" altLang="en-US" sz="800" spc="-15">
                <a:solidFill>
                  <a:srgbClr val="777879"/>
                </a:solidFill>
                <a:latin typeface="Adobe Clean"/>
                <a:cs typeface="Adobe Clean"/>
              </a:rPr>
              <a:t>、</a:t>
            </a:r>
            <a:r>
              <a:rPr lang="ja-jp" sz="800" spc="-14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ja-jp" sz="800" spc="-20">
                <a:solidFill>
                  <a:srgbClr val="777879"/>
                </a:solidFill>
                <a:latin typeface="Adobe Clean"/>
                <a:cs typeface="Adobe Clean"/>
              </a:rPr>
              <a:t>CA95110-2704</a:t>
            </a:r>
            <a:endParaRPr sz="800" dirty="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ja-jp" sz="800" spc="-1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  <a:endParaRPr sz="800" dirty="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ja-jp" sz="800" u="sng" spc="-25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www.adobe.com/cn/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ja-jp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要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详细</a:t>
            </a:r>
            <a:r>
              <a:rPr lang="ja-jp" sz="1100" i="1" spc="-4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了解 </a:t>
            </a:r>
            <a:r>
              <a:rPr lang="ja-jp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Adobe</a:t>
            </a:r>
            <a:r>
              <a:rPr lang="ja-jp" sz="1100" i="1" spc="-6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支持产品/服务</a:t>
            </a:r>
            <a:r>
              <a:rPr lang="ja-jp" sz="1100" i="1" spc="-7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和</a:t>
            </a:r>
            <a:r>
              <a:rPr lang="ja-jp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您</a:t>
            </a:r>
            <a:r>
              <a:rPr lang="ja-jp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的</a:t>
            </a:r>
            <a:r>
              <a:rPr lang="ja-jp" sz="1100" i="1" spc="-9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适当</a:t>
            </a:r>
            <a:r>
              <a:rPr lang="ja-jp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级</a:t>
            </a:r>
            <a:r>
              <a:rPr lang="ja-jp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别</a:t>
            </a:r>
            <a:r>
              <a:rPr lang="ja-jp" sz="1100" i="1" spc="-85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altLang="en-US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、</a:t>
            </a:r>
            <a:r>
              <a:rPr lang="ja-jp" sz="1100" i="1" spc="-65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请联系</a:t>
            </a:r>
            <a:r>
              <a:rPr lang="ja-jp" sz="1100" i="1" spc="-8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7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指定</a:t>
            </a:r>
            <a:r>
              <a:rPr lang="ja-jp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25" dirty="0">
                <a:solidFill>
                  <a:srgbClr val="777879"/>
                </a:solidFill>
                <a:latin typeface="AdobeClean-LightIt"/>
                <a:cs typeface="AdobeClean-LightIt"/>
              </a:rPr>
              <a:t>客户</a:t>
            </a:r>
            <a:r>
              <a:rPr lang="ja-jp" sz="1100" i="1" spc="-12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经理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(NAM) </a:t>
            </a:r>
            <a:r>
              <a:rPr lang="ja-jp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或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客户</a:t>
            </a:r>
            <a:r>
              <a:rPr lang="ja-jp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成功</a:t>
            </a:r>
            <a:r>
              <a:rPr lang="ja-jp" sz="1100" i="1" spc="-18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经理  (CSM)。</a:t>
            </a:r>
            <a:endParaRPr sz="1100" dirty="0">
              <a:latin typeface="AdobeClean-LightIt"/>
              <a:cs typeface="AdobeClean-LightIt"/>
            </a:endParaRP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ja-jp" sz="800" spc="-5" dirty="0">
                <a:solidFill>
                  <a:srgbClr val="6D6D6D"/>
                </a:solidFill>
                <a:latin typeface="Adobe Clean"/>
                <a:cs typeface="Adobe Clean"/>
              </a:rPr>
              <a:t>©2022 Adobe.All Rights Reserved.Adobe</a:t>
            </a:r>
            <a:r>
              <a:rPr lang="ja-jp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ja-jp" sz="800" spc="-5" dirty="0">
                <a:solidFill>
                  <a:srgbClr val="6D6D6D"/>
                </a:solidFill>
                <a:latin typeface="Adobe Clean"/>
                <a:cs typeface="Adobe Clean"/>
              </a:rPr>
              <a:t>Confidential.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84181" y="4900727"/>
            <a:ext cx="7396804" cy="602088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ja-jp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Adobe 支持的区域范围、当地营业时间和语言支持</a:t>
            </a:r>
            <a:endParaRPr lang="en-US" sz="1400" spc="-15" dirty="0">
              <a:ea typeface="+mn-lt"/>
              <a:cs typeface="+mn-lt"/>
            </a:endParaRPr>
          </a:p>
          <a:p>
            <a:pPr lvl="0">
              <a:spcBef>
                <a:spcPts val="915"/>
              </a:spcBef>
            </a:pPr>
            <a:r>
              <a:rPr lang="ja-jp" sz="1000" spc="-15" dirty="0">
                <a:solidFill>
                  <a:srgbClr val="1F1F1F"/>
                </a:solidFill>
                <a:latin typeface="AdobeClean-Light"/>
              </a:rPr>
              <a:t>Adobe 的本地营业时间与客户的计费区域一致。</a:t>
            </a:r>
          </a:p>
        </p:txBody>
      </p:sp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350" marR="5080" indent="-6350" algn="ctr">
              <a:lnSpc>
                <a:spcPts val="1390"/>
              </a:lnSpc>
              <a:spcBef>
                <a:spcPts val="185"/>
              </a:spcBef>
            </a:pPr>
            <a:r>
              <a:rPr lang="ja-jp" sz="1200" b="1" spc="-15">
                <a:solidFill>
                  <a:srgbClr val="FFFFFF"/>
                </a:solidFill>
                <a:latin typeface="Adobe Clean"/>
                <a:cs typeface="Adobe Clean"/>
              </a:rPr>
              <a:t>无</a:t>
            </a:r>
            <a:r>
              <a:rPr lang="ja-jp" sz="1200" b="1" spc="-20">
                <a:solidFill>
                  <a:srgbClr val="FFFFFF"/>
                </a:solidFill>
                <a:latin typeface="Adobe Clean"/>
                <a:cs typeface="Adobe Clean"/>
              </a:rPr>
              <a:t>与</a:t>
            </a:r>
            <a:r>
              <a:rPr lang="ja-jp" sz="1200" b="1" spc="-25">
                <a:solidFill>
                  <a:srgbClr val="FFFFFF"/>
                </a:solidFill>
                <a:latin typeface="Adobe Clean"/>
                <a:cs typeface="Adobe Clean"/>
              </a:rPr>
              <a:t>伦</a:t>
            </a:r>
            <a:r>
              <a:rPr lang="ja-jp" sz="1200" b="1" spc="-15">
                <a:solidFill>
                  <a:srgbClr val="FFFFFF"/>
                </a:solidFill>
                <a:latin typeface="Adobe Clean"/>
                <a:cs typeface="Adobe Clean"/>
              </a:rPr>
              <a:t>比</a:t>
            </a:r>
            <a:r>
              <a:rPr lang="ja-jp" sz="1200" b="1" spc="-25">
                <a:solidFill>
                  <a:srgbClr val="FFFFFF"/>
                </a:solidFill>
                <a:latin typeface="Adobe Clean"/>
                <a:cs typeface="Adobe Clean"/>
              </a:rPr>
              <a:t>的专业知识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203261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350" marR="5080" indent="-6350" algn="ctr">
              <a:lnSpc>
                <a:spcPts val="1390"/>
              </a:lnSpc>
              <a:spcBef>
                <a:spcPts val="185"/>
              </a:spcBef>
            </a:pPr>
            <a:r>
              <a:rPr lang="ja-jp" sz="1200" b="1" spc="-15">
                <a:solidFill>
                  <a:srgbClr val="FFFFFF"/>
                </a:solidFill>
                <a:latin typeface="Adobe Clean"/>
                <a:cs typeface="Adobe Clean"/>
              </a:rPr>
              <a:t>加速支持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624119" y="8543943"/>
            <a:ext cx="51054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350" marR="5080" indent="-6350" algn="ctr">
              <a:lnSpc>
                <a:spcPts val="1390"/>
              </a:lnSpc>
              <a:spcBef>
                <a:spcPts val="185"/>
              </a:spcBef>
            </a:pPr>
            <a:r>
              <a:rPr lang="ja-jp" sz="1200" b="1" spc="-50">
                <a:solidFill>
                  <a:srgbClr val="FFFFFF"/>
                </a:solidFill>
                <a:latin typeface="Adobe Clean"/>
                <a:cs typeface="Adobe Clean"/>
              </a:rPr>
              <a:t>战</a:t>
            </a:r>
            <a:r>
              <a:rPr lang="ja-jp" sz="1200" b="1" spc="-20">
                <a:solidFill>
                  <a:srgbClr val="FFFFFF"/>
                </a:solidFill>
                <a:latin typeface="Adobe Clean"/>
                <a:cs typeface="Adobe Clean"/>
              </a:rPr>
              <a:t>略</a:t>
            </a:r>
            <a:r>
              <a:rPr lang="ja-jp" sz="1200" b="1" spc="-75">
                <a:solidFill>
                  <a:srgbClr val="FFFFFF"/>
                </a:solidFill>
                <a:latin typeface="Adobe Clean"/>
                <a:cs typeface="Adobe Clean"/>
              </a:rPr>
              <a:t>性</a:t>
            </a:r>
            <a:r>
              <a:rPr lang="ja-jp" sz="1200" b="1" spc="-45">
                <a:solidFill>
                  <a:srgbClr val="FFFFFF"/>
                </a:solidFill>
                <a:latin typeface="Adobe Clean"/>
                <a:cs typeface="Adobe Clean"/>
              </a:rPr>
              <a:t>建议</a:t>
            </a:r>
            <a:endParaRPr sz="1200" dirty="0">
              <a:latin typeface="Adobe Clean"/>
              <a:cs typeface="Adobe Clean"/>
            </a:endParaRPr>
          </a:p>
        </p:txBody>
      </p:sp>
      <p:pic>
        <p:nvPicPr>
          <p:cNvPr id="8" name="Graphic 7" descr="目标轮廓图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火箭轮廓图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勋章轮廓图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816421D9-782A-684C-9A4C-AA14C6DDD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001740"/>
              </p:ext>
            </p:extLst>
          </p:nvPr>
        </p:nvGraphicFramePr>
        <p:xfrm>
          <a:off x="152369" y="5825070"/>
          <a:ext cx="73914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美洲</a:t>
                      </a:r>
                      <a:r>
                        <a:rPr lang="ja-jp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欧洲、中东和非洲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亚太地区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日本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ja-jp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全天候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9:00 – 下午 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9:00 – 下午 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9:00 – 下午 5:30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美洲语言支持仅提供英文版本。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EE29B956-6FD1-224B-B642-376634CB1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629276"/>
              </p:ext>
            </p:extLst>
          </p:nvPr>
        </p:nvGraphicFramePr>
        <p:xfrm>
          <a:off x="194237" y="1272353"/>
          <a:ext cx="7368291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60325">
                        <a:buNone/>
                      </a:pPr>
                      <a:r>
                        <a:rPr lang="ja-jp" sz="1200" b="0" strike="noStrike" dirty="0">
                          <a:solidFill>
                            <a:srgbClr val="5F5F5F"/>
                          </a:solidFill>
                          <a:latin typeface="Adobe Clean"/>
                          <a:ea typeface="+mn-ea"/>
                          <a:cs typeface="+mn-cs"/>
                          <a:hlinkClick r:id="rId13"/>
                        </a:rPr>
                        <a:t>企业学习和支持</a:t>
                      </a:r>
                      <a:endParaRPr lang="en-US"/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ja-jp" sz="1000" b="0" strike="noStrike" kern="1200" dirty="0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企业学习和支持为 Adobe 客户提供针对精选 Adobe Creative Cloud 和文档产品的自助教程、产品文档、讲师指导的培</a:t>
                      </a:r>
                      <a:r>
                        <a:rPr lang="ja-jp" sz="1000" b="0" strike="noStrike" kern="1200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训、</a:t>
                      </a:r>
                      <a:br>
                        <a:rPr lang="en-US" altLang="ja-JP" sz="1000" b="0" strike="noStrike" kern="1200" dirty="0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ja-jp" sz="1000" b="0" strike="noStrike" kern="1200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社</a:t>
                      </a:r>
                      <a:r>
                        <a:rPr lang="ja-jp" sz="1000" b="0" strike="noStrike" kern="1200" dirty="0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区和技术支持。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strike="noStrike" dirty="0">
                          <a:solidFill>
                            <a:srgbClr val="5F5F5F"/>
                          </a:solidFill>
                          <a:effectLst/>
                          <a:latin typeface="Adobe Clean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Adobe 支持社区</a:t>
                      </a:r>
                      <a:endParaRPr lang="en-US" sz="1200" strike="noStrike" dirty="0">
                        <a:solidFill>
                          <a:srgbClr val="5F5F5F"/>
                        </a:solidFill>
                        <a:effectLst/>
                        <a:latin typeface="Adobe Clean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000" strike="noStrike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Adobe 支持社区是提出问题、找到答案、向专家学习和分享知识的场所。</a:t>
                      </a:r>
                      <a:endParaRPr lang="en-US" sz="1000" strike="noStrike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dobe Clean Light" panose="020B03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dirty="0">
                          <a:solidFill>
                            <a:srgbClr val="5F5F5F"/>
                          </a:solidFill>
                          <a:effectLst/>
                          <a:latin typeface="Adobe Clean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生产问题和系统中断</a:t>
                      </a:r>
                      <a:endParaRPr lang="en-US" sz="1200" dirty="0">
                        <a:solidFill>
                          <a:srgbClr val="5F5F5F"/>
                        </a:solidFill>
                        <a:effectLst/>
                        <a:latin typeface="Adobe Clean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000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传达在多租户环境中部署的所有 Adobe 产品和服务的运行状况信息。客户可以选择他们的订阅偏好</a:t>
                      </a:r>
                      <a:r>
                        <a:rPr lang="ja-jp" sz="1000" kern="12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设</a:t>
                      </a:r>
                      <a:r>
                        <a:rPr lang="ja-jp" altLang="en-US" sz="1000" kern="12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置、</a:t>
                      </a:r>
                      <a:br>
                        <a:rPr lang="en-US" altLang="ja-JP" sz="1000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ja-jp" altLang="en-US" sz="1000" kern="12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以</a:t>
                      </a:r>
                      <a:r>
                        <a:rPr lang="ja-jp" sz="1000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便在 Adobe 创建、更新或处理产品事件时收到电子邮件通知。这可能包括严重性不同的定期维护或服务问题。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dirty="0">
                          <a:solidFill>
                            <a:srgbClr val="5F5F5F"/>
                          </a:solidFill>
                          <a:effectLst/>
                          <a:latin typeface="Adobe Clean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条款和条件</a:t>
                      </a:r>
                      <a:endParaRPr lang="en-US" sz="1200" dirty="0">
                        <a:solidFill>
                          <a:srgbClr val="5F5F5F"/>
                        </a:solidFill>
                        <a:effectLst/>
                        <a:latin typeface="Adobe Clean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sz="1000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详细说明支持服务产品的条款和条件。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sp>
        <p:nvSpPr>
          <p:cNvPr id="26" name="object 26">
            <a:extLst>
              <a:ext uri="{FF2B5EF4-FFF2-40B4-BE49-F238E27FC236}">
                <a16:creationId xmlns:a16="http://schemas.microsoft.com/office/drawing/2014/main" id="{F626E9F3-BB46-A841-B6B4-0181DC1E0A07}"/>
              </a:ext>
            </a:extLst>
          </p:cNvPr>
          <p:cNvSpPr/>
          <p:nvPr/>
        </p:nvSpPr>
        <p:spPr>
          <a:xfrm>
            <a:off x="194237" y="911588"/>
            <a:ext cx="777240" cy="77016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3269C2B3A1A408FE719AA0C68584E" ma:contentTypeVersion="12" ma:contentTypeDescription="Create a new document." ma:contentTypeScope="" ma:versionID="bb0e62b6784238cdabe687d3bb80e52e">
  <xsd:schema xmlns:xsd="http://www.w3.org/2001/XMLSchema" xmlns:xs="http://www.w3.org/2001/XMLSchema" xmlns:p="http://schemas.microsoft.com/office/2006/metadata/properties" xmlns:ns2="01e63850-2818-4a9f-a0cd-2d4201ad5cd5" xmlns:ns3="281057cd-4f7e-4aa3-94a7-05201549cd15" targetNamespace="http://schemas.microsoft.com/office/2006/metadata/properties" ma:root="true" ma:fieldsID="8056aed6c30138b1a2c5f47f967a193a" ns2:_="" ns3:_="">
    <xsd:import namespace="01e63850-2818-4a9f-a0cd-2d4201ad5cd5"/>
    <xsd:import namespace="281057cd-4f7e-4aa3-94a7-05201549c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3850-2818-4a9f-a0cd-2d4201ad5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057cd-4f7e-4aa3-94a7-05201549cd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69D9D3B-3229-44EE-9964-24A06AE66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D41536-010B-47B1-9229-B72BE4090090}">
  <ds:schemaRefs>
    <ds:schemaRef ds:uri="http://schemas.microsoft.com/office/infopath/2007/PartnerControls"/>
    <ds:schemaRef ds:uri="http://schemas.microsoft.com/office/2006/metadata/properties"/>
    <ds:schemaRef ds:uri="281057cd-4f7e-4aa3-94a7-05201549cd15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01e63850-2818-4a9f-a0cd-2d4201ad5cd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EEE7932-C187-4002-9C84-B829A593B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63850-2818-4a9f-a0cd-2d4201ad5cd5"/>
    <ds:schemaRef ds:uri="281057cd-4f7e-4aa3-94a7-05201549c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</TotalTime>
  <Words>2491</Words>
  <Application>Microsoft Macintosh PowerPoint</Application>
  <PresentationFormat>Custom</PresentationFormat>
  <Paragraphs>150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Adobe 支持计划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SUPPORTOFFERINGS</dc:title>
  <cp:lastModifiedBy>Bojana Peric</cp:lastModifiedBy>
  <cp:revision>15</cp:revision>
  <dcterms:created xsi:type="dcterms:W3CDTF">2021-08-02T18:14:51Z</dcterms:created>
  <dcterms:modified xsi:type="dcterms:W3CDTF">2022-03-24T11:58:49Z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2021-07-28T00:00:00Z</vt:filetime>
  </property>
  <property fmtid="{D5CDD505-2E9C-101B-9397-08002B2CF9AE}" pid="3" name="LastSaved">
    <vt:filetime>2021-08-02T00:00:00Z</vt:filetime>
  </property>
  <property fmtid="{D5CDD505-2E9C-101B-9397-08002B2CF9AE}" pid="4" name="ContentTypeId">
    <vt:lpwstr>0x0101009423269C2B3A1A408FE719AA0C68584E</vt:lpwstr>
  </property>
</Properties>
</file>