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606925-8FFA-293A-236A-86226561A643}" name="Steven Chaganis" initials="SC" userId="S::chaganis@adobe.com::ad274b6c-2f40-48d4-9b74-a20778203c3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lyn Zalesky" initials="JZ" lastIdx="6" clrIdx="0">
    <p:extLst>
      <p:ext uri="{19B8F6BF-5375-455C-9EA6-DF929625EA0E}">
        <p15:presenceInfo xmlns:p15="http://schemas.microsoft.com/office/powerpoint/2012/main" userId="S::zalesky@adobe.com::9c0b24b4-6ad7-45a7-a9a0-5ba404afed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8CF7A-3805-1362-58B8-10A28D9DAA34}" v="29" dt="2022-03-04T01:02:46.334"/>
    <p1510:client id="{FD498FBB-EDE3-9F48-9F6B-88A988F91449}" v="3" dt="2022-01-27T18:10:38.6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1"/>
    <p:restoredTop sz="94632"/>
  </p:normalViewPr>
  <p:slideViewPr>
    <p:cSldViewPr>
      <p:cViewPr>
        <p:scale>
          <a:sx n="112" d="100"/>
          <a:sy n="112" d="100"/>
        </p:scale>
        <p:origin x="3784" y="-1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lyn Zalesky" userId="9c0b24b4-6ad7-45a7-a9a0-5ba404afed22" providerId="ADAL" clId="{FD498FBB-EDE3-9F48-9F6B-88A988F91449}"/>
    <pc:docChg chg="undo custSel modSld modMainMaster">
      <pc:chgData name="Jaclyn Zalesky" userId="9c0b24b4-6ad7-45a7-a9a0-5ba404afed22" providerId="ADAL" clId="{FD498FBB-EDE3-9F48-9F6B-88A988F91449}" dt="2022-01-27T18:10:38.694" v="20"/>
      <pc:docMkLst>
        <pc:docMk/>
      </pc:docMkLst>
      <pc:sldChg chg="addSp delSp modSp mod">
        <pc:chgData name="Jaclyn Zalesky" userId="9c0b24b4-6ad7-45a7-a9a0-5ba404afed22" providerId="ADAL" clId="{FD498FBB-EDE3-9F48-9F6B-88A988F91449}" dt="2022-01-27T18:10:38.694" v="20"/>
        <pc:sldMkLst>
          <pc:docMk/>
          <pc:sldMk cId="0" sldId="256"/>
        </pc:sldMkLst>
        <pc:spChg chg="add del mod">
          <ac:chgData name="Jaclyn Zalesky" userId="9c0b24b4-6ad7-45a7-a9a0-5ba404afed22" providerId="ADAL" clId="{FD498FBB-EDE3-9F48-9F6B-88A988F91449}" dt="2022-01-27T18:07:39.868" v="3"/>
          <ac:spMkLst>
            <pc:docMk/>
            <pc:sldMk cId="0" sldId="256"/>
            <ac:spMk id="4" creationId="{79B63198-08FE-C147-BE66-98D3147ACEAA}"/>
          </ac:spMkLst>
        </pc:spChg>
        <pc:spChg chg="mod">
          <ac:chgData name="Jaclyn Zalesky" userId="9c0b24b4-6ad7-45a7-a9a0-5ba404afed22" providerId="ADAL" clId="{FD498FBB-EDE3-9F48-9F6B-88A988F91449}" dt="2022-01-27T18:08:06.731" v="9" actId="20577"/>
          <ac:spMkLst>
            <pc:docMk/>
            <pc:sldMk cId="0" sldId="256"/>
            <ac:spMk id="10" creationId="{00000000-0000-0000-0000-000000000000}"/>
          </ac:spMkLst>
        </pc:spChg>
        <pc:graphicFrameChg chg="modGraphic">
          <ac:chgData name="Jaclyn Zalesky" userId="9c0b24b4-6ad7-45a7-a9a0-5ba404afed22" providerId="ADAL" clId="{FD498FBB-EDE3-9F48-9F6B-88A988F91449}" dt="2022-01-27T18:08:36.006" v="17" actId="20577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">
          <ac:chgData name="Jaclyn Zalesky" userId="9c0b24b4-6ad7-45a7-a9a0-5ba404afed22" providerId="ADAL" clId="{FD498FBB-EDE3-9F48-9F6B-88A988F91449}" dt="2022-01-27T18:10:38.694" v="20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addSp delSp modSp mod">
        <pc:chgData name="Jaclyn Zalesky" userId="9c0b24b4-6ad7-45a7-a9a0-5ba404afed22" providerId="ADAL" clId="{FD498FBB-EDE3-9F48-9F6B-88A988F91449}" dt="2022-01-27T18:09:25.787" v="19" actId="1076"/>
        <pc:sldMkLst>
          <pc:docMk/>
          <pc:sldMk cId="0" sldId="257"/>
        </pc:sldMkLst>
        <pc:spChg chg="add mod">
          <ac:chgData name="Jaclyn Zalesky" userId="9c0b24b4-6ad7-45a7-a9a0-5ba404afed22" providerId="ADAL" clId="{FD498FBB-EDE3-9F48-9F6B-88A988F91449}" dt="2022-01-27T18:08:20.194" v="11"/>
          <ac:spMkLst>
            <pc:docMk/>
            <pc:sldMk cId="0" sldId="257"/>
            <ac:spMk id="23" creationId="{732CD17C-F249-EA4C-B716-35D7409EDBDC}"/>
          </ac:spMkLst>
        </pc:spChg>
        <pc:spChg chg="mod">
          <ac:chgData name="Jaclyn Zalesky" userId="9c0b24b4-6ad7-45a7-a9a0-5ba404afed22" providerId="ADAL" clId="{FD498FBB-EDE3-9F48-9F6B-88A988F91449}" dt="2022-01-27T18:09:25.787" v="19" actId="1076"/>
          <ac:spMkLst>
            <pc:docMk/>
            <pc:sldMk cId="0" sldId="257"/>
            <ac:spMk id="46" creationId="{00000000-0000-0000-0000-000000000000}"/>
          </ac:spMkLst>
        </pc:spChg>
        <pc:spChg chg="mod">
          <ac:chgData name="Jaclyn Zalesky" userId="9c0b24b4-6ad7-45a7-a9a0-5ba404afed22" providerId="ADAL" clId="{FD498FBB-EDE3-9F48-9F6B-88A988F91449}" dt="2022-01-27T18:09:14.620" v="18" actId="14100"/>
          <ac:spMkLst>
            <pc:docMk/>
            <pc:sldMk cId="0" sldId="257"/>
            <ac:spMk id="63" creationId="{5FDB276C-3505-C748-B612-64E8B08A71CB}"/>
          </ac:spMkLst>
        </pc:spChg>
        <pc:spChg chg="del">
          <ac:chgData name="Jaclyn Zalesky" userId="9c0b24b4-6ad7-45a7-a9a0-5ba404afed22" providerId="ADAL" clId="{FD498FBB-EDE3-9F48-9F6B-88A988F91449}" dt="2022-01-27T18:08:19.684" v="10" actId="478"/>
          <ac:spMkLst>
            <pc:docMk/>
            <pc:sldMk cId="0" sldId="257"/>
            <ac:spMk id="84" creationId="{CBCF4964-CAC8-F146-B2E2-51ED8B3DC99A}"/>
          </ac:spMkLst>
        </pc:spChg>
      </pc:sldChg>
      <pc:sldMasterChg chg="delSp mod modSldLayout">
        <pc:chgData name="Jaclyn Zalesky" userId="9c0b24b4-6ad7-45a7-a9a0-5ba404afed22" providerId="ADAL" clId="{FD498FBB-EDE3-9F48-9F6B-88A988F91449}" dt="2022-01-27T18:07:47.083" v="6" actId="478"/>
        <pc:sldMasterMkLst>
          <pc:docMk/>
          <pc:sldMasterMk cId="0" sldId="2147483648"/>
        </pc:sldMasterMkLst>
        <pc:picChg chg="del">
          <ac:chgData name="Jaclyn Zalesky" userId="9c0b24b4-6ad7-45a7-a9a0-5ba404afed22" providerId="ADAL" clId="{FD498FBB-EDE3-9F48-9F6B-88A988F91449}" dt="2022-01-27T18:07:47.083" v="6" actId="478"/>
          <ac:picMkLst>
            <pc:docMk/>
            <pc:sldMasterMk cId="0" sldId="2147483648"/>
            <ac:picMk id="9" creationId="{40B595D3-F8FC-DA44-B170-015BD0590CFB}"/>
          </ac:picMkLst>
        </pc:picChg>
        <pc:sldLayoutChg chg="delSp mod">
          <pc:chgData name="Jaclyn Zalesky" userId="9c0b24b4-6ad7-45a7-a9a0-5ba404afed22" providerId="ADAL" clId="{FD498FBB-EDE3-9F48-9F6B-88A988F91449}" dt="2022-01-27T18:07:37.410" v="1" actId="478"/>
          <pc:sldLayoutMkLst>
            <pc:docMk/>
            <pc:sldMasterMk cId="0" sldId="2147483648"/>
            <pc:sldLayoutMk cId="0" sldId="2147483662"/>
          </pc:sldLayoutMkLst>
          <pc:picChg chg="del">
            <ac:chgData name="Jaclyn Zalesky" userId="9c0b24b4-6ad7-45a7-a9a0-5ba404afed22" providerId="ADAL" clId="{FD498FBB-EDE3-9F48-9F6B-88A988F91449}" dt="2022-01-27T18:07:37.410" v="1" actId="478"/>
            <ac:picMkLst>
              <pc:docMk/>
              <pc:sldMasterMk cId="0" sldId="2147483648"/>
              <pc:sldLayoutMk cId="0" sldId="2147483662"/>
              <ac:picMk id="12" creationId="{4388883E-79D4-2047-8C5E-37999ED2475C}"/>
            </ac:picMkLst>
          </pc:picChg>
        </pc:sldLayoutChg>
        <pc:sldLayoutChg chg="addSp delSp mod">
          <pc:chgData name="Jaclyn Zalesky" userId="9c0b24b4-6ad7-45a7-a9a0-5ba404afed22" providerId="ADAL" clId="{FD498FBB-EDE3-9F48-9F6B-88A988F91449}" dt="2022-01-27T18:07:41.655" v="5" actId="478"/>
          <pc:sldLayoutMkLst>
            <pc:docMk/>
            <pc:sldMasterMk cId="0" sldId="2147483648"/>
            <pc:sldLayoutMk cId="0" sldId="2147483665"/>
          </pc:sldLayoutMkLst>
          <pc:spChg chg="add del">
            <ac:chgData name="Jaclyn Zalesky" userId="9c0b24b4-6ad7-45a7-a9a0-5ba404afed22" providerId="ADAL" clId="{FD498FBB-EDE3-9F48-9F6B-88A988F91449}" dt="2022-01-27T18:07:41.655" v="5" actId="478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</pc:sldLayoutChg>
      </pc:sldMasterChg>
    </pc:docChg>
  </pc:docChgLst>
  <pc:docChgLst>
    <pc:chgData name="Jaclyn Zalesky" userId="S::zalesky@adobe.com::9c0b24b4-6ad7-45a7-a9a0-5ba404afed22" providerId="AD" clId="Web-{F988CF7A-3805-1362-58B8-10A28D9DAA34}"/>
    <pc:docChg chg="modSld">
      <pc:chgData name="Jaclyn Zalesky" userId="S::zalesky@adobe.com::9c0b24b4-6ad7-45a7-a9a0-5ba404afed22" providerId="AD" clId="Web-{F988CF7A-3805-1362-58B8-10A28D9DAA34}" dt="2022-03-04T01:02:41.100" v="1"/>
      <pc:docMkLst>
        <pc:docMk/>
      </pc:docMkLst>
      <pc:sldChg chg="modSp">
        <pc:chgData name="Jaclyn Zalesky" userId="S::zalesky@adobe.com::9c0b24b4-6ad7-45a7-a9a0-5ba404afed22" providerId="AD" clId="Web-{F988CF7A-3805-1362-58B8-10A28D9DAA34}" dt="2022-03-04T01:02:41.100" v="1"/>
        <pc:sldMkLst>
          <pc:docMk/>
          <pc:sldMk cId="0" sldId="256"/>
        </pc:sldMkLst>
        <pc:graphicFrameChg chg="mod modGraphic">
          <ac:chgData name="Jaclyn Zalesky" userId="S::zalesky@adobe.com::9c0b24b4-6ad7-45a7-a9a0-5ba404afed22" providerId="AD" clId="Web-{F988CF7A-3805-1362-58B8-10A28D9DAA34}" dt="2022-03-04T01:02:41.100" v="1"/>
          <ac:graphicFrameMkLst>
            <pc:docMk/>
            <pc:sldMk cId="0" sldId="256"/>
            <ac:graphicFrameMk id="8" creationId="{00000000-0000-0000-0000-000000000000}"/>
          </ac:graphicFrameMkLst>
        </pc:graphicFrameChg>
      </pc:sldChg>
    </pc:docChg>
  </pc:docChgLst>
  <pc:docChgLst>
    <pc:chgData name="Jaclyn Zalesky" userId="9c0b24b4-6ad7-45a7-a9a0-5ba404afed22" providerId="ADAL" clId="{4E2C6ECA-79BE-6040-A905-34CE2ACF5549}"/>
    <pc:docChg chg="undo custSel modSld">
      <pc:chgData name="Jaclyn Zalesky" userId="9c0b24b4-6ad7-45a7-a9a0-5ba404afed22" providerId="ADAL" clId="{4E2C6ECA-79BE-6040-A905-34CE2ACF5549}" dt="2022-01-26T18:02:05.897" v="30"/>
      <pc:docMkLst>
        <pc:docMk/>
      </pc:docMkLst>
      <pc:sldChg chg="addSp delSp modSp mod">
        <pc:chgData name="Jaclyn Zalesky" userId="9c0b24b4-6ad7-45a7-a9a0-5ba404afed22" providerId="ADAL" clId="{4E2C6ECA-79BE-6040-A905-34CE2ACF5549}" dt="2022-01-26T18:02:05.897" v="30"/>
        <pc:sldMkLst>
          <pc:docMk/>
          <pc:sldMk cId="0" sldId="256"/>
        </pc:sldMkLst>
        <pc:spChg chg="add del mod">
          <ac:chgData name="Jaclyn Zalesky" userId="9c0b24b4-6ad7-45a7-a9a0-5ba404afed22" providerId="ADAL" clId="{4E2C6ECA-79BE-6040-A905-34CE2ACF5549}" dt="2022-01-26T18:02:05.897" v="30"/>
          <ac:spMkLst>
            <pc:docMk/>
            <pc:sldMk cId="0" sldId="256"/>
            <ac:spMk id="4" creationId="{117456CE-3239-7440-9DF6-E4FE6B08F2C2}"/>
          </ac:spMkLst>
        </pc:spChg>
        <pc:graphicFrameChg chg="modGraphic">
          <ac:chgData name="Jaclyn Zalesky" userId="9c0b24b4-6ad7-45a7-a9a0-5ba404afed22" providerId="ADAL" clId="{4E2C6ECA-79BE-6040-A905-34CE2ACF5549}" dt="2022-01-26T18:01:56.161" v="25" actId="403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Graphic">
          <ac:chgData name="Jaclyn Zalesky" userId="9c0b24b4-6ad7-45a7-a9a0-5ba404afed22" providerId="ADAL" clId="{4E2C6ECA-79BE-6040-A905-34CE2ACF5549}" dt="2022-01-26T18:02:05.323" v="28" actId="403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Jaclyn Zalesky" userId="9c0b24b4-6ad7-45a7-a9a0-5ba404afed22" providerId="ADAL" clId="{4E2C6ECA-79BE-6040-A905-34CE2ACF5549}" dt="2022-01-26T18:01:19.405" v="21" actId="2711"/>
        <pc:sldMkLst>
          <pc:docMk/>
          <pc:sldMk cId="0" sldId="257"/>
        </pc:sldMkLst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6" creationId="{5EBF9B27-8EA2-E341-9043-80D952738B7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1:19.405" v="21" actId="2711"/>
          <ac:spMkLst>
            <pc:docMk/>
            <pc:sldMk cId="0" sldId="257"/>
            <ac:spMk id="35" creationId="{B4234558-BCCC-B94B-B075-5CA309B46EB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38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39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46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55.824" v="17" actId="2711"/>
          <ac:spMkLst>
            <pc:docMk/>
            <pc:sldMk cId="0" sldId="257"/>
            <ac:spMk id="61" creationId="{8F4C73CC-314D-8744-A9C8-6CE3C69810AD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63" creationId="{5FDB276C-3505-C748-B612-64E8B08A71CB}"/>
          </ac:spMkLst>
        </pc:spChg>
        <pc:spChg chg="mod">
          <ac:chgData name="Jaclyn Zalesky" userId="9c0b24b4-6ad7-45a7-a9a0-5ba404afed22" providerId="ADAL" clId="{4E2C6ECA-79BE-6040-A905-34CE2ACF5549}" dt="2022-01-26T18:01:02.641" v="18" actId="2711"/>
          <ac:spMkLst>
            <pc:docMk/>
            <pc:sldMk cId="0" sldId="257"/>
            <ac:spMk id="73" creationId="{54CB0472-0ABB-194C-8704-0BEA64FA03B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75" creationId="{C2C0178A-612A-E74E-A0F8-532A89A66F0C}"/>
          </ac:spMkLst>
        </pc:spChg>
        <pc:spChg chg="mod">
          <ac:chgData name="Jaclyn Zalesky" userId="9c0b24b4-6ad7-45a7-a9a0-5ba404afed22" providerId="ADAL" clId="{4E2C6ECA-79BE-6040-A905-34CE2ACF5549}" dt="2022-01-26T18:01:16.005" v="20" actId="2711"/>
          <ac:spMkLst>
            <pc:docMk/>
            <pc:sldMk cId="0" sldId="257"/>
            <ac:spMk id="78" creationId="{3FD5E5E8-A228-E646-A72D-9542B6773A8E}"/>
          </ac:spMkLst>
        </pc:spChg>
        <pc:spChg chg="mod">
          <ac:chgData name="Jaclyn Zalesky" userId="9c0b24b4-6ad7-45a7-a9a0-5ba404afed22" providerId="ADAL" clId="{4E2C6ECA-79BE-6040-A905-34CE2ACF5549}" dt="2022-01-26T18:01:10.237" v="19" actId="2711"/>
          <ac:spMkLst>
            <pc:docMk/>
            <pc:sldMk cId="0" sldId="257"/>
            <ac:spMk id="81" creationId="{075E4356-C31F-674D-B927-91CC2C099FA3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82" creationId="{95A83EB9-E8E1-7547-BBE3-E1F42C56BF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adobe.com/c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hyperlink" Target="https://experienceleague.adobe.com/?support-solution=General#support" TargetMode="External"/><Relationship Id="rId3" Type="http://schemas.openxmlformats.org/officeDocument/2006/relationships/hyperlink" Target="http://www.adobe.com/cn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elpx.adobe.com/cn/support/programs/support-policies-terms-condi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hyperlink" Target="https://status.adobe.com/" TargetMode="External"/><Relationship Id="rId10" Type="http://schemas.openxmlformats.org/officeDocument/2006/relationships/image" Target="../media/image14.svg"/><Relationship Id="rId4" Type="http://schemas.openxmlformats.org/officeDocument/2006/relationships/image" Target="../media/image3.jpg"/><Relationship Id="rId9" Type="http://schemas.openxmlformats.org/officeDocument/2006/relationships/image" Target="../media/image13.png"/><Relationship Id="rId14" Type="http://schemas.openxmlformats.org/officeDocument/2006/relationships/hyperlink" Target="https://community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409575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服务</a:t>
            </a:r>
            <a:r>
              <a:rPr lang="ja-jp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水平</a:t>
            </a:r>
            <a:r>
              <a:rPr lang="ja-jp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目标：</a:t>
            </a:r>
            <a:r>
              <a:rPr lang="ja-jp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初始</a:t>
            </a:r>
            <a:r>
              <a:rPr lang="ja-jp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响应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2031" y="580032"/>
            <a:ext cx="6134100" cy="973343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ja-jp" sz="1200" b="1" dirty="0">
                <a:solidFill>
                  <a:schemeClr val="bg1"/>
                </a:solidFill>
              </a:rPr>
              <a:t>标准</a:t>
            </a:r>
            <a:r>
              <a:rPr lang="ja-jp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商业 | 企业 | Elite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Adobe 提供一系列技术资源来帮助支持您的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业务</a:t>
            </a:r>
            <a:r>
              <a:rPr lang="ja-JP" altLang="en-US" sz="1000">
                <a:solidFill>
                  <a:schemeClr val="bg1"/>
                </a:solidFill>
                <a:latin typeface="Adobe Clean SemiLight"/>
              </a:rPr>
              <a:t>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这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些技术资源包含在您的 Adobe 企业订阅中。标准支持包括全天均可访问我们的自助支持资源（包括 HelpX 上的文章）以及在 Adobe 社区上与其他客户交流。可充分利用我们在</a:t>
            </a:r>
            <a:r>
              <a:rPr lang="ja-jp" sz="1000" u="sng" dirty="0">
                <a:solidFill>
                  <a:schemeClr val="bg1"/>
                </a:solidFill>
                <a:latin typeface="Adobe Clean Semi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</a:t>
            </a:r>
            <a:r>
              <a:rPr lang="ja-jp" sz="1000" u="sng" dirty="0">
                <a:solidFill>
                  <a:schemeClr val="bg1"/>
                </a:solidFill>
                <a:latin typeface="Adobe Clean SemiLight"/>
              </a:rPr>
              <a:t>上发布的详细而深入的技术产品文档和当前版本发行说明。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我们的标准支持还包括授权用户（管理员）全天均可通过聊天会话或电话联系我们的技术支持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团队</a:t>
            </a:r>
            <a:r>
              <a:rPr lang="ja-JP" altLang="en-US" sz="1000">
                <a:solidFill>
                  <a:schemeClr val="bg1"/>
                </a:solidFill>
                <a:latin typeface="Adobe Clean SemiLight"/>
              </a:rPr>
              <a:t>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并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可通过我们的支持门户网站记录协助请求。</a:t>
            </a:r>
            <a:endParaRPr lang="en-US" sz="10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48013"/>
              </p:ext>
            </p:extLst>
          </p:nvPr>
        </p:nvGraphicFramePr>
        <p:xfrm>
          <a:off x="95250" y="2013716"/>
          <a:ext cx="7600951" cy="5104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1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66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11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10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13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标准支持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商业支持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企业支持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-2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企业支持</a:t>
                      </a:r>
                      <a:endParaRPr sz="90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高级支持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88">
                <a:tc gridSpan="2">
                  <a:txBody>
                    <a:bodyPr/>
                    <a:lstStyle/>
                    <a:p>
                      <a:endParaRPr lang="en-US" sz="1100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ja-jp" sz="1000" b="1" i="1" spc="0" dirty="0">
                          <a:solidFill>
                            <a:srgbClr val="FFFFFF"/>
                          </a:solidFill>
                          <a:latin typeface="Adobe Clean" panose="020B0503020404020204" pitchFamily="34" charset="0"/>
                          <a:cs typeface="Adobe Clean"/>
                        </a:rPr>
                        <a:t>付费支持级别  ($)</a:t>
                      </a:r>
                      <a:endParaRPr sz="1000" b="1" spc="0" dirty="0">
                        <a:latin typeface="Adobe Clean" panose="020B0503020404020204" pitchFamily="34" charset="0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61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2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分配的专家</a:t>
                      </a:r>
                      <a:endParaRPr sz="12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客户支持主管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指定的支持工程师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技术客户经理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761">
                <a:tc rowSpan="16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支持服务</a:t>
                      </a:r>
                      <a:endParaRPr sz="12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全天候自助支持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全天候会话/电话支持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网络案例提交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优先级案例路由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已加快问题优先处理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上报管理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主动案例监控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区域内支持选项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服务审查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次/年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次/年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案例审查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1 次/月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2 次/月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解决方案审查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652054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路线图审查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038008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其他指定的支持联系人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789421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升级/迁移规划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474890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发布准备和规划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669001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执行发起人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731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7890" y="9852238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ja-jp" spc="-5" dirty="0"/>
              <a:t>©2022 Adobe.All Rights Reserved.Adobe</a:t>
            </a:r>
            <a:r>
              <a:rPr lang="ja-jp" spc="60" dirty="0"/>
              <a:t> </a:t>
            </a:r>
            <a:r>
              <a:rPr lang="ja-jp" spc="-5" dirty="0"/>
              <a:t>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635796"/>
              </p:ext>
            </p:extLst>
          </p:nvPr>
        </p:nvGraphicFramePr>
        <p:xfrm>
          <a:off x="95250" y="7483227"/>
          <a:ext cx="7600951" cy="2103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0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标准支持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高级支持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客户的生产业务功能中断或发生重大数据丢失或服务</a:t>
                      </a: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降级</a:t>
                      </a:r>
                      <a:r>
                        <a:rPr lang="ja-JP" altLang="en-US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、</a:t>
                      </a: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需</a:t>
                      </a: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要立即关注以恢复功能和可用性。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 /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 分钟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ja-jp" sz="900" i="0" spc="0" dirty="0">
                          <a:latin typeface="AdobeClean-Light"/>
                        </a:rPr>
                        <a:t>为适用的 Adobe 产品和服务购买支持计划的客户将获得优先级案例</a:t>
                      </a:r>
                      <a:r>
                        <a:rPr lang="ja-jp" sz="900" i="0" spc="0">
                          <a:latin typeface="AdobeClean-Light"/>
                        </a:rPr>
                        <a:t>路由</a:t>
                      </a:r>
                      <a:r>
                        <a:rPr lang="ja-JP" altLang="en-US" sz="900" i="0" spc="0">
                          <a:latin typeface="AdobeClean-Light"/>
                        </a:rPr>
                        <a:t>、</a:t>
                      </a:r>
                      <a:r>
                        <a:rPr lang="ja-jp" sz="900" i="0" spc="0">
                          <a:latin typeface="AdobeClean-Light"/>
                        </a:rPr>
                        <a:t>可</a:t>
                      </a:r>
                      <a:r>
                        <a:rPr lang="ja-jp" sz="900" i="0" spc="0" dirty="0">
                          <a:latin typeface="AdobeClean-Light"/>
                        </a:rPr>
                        <a:t>快速跟踪</a:t>
                      </a:r>
                      <a:r>
                        <a:rPr lang="ja-jp" sz="900" i="0" spc="0">
                          <a:latin typeface="AdobeClean-Light"/>
                        </a:rPr>
                        <a:t>案例</a:t>
                      </a:r>
                      <a:r>
                        <a:rPr lang="ja-JP" altLang="en-US" sz="900" i="0" spc="0">
                          <a:latin typeface="AdobeClean-Light"/>
                        </a:rPr>
                        <a:t>、</a:t>
                      </a:r>
                      <a:br>
                        <a:rPr lang="en-US" altLang="ja-JP" sz="900" i="0" spc="0" dirty="0">
                          <a:latin typeface="AdobeClean-Light"/>
                        </a:rPr>
                      </a:br>
                      <a:r>
                        <a:rPr lang="ja-jp" sz="900" i="0" spc="0">
                          <a:latin typeface="AdobeClean-Light"/>
                        </a:rPr>
                        <a:t>并</a:t>
                      </a:r>
                      <a:r>
                        <a:rPr lang="ja-jp" sz="900" i="0" spc="0" dirty="0">
                          <a:latin typeface="AdobeClean-Light"/>
                        </a:rPr>
                        <a:t>将其发送给 Adobe 的支持工程师。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全天候/30 分钟</a:t>
                      </a: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全天候/15 分钟</a:t>
                      </a: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客户的企业功能发生重大服务降级或潜在数据</a:t>
                      </a: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丢失</a:t>
                      </a:r>
                      <a:r>
                        <a:rPr lang="ja-JP" altLang="en-US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、</a:t>
                      </a: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或</a:t>
                      </a: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主要功能</a:t>
                      </a: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受到</a:t>
                      </a:r>
                      <a:br>
                        <a:rPr lang="en-US" alt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</a:b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影</a:t>
                      </a: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响。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全天候/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 小时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客户的企业功能发生轻微的服务</a:t>
                      </a:r>
                      <a:r>
                        <a:rPr kumimoji="0" 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降级</a:t>
                      </a: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但</a:t>
                      </a:r>
                      <a:r>
                        <a:rPr kumimoji="0" 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拥有可让企业功能继续有效的解决方案/解决方法。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工作日/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小时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有关当前产品功能或增强请求的常见问题。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工作日/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天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2300" dirty="0">
                <a:latin typeface="Adobe Clean" panose="020B0503020404020204" pitchFamily="34" charset="0"/>
              </a:rPr>
              <a:t>Adobe 支持计划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4" y="358817"/>
            <a:ext cx="383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sz="700" i="1" dirty="0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Cloud（包括 Adobe Sign）</a:t>
            </a:r>
          </a:p>
          <a:p>
            <a:endParaRPr lang="en-US" sz="700" i="1" dirty="0">
              <a:solidFill>
                <a:schemeClr val="bg1"/>
              </a:solidFill>
              <a:latin typeface="Adobe Clean" panose="020B05030204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317646" y="1345469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733800" y="2166161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288978" y="1484661"/>
            <a:ext cx="7070597" cy="38459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Adobe 客户支持提供资源访问权限</a:t>
            </a:r>
            <a:r>
              <a:rPr lang="ja-jp" sz="1100" spc="-12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以获取</a:t>
            </a:r>
            <a:r>
              <a:rPr lang="ja-jp" sz="1100" spc="-15">
                <a:solidFill>
                  <a:srgbClr val="020302"/>
                </a:solidFill>
                <a:latin typeface="AdobeClean-Light"/>
                <a:cs typeface="AdobeClean-Light"/>
              </a:rPr>
              <a:t>文档</a:t>
            </a:r>
            <a:r>
              <a:rPr lang="ja-JP" altLang="en-US" sz="1100" spc="-15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ja-jp" sz="1100" spc="-15">
                <a:solidFill>
                  <a:srgbClr val="020302"/>
                </a:solidFill>
                <a:latin typeface="AdobeClean-Light"/>
                <a:cs typeface="AdobeClean-Light"/>
              </a:rPr>
              <a:t>并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与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其他专家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和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客户互动以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获得最佳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实践。</a:t>
            </a:r>
            <a:r>
              <a:rPr lang="ja-jp" sz="1100" spc="-20">
                <a:solidFill>
                  <a:srgbClr val="020302"/>
                </a:solidFill>
                <a:latin typeface="AdobeClean-Light"/>
                <a:cs typeface="AdobeClean-Light"/>
              </a:rPr>
              <a:t>此外</a:t>
            </a:r>
            <a:r>
              <a:rPr lang="ja-JP" altLang="en-US" sz="1100" spc="-20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ja-jp" sz="1100" spc="-20">
                <a:solidFill>
                  <a:srgbClr val="020302"/>
                </a:solidFill>
                <a:latin typeface="AdobeClean-Light"/>
                <a:cs typeface="AdobeClean-Light"/>
              </a:rPr>
              <a:t>还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可通过</a:t>
            </a:r>
            <a:r>
              <a:rPr lang="ja-jp" sz="1100" spc="-25" dirty="0">
                <a:solidFill>
                  <a:srgbClr val="020302"/>
                </a:solidFill>
                <a:latin typeface="AdobeClean-Light"/>
                <a:cs typeface="AdobeClean-Light"/>
              </a:rPr>
              <a:t>几个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渠道来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提交问题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和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案例。</a:t>
            </a:r>
            <a:endParaRPr sz="1100" dirty="0">
              <a:latin typeface="AdobeClean-Light"/>
              <a:cs typeface="AdobeClean-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2047" y="5400954"/>
            <a:ext cx="3270885" cy="7027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授权用户（管理员）可以通过 Adobe 支持启动聊天会话</a:t>
            </a:r>
            <a:r>
              <a:rPr lang="ja-jp" sz="1100" spc="-5" dirty="0">
                <a:solidFill>
                  <a:srgbClr val="020302"/>
                </a:solidFill>
                <a:latin typeface="AdobeClean-Light"/>
                <a:cs typeface="AdobeClean-Light"/>
              </a:rPr>
              <a:t>以</a:t>
            </a:r>
            <a:r>
              <a:rPr lang="ja-jp" sz="1100" spc="-10" dirty="0">
                <a:solidFill>
                  <a:srgbClr val="020302"/>
                </a:solidFill>
                <a:latin typeface="AdobeClean-Light"/>
                <a:cs typeface="AdobeClean-Light"/>
              </a:rPr>
              <a:t>获取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答案</a:t>
            </a:r>
            <a:r>
              <a:rPr lang="ja-jp" sz="1100" spc="-45" dirty="0">
                <a:solidFill>
                  <a:srgbClr val="020302"/>
                </a:solidFill>
                <a:latin typeface="AdobeClean-Light"/>
                <a:cs typeface="AdobeClean-Light"/>
              </a:rPr>
              <a:t>并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帮助</a:t>
            </a:r>
            <a:r>
              <a:rPr lang="ja-jp" sz="1100" spc="-10" dirty="0">
                <a:solidFill>
                  <a:srgbClr val="020302"/>
                </a:solidFill>
                <a:latin typeface="AdobeClean-Light"/>
                <a:cs typeface="AdobeClean-Light"/>
              </a:rPr>
              <a:t>提交案例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。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1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以当地时间为准</a:t>
            </a:r>
            <a:endParaRPr sz="1100" i="1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28600" y="1037692"/>
            <a:ext cx="1501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ja-jp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标准支持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308312" y="3141943"/>
            <a:ext cx="162500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+mj-lt"/>
                <a:ea typeface="Open Sans" pitchFamily="34" charset="0"/>
                <a:cs typeface="Open Sans" pitchFamily="34" charset="0"/>
              </a:rPr>
              <a:t>社区</a:t>
            </a: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论坛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17647" y="3349382"/>
            <a:ext cx="3148178" cy="5437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持续在线访问包括技术解决方案、产品文档、常见问题解答等的不断增长的数据库。在 Adobe 社区与其他客户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联系</a:t>
            </a:r>
            <a:r>
              <a:rPr lang="ja-JP" altLang="en-US" sz="110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共</a:t>
            </a:r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享最佳实践和经验教训...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83640" y="3141943"/>
            <a:ext cx="119103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自助门户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83640" y="3327259"/>
            <a:ext cx="3403500" cy="37446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按需访问在线自助支持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门户</a:t>
            </a:r>
            <a:r>
              <a:rPr lang="ja-JP" altLang="en-US" sz="110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查</a:t>
            </a:r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看案例状态并浏览其他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资源</a:t>
            </a:r>
            <a:r>
              <a:rPr lang="ja-JP" altLang="en-US" sz="110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例</a:t>
            </a:r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如我们的知识库、新闻和通知、特定提示等。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69309" y="5162889"/>
            <a:ext cx="98584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聊天支持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84182" y="5130772"/>
            <a:ext cx="113011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电话支持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74139" y="5352333"/>
            <a:ext cx="3286720" cy="543739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r>
              <a:rPr lang="ja-jp" sz="1100" dirty="0">
                <a:solidFill>
                  <a:srgbClr val="020302"/>
                </a:solidFill>
                <a:latin typeface="AdobeClean-Light"/>
              </a:rPr>
              <a:t>授权用户（管理员）</a:t>
            </a:r>
            <a:r>
              <a:rPr lang="ja-jp" sz="1100" dirty="0">
                <a:latin typeface="Adobe Clean Light"/>
              </a:rPr>
              <a:t>可以通过电话调用 Adobe 支持</a:t>
            </a:r>
            <a:r>
              <a:rPr lang="ja-jp" sz="1100" spc="-5" dirty="0">
                <a:solidFill>
                  <a:srgbClr val="020302"/>
                </a:solidFill>
                <a:latin typeface="AdobeClean-Light"/>
                <a:cs typeface="AdobeClean-Light"/>
              </a:rPr>
              <a:t>以</a:t>
            </a:r>
            <a:r>
              <a:rPr lang="ja-jp" sz="1100" spc="-10" dirty="0">
                <a:solidFill>
                  <a:srgbClr val="020302"/>
                </a:solidFill>
                <a:latin typeface="AdobeClean-Light"/>
                <a:cs typeface="AdobeClean-Light"/>
              </a:rPr>
              <a:t>获取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答案</a:t>
            </a:r>
            <a:r>
              <a:rPr lang="ja-jp" sz="1100" spc="-45" dirty="0">
                <a:solidFill>
                  <a:srgbClr val="020302"/>
                </a:solidFill>
                <a:latin typeface="AdobeClean-Light"/>
                <a:cs typeface="AdobeClean-Light"/>
              </a:rPr>
              <a:t>并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帮助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提交案例。</a:t>
            </a:r>
          </a:p>
          <a:p>
            <a:r>
              <a:rPr lang="ja-jp" sz="1100" i="1" spc="-10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以当地时间为准</a:t>
            </a:r>
            <a:endParaRPr lang="en-US" sz="1100" i="1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234558-BCCC-B94B-B075-5CA309B46EBF}"/>
              </a:ext>
            </a:extLst>
          </p:cNvPr>
          <p:cNvSpPr>
            <a:spLocks/>
          </p:cNvSpPr>
          <p:nvPr/>
        </p:nvSpPr>
        <p:spPr>
          <a:xfrm>
            <a:off x="303620" y="6896420"/>
            <a:ext cx="16446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网络案例提交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F9B27-8EA2-E341-9043-80D952738B7F}"/>
              </a:ext>
            </a:extLst>
          </p:cNvPr>
          <p:cNvSpPr/>
          <p:nvPr/>
        </p:nvSpPr>
        <p:spPr>
          <a:xfrm>
            <a:off x="228600" y="7098563"/>
            <a:ext cx="3237228" cy="43088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ja-jp" sz="1100" dirty="0">
                <a:solidFill>
                  <a:srgbClr val="020302"/>
                </a:solidFill>
                <a:latin typeface="AdobeClean-Light"/>
              </a:rPr>
              <a:t>授权用户（管理员）</a:t>
            </a:r>
            <a:r>
              <a:rPr lang="ja-jp" sz="1100" dirty="0">
                <a:latin typeface="Adobe Clean Light"/>
              </a:rPr>
              <a:t>可以随时提交不限数量的网络</a:t>
            </a:r>
            <a:r>
              <a:rPr lang="ja-jp" sz="1100">
                <a:latin typeface="Adobe Clean Light"/>
              </a:rPr>
              <a:t>案例</a:t>
            </a:r>
            <a:r>
              <a:rPr lang="ja-JP" altLang="en-US" sz="1100">
                <a:latin typeface="Adobe Clean Light"/>
              </a:rPr>
              <a:t>、</a:t>
            </a:r>
            <a:r>
              <a:rPr lang="ja-jp" sz="1100">
                <a:latin typeface="Adobe Clean Light"/>
              </a:rPr>
              <a:t>供</a:t>
            </a:r>
            <a:r>
              <a:rPr lang="ja-jp" sz="1100" dirty="0">
                <a:latin typeface="Adobe Clean Light"/>
              </a:rPr>
              <a:t>技术支持团队审查支持问题。</a:t>
            </a:r>
            <a:endParaRPr lang="en-US" sz="1100" dirty="0">
              <a:solidFill>
                <a:srgbClr val="000000"/>
              </a:solidFill>
              <a:latin typeface="Adobe Clean Ligh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E77F6C-AF72-6B47-93C7-AAFF9593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78" y="2707043"/>
            <a:ext cx="365760" cy="3657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EAB8B7-3512-7148-9446-8D1BD5962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3640" y="2703126"/>
            <a:ext cx="365760" cy="3657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BB1EA2-FE4F-2541-905F-D1155246E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620" y="6521866"/>
            <a:ext cx="365760" cy="3657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238FF0-3279-C349-B16F-06587C5EC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4139" y="4749772"/>
            <a:ext cx="365760" cy="3657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102AE2-1023-1041-BEDB-83AB48DBA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20" y="4799748"/>
            <a:ext cx="365760" cy="36576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732CD17C-F249-EA4C-B716-35D7409EDBD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37890" y="9852238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ja-jp" spc="-5" dirty="0"/>
              <a:t>©2022 Adobe.All Rights Reserved.Adobe</a:t>
            </a:r>
            <a:r>
              <a:rPr lang="ja-jp" spc="60" dirty="0"/>
              <a:t> </a:t>
            </a:r>
            <a:r>
              <a:rPr lang="ja-jp" spc="-5" dirty="0"/>
              <a:t>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ja-jp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ja-jp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ja-jp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ja-jp" sz="500" spc="-5" dirty="0">
                <a:solidFill>
                  <a:srgbClr val="6C6C6C"/>
                </a:solidFill>
                <a:latin typeface="Adobe Clean"/>
                <a:cs typeface="Adobe Clean"/>
              </a:rPr>
              <a:t>Confidential.</a:t>
            </a:r>
            <a:endParaRPr sz="500" dirty="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ja-jp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Confidential.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ja-jp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资源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ja-jp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ja-jp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Jo</a:t>
            </a:r>
            <a:r>
              <a:rPr lang="ja-jp" sz="800" spc="-15">
                <a:solidFill>
                  <a:srgbClr val="777879"/>
                </a:solidFill>
                <a:latin typeface="Adobe Clean"/>
                <a:cs typeface="Adobe Clean"/>
              </a:rPr>
              <a:t>se</a:t>
            </a:r>
            <a:r>
              <a:rPr lang="ja-JP" altLang="en-US" sz="800" spc="-15">
                <a:solidFill>
                  <a:srgbClr val="777879"/>
                </a:solidFill>
                <a:latin typeface="Adobe Clean"/>
                <a:cs typeface="Adobe Clean"/>
              </a:rPr>
              <a:t>、</a:t>
            </a:r>
            <a:r>
              <a:rPr lang="ja-jp" sz="800" spc="-14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ja-jp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ja-jp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www.adobe.com/cn/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要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详细</a:t>
            </a:r>
            <a:r>
              <a:rPr lang="ja-jp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了解 </a:t>
            </a:r>
            <a:r>
              <a:rPr lang="ja-jp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ja-jp" sz="1100" i="1" spc="-6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支持产品/服务</a:t>
            </a:r>
            <a:r>
              <a:rPr lang="ja-jp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和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您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的</a:t>
            </a:r>
            <a:r>
              <a:rPr lang="ja-jp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适当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级</a:t>
            </a:r>
            <a:r>
              <a:rPr lang="ja-jp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别</a:t>
            </a:r>
            <a:r>
              <a:rPr lang="ja-jp" sz="1100" i="1" spc="-85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altLang="en-US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、</a:t>
            </a:r>
            <a:r>
              <a:rPr lang="ja-jp" sz="1100" i="1" spc="-65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请联系</a:t>
            </a:r>
            <a:r>
              <a:rPr lang="ja-jp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7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指定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客户</a:t>
            </a:r>
            <a:r>
              <a:rPr lang="ja-jp" sz="1100" i="1" spc="-1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经理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(NAM) </a:t>
            </a: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或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客户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成功</a:t>
            </a:r>
            <a:r>
              <a:rPr lang="ja-jp" sz="1100" i="1" spc="-18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经理  (CSM)。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©2022 Adobe.All Rights Reserved.Adobe</a:t>
            </a:r>
            <a:r>
              <a:rPr lang="ja-jp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Confidential.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4736515"/>
            <a:ext cx="6476646" cy="6020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ja-jp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核心地区营业时间和语言支持</a:t>
            </a:r>
          </a:p>
          <a:p>
            <a:pPr lvl="0">
              <a:spcBef>
                <a:spcPts val="915"/>
              </a:spcBef>
            </a:pPr>
            <a:r>
              <a:rPr lang="ja-jp" sz="1000" spc="-15" dirty="0">
                <a:solidFill>
                  <a:srgbClr val="1F1F1F"/>
                </a:solidFill>
                <a:latin typeface="AdobeClean-Light"/>
              </a:rPr>
              <a:t>Adobe 的本地营业时间与客户的计费区域一致。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65317"/>
              </p:ext>
            </p:extLst>
          </p:nvPr>
        </p:nvGraphicFramePr>
        <p:xfrm>
          <a:off x="171128" y="5586349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203837"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</a:t>
                      </a: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欧洲、中东和非洲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亚太地区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日本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188915"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全天候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31847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美洲语言支持仅提供英文版本。</a:t>
                      </a: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" marR="5080" indent="-6350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无</a:t>
            </a:r>
            <a:r>
              <a:rPr lang="ja-jp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与</a:t>
            </a:r>
            <a:r>
              <a:rPr lang="ja-jp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伦</a:t>
            </a:r>
            <a:r>
              <a:rPr lang="ja-jp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比</a:t>
            </a:r>
            <a:r>
              <a:rPr lang="ja-jp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的专业知识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20326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" marR="5080" indent="-6350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加速支持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" marR="5080" indent="-6350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战</a:t>
            </a:r>
            <a:r>
              <a:rPr lang="ja-jp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略</a:t>
            </a:r>
            <a:r>
              <a:rPr lang="ja-jp" sz="1200" b="1" spc="-75" dirty="0">
                <a:solidFill>
                  <a:srgbClr val="FFFFFF"/>
                </a:solidFill>
                <a:latin typeface="Adobe Clean"/>
                <a:cs typeface="Adobe Clean"/>
              </a:rPr>
              <a:t>性</a:t>
            </a:r>
            <a:r>
              <a:rPr lang="ja-jp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建议</a:t>
            </a:r>
            <a:endParaRPr sz="1200" dirty="0">
              <a:latin typeface="Adobe Clean"/>
              <a:cs typeface="Adobe Clean"/>
            </a:endParaRPr>
          </a:p>
        </p:txBody>
      </p:sp>
      <p:pic>
        <p:nvPicPr>
          <p:cNvPr id="8" name="Graphic 7" descr="目标轮廓图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火箭轮廓图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勋章轮廓图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4A393B-B900-3347-8AA4-229E55CC7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15546"/>
              </p:ext>
            </p:extLst>
          </p:nvPr>
        </p:nvGraphicFramePr>
        <p:xfrm>
          <a:off x="202054" y="1222225"/>
          <a:ext cx="7368291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170848118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388535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0325" indent="0">
                        <a:tabLst/>
                      </a:pPr>
                      <a:r>
                        <a:rPr lang="ja-jp" sz="1200" b="0" strike="noStrike" dirty="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Experience League</a:t>
                      </a:r>
                      <a:endParaRPr lang="en-US" sz="1200" b="0" strike="noStrike" dirty="0">
                        <a:solidFill>
                          <a:srgbClr val="5F5F5F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b="0" strike="noStrike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 为 Adobe 客户提供针对精选 Adobe Creative Cloud 和文档产品的自助教程、产品文档、讲师指导的培训、社区和技术支持。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71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strike="noStrike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Adobe 支持社区</a:t>
                      </a:r>
                      <a:endParaRPr lang="en-US" sz="1200" strike="noStrike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strike="noStrike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支持社区是提出问题、找到答案、向专家学习和分享知识的场所。</a:t>
                      </a:r>
                      <a:endParaRPr lang="en-US" sz="1000" strike="noStrike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dobe Clean Light" panose="020B03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10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生产问题和系统中断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传达在多租户环境中部署的所有 Adobe 产品和服务的运行状况信息。客户可以选择他们的订阅偏好</a:t>
                      </a:r>
                      <a:r>
                        <a:rPr lang="ja-jp" sz="1000" kern="12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ja-JP" altLang="en-US" sz="1000" kern="12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、</a:t>
                      </a:r>
                      <a:br>
                        <a:rPr lang="en-US" alt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ja-jp" sz="1000" kern="12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以</a:t>
                      </a:r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便在 Adobe 创建、更新或处理产品事件时收到电子邮件通知。这可能包括严重性不同的定期维护或服务问题。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8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条款和条件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详细说明支持服务产品的条款和条件。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555031"/>
                  </a:ext>
                </a:extLst>
              </a:tr>
            </a:tbl>
          </a:graphicData>
        </a:graphic>
      </p:graphicFrame>
      <p:sp>
        <p:nvSpPr>
          <p:cNvPr id="22" name="object 26">
            <a:extLst>
              <a:ext uri="{FF2B5EF4-FFF2-40B4-BE49-F238E27FC236}">
                <a16:creationId xmlns:a16="http://schemas.microsoft.com/office/drawing/2014/main" id="{827FBB8B-1074-3E4E-88DE-5E9A9942ACCB}"/>
              </a:ext>
            </a:extLst>
          </p:cNvPr>
          <p:cNvSpPr/>
          <p:nvPr/>
        </p:nvSpPr>
        <p:spPr>
          <a:xfrm>
            <a:off x="194237" y="914400"/>
            <a:ext cx="7772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12BD98-169B-4BEE-86DF-4C9641DF23C4}">
  <ds:schemaRefs>
    <ds:schemaRef ds:uri="01e63850-2818-4a9f-a0cd-2d4201ad5cd5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81057cd-4f7e-4aa3-94a7-05201549cd1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3D697C7-8900-4A9E-A95D-28A96A3A3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45805</TotalTime>
  <Words>1870</Words>
  <Application>Microsoft Macintosh PowerPoint</Application>
  <PresentationFormat>Custom</PresentationFormat>
  <Paragraphs>145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支持计划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Bojana Peric</cp:lastModifiedBy>
  <cp:revision>84</cp:revision>
  <dcterms:created xsi:type="dcterms:W3CDTF">2020-11-03T06:32:09Z</dcterms:created>
  <dcterms:modified xsi:type="dcterms:W3CDTF">2022-03-24T12:00:39Z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0x0101009423269C2B3A1A408FE719AA0C68584E</vt:lpwstr>
  </property>
</Properties>
</file>