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3" d="100"/>
          <a:sy n="73" d="100"/>
        </p:scale>
        <p:origin x="3072"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kita Sood" userId="c93a62e3-2a47-429d-82c6-c2a8fd110ae7" providerId="ADAL" clId="{EADEB940-4844-7941-8DD1-C0A7CBA2737C}"/>
    <pc:docChg chg="modSld">
      <pc:chgData name="Ankita Sood" userId="c93a62e3-2a47-429d-82c6-c2a8fd110ae7" providerId="ADAL" clId="{EADEB940-4844-7941-8DD1-C0A7CBA2737C}" dt="2022-01-20T19:38:27.531" v="31" actId="20577"/>
      <pc:docMkLst>
        <pc:docMk/>
      </pc:docMkLst>
      <pc:sldChg chg="modSp mod">
        <pc:chgData name="Ankita Sood" userId="c93a62e3-2a47-429d-82c6-c2a8fd110ae7" providerId="ADAL" clId="{EADEB940-4844-7941-8DD1-C0A7CBA2737C}" dt="2022-01-20T19:38:22.046" v="23" actId="20577"/>
        <pc:sldMkLst>
          <pc:docMk/>
          <pc:sldMk cId="0" sldId="256"/>
        </pc:sldMkLst>
        <pc:spChg chg="mod">
          <ac:chgData name="Ankita Sood" userId="c93a62e3-2a47-429d-82c6-c2a8fd110ae7" providerId="ADAL" clId="{EADEB940-4844-7941-8DD1-C0A7CBA2737C}" dt="2022-01-20T19:38:07.964" v="7" actId="20577"/>
          <ac:spMkLst>
            <pc:docMk/>
            <pc:sldMk cId="0" sldId="256"/>
            <ac:spMk id="5" creationId="{00000000-0000-0000-0000-000000000000}"/>
          </ac:spMkLst>
        </pc:spChg>
        <pc:graphicFrameChg chg="modGraphic">
          <ac:chgData name="Ankita Sood" userId="c93a62e3-2a47-429d-82c6-c2a8fd110ae7" providerId="ADAL" clId="{EADEB940-4844-7941-8DD1-C0A7CBA2737C}" dt="2022-01-20T19:38:22.046" v="23" actId="20577"/>
          <ac:graphicFrameMkLst>
            <pc:docMk/>
            <pc:sldMk cId="0" sldId="256"/>
            <ac:graphicFrameMk id="9" creationId="{00000000-0000-0000-0000-000000000000}"/>
          </ac:graphicFrameMkLst>
        </pc:graphicFrameChg>
        <pc:graphicFrameChg chg="modGraphic">
          <ac:chgData name="Ankita Sood" userId="c93a62e3-2a47-429d-82c6-c2a8fd110ae7" providerId="ADAL" clId="{EADEB940-4844-7941-8DD1-C0A7CBA2737C}" dt="2022-01-20T19:38:16.769" v="15" actId="20577"/>
          <ac:graphicFrameMkLst>
            <pc:docMk/>
            <pc:sldMk cId="0" sldId="256"/>
            <ac:graphicFrameMk id="11" creationId="{3AC7AEA2-E7A4-BD48-80EA-856168E207F6}"/>
          </ac:graphicFrameMkLst>
        </pc:graphicFrameChg>
      </pc:sldChg>
      <pc:sldChg chg="modSp mod">
        <pc:chgData name="Ankita Sood" userId="c93a62e3-2a47-429d-82c6-c2a8fd110ae7" providerId="ADAL" clId="{EADEB940-4844-7941-8DD1-C0A7CBA2737C}" dt="2022-01-20T19:38:27.531" v="31" actId="20577"/>
        <pc:sldMkLst>
          <pc:docMk/>
          <pc:sldMk cId="0" sldId="257"/>
        </pc:sldMkLst>
        <pc:spChg chg="mod">
          <ac:chgData name="Ankita Sood" userId="c93a62e3-2a47-429d-82c6-c2a8fd110ae7" providerId="ADAL" clId="{EADEB940-4844-7941-8DD1-C0A7CBA2737C}" dt="2022-01-20T19:38:27.531" v="31" actId="20577"/>
          <ac:spMkLst>
            <pc:docMk/>
            <pc:sldMk cId="0" sldId="257"/>
            <ac:spMk id="44" creationId="{147009FB-1B8D-6D4F-87DF-41B5DE49EFE5}"/>
          </ac:spMkLst>
        </pc:sp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a:solidFill>
                  <a:srgbClr val="020302"/>
                </a:solidFill>
                <a:uFill>
                  <a:solidFill>
                    <a:srgbClr val="020302"/>
                  </a:solidFill>
                </a:uFill>
                <a:latin typeface="Adobe Clean"/>
                <a:cs typeface="Adobe Clean"/>
              </a:rPr>
              <a:t>Service </a:t>
            </a:r>
            <a:r>
              <a:rPr sz="1400" b="1" u="heavy" spc="-10">
                <a:solidFill>
                  <a:srgbClr val="020302"/>
                </a:solidFill>
                <a:uFill>
                  <a:solidFill>
                    <a:srgbClr val="020302"/>
                  </a:solidFill>
                </a:uFill>
                <a:latin typeface="Adobe Clean"/>
                <a:cs typeface="Adobe Clean"/>
              </a:rPr>
              <a:t>Level </a:t>
            </a:r>
            <a:r>
              <a:rPr sz="1400" b="1" u="heavy" spc="-45">
                <a:solidFill>
                  <a:srgbClr val="020302"/>
                </a:solidFill>
                <a:uFill>
                  <a:solidFill>
                    <a:srgbClr val="020302"/>
                  </a:solidFill>
                </a:uFill>
                <a:latin typeface="Adobe Clean"/>
                <a:cs typeface="Adobe Clean"/>
              </a:rPr>
              <a:t>Targets: </a:t>
            </a:r>
            <a:r>
              <a:rPr sz="1400" b="1" u="heavy" spc="-10">
                <a:solidFill>
                  <a:srgbClr val="020302"/>
                </a:solidFill>
                <a:uFill>
                  <a:solidFill>
                    <a:srgbClr val="020302"/>
                  </a:solidFill>
                </a:uFill>
                <a:latin typeface="Adobe Clean"/>
                <a:cs typeface="Adobe Clean"/>
              </a:rPr>
              <a:t>Initial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sz="2300">
                <a:latin typeface="Adobe Clean"/>
              </a:rPr>
              <a:t>ADOBE </a:t>
            </a:r>
            <a:r>
              <a:rPr lang="en-US" sz="2300">
                <a:latin typeface="Adobe Clean"/>
              </a:rPr>
              <a:t>SUPPORT PLANS</a:t>
            </a:r>
            <a:endParaRPr sz="2300">
              <a:latin typeface="Adobe Clean" panose="020B0503020404020204" pitchFamily="34" charset="0"/>
            </a:endParaRPr>
          </a:p>
        </p:txBody>
      </p:sp>
      <p:sp>
        <p:nvSpPr>
          <p:cNvPr id="5" name="object 5"/>
          <p:cNvSpPr txBox="1"/>
          <p:nvPr/>
        </p:nvSpPr>
        <p:spPr>
          <a:xfrm>
            <a:off x="121147" y="531160"/>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dirty="0">
                <a:solidFill>
                  <a:schemeClr val="bg1"/>
                </a:solidFill>
                <a:latin typeface="Adobe Clean Light" panose="020B0303020404020204" pitchFamily="34" charset="0"/>
              </a:rPr>
              <a:t>Standard | </a:t>
            </a:r>
            <a:r>
              <a:rPr lang="en-US" sz="900" b="1" dirty="0">
                <a:solidFill>
                  <a:schemeClr val="bg1"/>
                </a:solidFill>
                <a:latin typeface="Adobe Clean" panose="020B0503020404020204" pitchFamily="34" charset="0"/>
              </a:rPr>
              <a:t>Business</a:t>
            </a:r>
            <a:r>
              <a:rPr lang="en-US" sz="900" dirty="0">
                <a:solidFill>
                  <a:schemeClr val="bg1"/>
                </a:solidFill>
                <a:latin typeface="Adobe Clean Light" panose="020B0303020404020204" pitchFamily="34" charset="0"/>
              </a:rPr>
              <a:t> | Enterprise | Elite</a:t>
            </a:r>
          </a:p>
          <a:p>
            <a:pPr marL="12700" marR="5080">
              <a:lnSpc>
                <a:spcPts val="1200"/>
              </a:lnSpc>
              <a:spcBef>
                <a:spcPts val="240"/>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graphicFrame>
        <p:nvGraphicFramePr>
          <p:cNvPr id="9" name="object 9"/>
          <p:cNvGraphicFramePr>
            <a:graphicFrameLocks noGrp="1"/>
          </p:cNvGraphicFramePr>
          <p:nvPr>
            <p:extLst>
              <p:ext uri="{D42A27DB-BD31-4B8C-83A1-F6EECF244321}">
                <p14:modId xmlns:p14="http://schemas.microsoft.com/office/powerpoint/2010/main" val="2485809364"/>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n-US" sz="900" spc="0" dirty="0">
                          <a:solidFill>
                            <a:srgbClr val="020302"/>
                          </a:solidFill>
                          <a:latin typeface="Adobe Clean"/>
                          <a:cs typeface="Adobe Clean"/>
                        </a:rPr>
                        <a:t>Standard</a:t>
                      </a:r>
                      <a:r>
                        <a:rPr sz="900" spc="0" dirty="0">
                          <a:solidFill>
                            <a:srgbClr val="020302"/>
                          </a:solidFill>
                          <a:latin typeface="Adobe Clean"/>
                          <a:cs typeface="Adobe Clean"/>
                        </a:rPr>
                        <a:t> Support</a:t>
                      </a:r>
                      <a:endParaRPr sz="900" spc="0" dirty="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a:lnSpc>
                          <a:spcPts val="1000"/>
                        </a:lnSpc>
                        <a:spcBef>
                          <a:spcPts val="415"/>
                        </a:spcBef>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2</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sz="900" b="1" spc="0">
                          <a:solidFill>
                            <a:srgbClr val="020302"/>
                          </a:solidFill>
                          <a:latin typeface="Adobe Clean"/>
                          <a:cs typeface="Adobe Clean"/>
                        </a:rPr>
                        <a:t>PRIORITY 3</a:t>
                      </a:r>
                      <a:endParaRPr sz="900" spc="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6</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4</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lang="en-US" sz="900" b="0" i="0" spc="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days</a:t>
                      </a:r>
                      <a:r>
                        <a:rPr lang="en-US" sz="900" spc="0">
                          <a:solidFill>
                            <a:srgbClr val="020302"/>
                          </a:solidFill>
                          <a:latin typeface="AdobeClean-Light"/>
                          <a:cs typeface="AdobeClean-Light"/>
                        </a:rPr>
                        <a:t> / </a:t>
                      </a:r>
                      <a:r>
                        <a:rPr sz="900" spc="0">
                          <a:solidFill>
                            <a:srgbClr val="020302"/>
                          </a:solidFill>
                          <a:latin typeface="AdobeClean-Light"/>
                          <a:cs typeface="AdobeClean-Light"/>
                        </a:rPr>
                        <a:t>3 days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s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2910209"/>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Standard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a:solidFill>
                            <a:srgbClr val="FFFFFF"/>
                          </a:solidFill>
                          <a:latin typeface="Adobe Clean"/>
                          <a:cs typeface="Adobe Clean"/>
                        </a:rPr>
                        <a:t>Business</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a:solidFill>
                            <a:srgbClr val="020302"/>
                          </a:solidFill>
                          <a:latin typeface="AdobeClean-Light"/>
                          <a:cs typeface="AdobeClean-Light"/>
                        </a:rPr>
                        <a:t>6</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endParaRPr sz="900" spc="0">
                        <a:latin typeface="AdobeClean-Light"/>
                        <a:cs typeface="AdobeClean-Light"/>
                      </a:endParaRPr>
                    </a:p>
                    <a:p>
                      <a:pPr marL="48260" hangingPunct="0">
                        <a:lnSpc>
                          <a:spcPct val="100000"/>
                        </a:lnSpc>
                        <a:spcBef>
                          <a:spcPts val="830"/>
                        </a:spcBef>
                      </a:pPr>
                      <a:r>
                        <a:rPr sz="900" spc="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a:latin typeface="Adobe Clean Light" panose="020B0303020404020204" pitchFamily="34" charset="0"/>
              <a:cs typeface="AdobeClean-Light"/>
            </a:endParaRPr>
          </a:p>
        </p:txBody>
      </p:sp>
      <p:sp>
        <p:nvSpPr>
          <p:cNvPr id="46" name="object 46"/>
          <p:cNvSpPr txBox="1"/>
          <p:nvPr/>
        </p:nvSpPr>
        <p:spPr>
          <a:xfrm>
            <a:off x="2836967" y="8618616"/>
            <a:ext cx="228600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a:solidFill>
                  <a:srgbClr val="020302"/>
                </a:solidFill>
                <a:latin typeface="AdobeClean-Light"/>
                <a:cs typeface="AdobeClean-Light"/>
              </a:rPr>
              <a:t>Start a chat session to get answers</a:t>
            </a:r>
            <a:r>
              <a:rPr lang="en-US" sz="1000">
                <a:solidFill>
                  <a:srgbClr val="020302"/>
                </a:solidFill>
                <a:latin typeface="AdobeClean-Light"/>
                <a:cs typeface="AdobeClean-Light"/>
              </a:rPr>
              <a:t> &amp; </a:t>
            </a:r>
            <a:r>
              <a:rPr sz="1000">
                <a:solidFill>
                  <a:srgbClr val="020302"/>
                </a:solidFill>
                <a:latin typeface="AdobeClean-Light"/>
                <a:cs typeface="AdobeClean-Light"/>
              </a:rPr>
              <a:t>help with case submission</a:t>
            </a:r>
            <a:r>
              <a:rPr lang="en-US" sz="1000">
                <a:solidFill>
                  <a:srgbClr val="020302"/>
                </a:solidFill>
                <a:latin typeface="AdobeClean-Light"/>
                <a:cs typeface="AdobeClean-Light"/>
              </a:rPr>
              <a:t>.</a:t>
            </a:r>
          </a:p>
          <a:p>
            <a:pPr marL="33020" marR="159385">
              <a:spcBef>
                <a:spcPts val="100"/>
              </a:spcBef>
              <a:tabLst>
                <a:tab pos="1786889" algn="l"/>
              </a:tabLst>
            </a:pPr>
            <a:r>
              <a:rPr sz="1000" i="1">
                <a:solidFill>
                  <a:srgbClr val="7A7A7A"/>
                </a:solidFill>
                <a:latin typeface="AdobeClean-LightIt"/>
                <a:cs typeface="AdobeClean-LightIt"/>
              </a:rPr>
              <a:t>*Not all products have live chat support</a:t>
            </a:r>
            <a:r>
              <a:rPr sz="900" i="1">
                <a:solidFill>
                  <a:srgbClr val="7A7A7A"/>
                </a:solidFill>
                <a:latin typeface="AdobeClean-LightIt"/>
                <a:cs typeface="AdobeClean-LightIt"/>
              </a:rPr>
              <a:t>.</a:t>
            </a:r>
            <a:r>
              <a:rPr lang="en-US" sz="900" i="1">
                <a:solidFill>
                  <a:srgbClr val="7A7A7A"/>
                </a:solidFill>
                <a:latin typeface="AdobeClean-LightIt"/>
                <a:cs typeface="AdobeClean-LightIt"/>
              </a:rPr>
              <a:t>  </a:t>
            </a:r>
            <a:endParaRPr sz="90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Standard Support Features</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Business  Support Features</a:t>
            </a:r>
            <a:endParaRPr lang="en-US" sz="140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On-demand access to the online </a:t>
            </a:r>
            <a:br>
              <a:rPr lang="en-US" sz="1000">
                <a:solidFill>
                  <a:srgbClr val="000000"/>
                </a:solidFill>
                <a:latin typeface="Adobe Clean Light" panose="020B0303020404020204" pitchFamily="34" charset="0"/>
              </a:rPr>
            </a:br>
            <a:r>
              <a:rPr lang="en-US" sz="100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An Account Support Lead will host webinars covering an overview of business support services.  </a:t>
            </a:r>
            <a:endParaRPr lang="en-US" sz="100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a:t>
            </a:r>
            <a:r>
              <a:rPr lang="en-US" sz="1100" i="1" spc="-20">
                <a:solidFill>
                  <a:srgbClr val="777879"/>
                </a:solidFill>
                <a:latin typeface="AdobeClean-LightIt"/>
                <a:cs typeface="AdobeClean-LightIt"/>
              </a:rPr>
              <a:t> </a:t>
            </a:r>
            <a:r>
              <a:rPr sz="1100" i="1" spc="-20">
                <a:solidFill>
                  <a:srgbClr val="777879"/>
                </a:solidFill>
                <a:latin typeface="AdobeClean-LightIt"/>
                <a:cs typeface="AdobeClean-LightIt"/>
              </a:rPr>
              <a:t>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a:t>
            </a:r>
            <a:r>
              <a:rPr lang="en-US" sz="1100" i="1" spc="-15">
                <a:solidFill>
                  <a:srgbClr val="777879"/>
                </a:solidFill>
                <a:latin typeface="AdobeClean-LightIt"/>
                <a:cs typeface="AdobeClean-LightIt"/>
              </a:rPr>
              <a:t> </a:t>
            </a:r>
            <a:r>
              <a:rPr lang="en-US" sz="1100" i="1" spc="-20">
                <a:solidFill>
                  <a:srgbClr val="777879"/>
                </a:solidFill>
                <a:latin typeface="AdobeClean-LightIt"/>
                <a:cs typeface="AdobeClean-LightIt"/>
              </a:rPr>
              <a:t>Success </a:t>
            </a:r>
            <a:r>
              <a:rPr lang="en-US" sz="1100" i="1" spc="-15">
                <a:solidFill>
                  <a:srgbClr val="777879"/>
                </a:solidFill>
                <a:latin typeface="AdobeClean-LightIt"/>
                <a:cs typeface="AdobeClean-LightIt"/>
              </a:rPr>
              <a:t>Manager </a:t>
            </a:r>
            <a:r>
              <a:rPr sz="1100" i="1" spc="-15">
                <a:solidFill>
                  <a:srgbClr val="777879"/>
                </a:solidFill>
                <a:latin typeface="AdobeClean-LightIt"/>
                <a:cs typeface="AdobeClean-LightIt"/>
              </a:rPr>
              <a:t>(CSM)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96923521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a:ln>
                            <a:noFill/>
                          </a:ln>
                          <a:effectLst/>
                          <a:uLnTx/>
                          <a:uFillTx/>
                          <a:latin typeface="Adobe Clean"/>
                          <a:ea typeface="+mn-ea"/>
                          <a:cs typeface="+mn-cs"/>
                        </a:rPr>
                        <a:t> </a:t>
                      </a:r>
                      <a:r>
                        <a:rPr lang="en-US" sz="1100">
                          <a:solidFill>
                            <a:schemeClr val="tx1"/>
                          </a:solidFill>
                          <a:latin typeface="Adobe Clean"/>
                        </a:rPr>
                        <a:t>Language support is only available in English and Japanese.</a:t>
                      </a:r>
                      <a:endParaRPr lang="en-US">
                        <a:latin typeface="Adobe Clean"/>
                      </a:endParaRPr>
                    </a:p>
                    <a:p>
                      <a:pPr marL="0" marR="0" lvl="0" indent="0" algn="ctr">
                        <a:lnSpc>
                          <a:spcPct val="100000"/>
                        </a:lnSpc>
                        <a:spcBef>
                          <a:spcPts val="0"/>
                        </a:spcBef>
                        <a:spcAft>
                          <a:spcPts val="0"/>
                        </a:spcAft>
                        <a:buClrTx/>
                        <a:buSzTx/>
                        <a:buFontTx/>
                        <a:buNone/>
                      </a:pPr>
                      <a:r>
                        <a:rPr lang="en-US" sz="1100" i="1">
                          <a:solidFill>
                            <a:schemeClr val="tx1"/>
                          </a:solidFill>
                          <a:latin typeface="Adobe Clean"/>
                        </a:rPr>
                        <a:t>*Adobe Commerce excludes Japanese languages support.</a:t>
                      </a:r>
                    </a:p>
                    <a:p>
                      <a:pPr algn="ct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a:solidFill>
                            <a:schemeClr val="tx1"/>
                          </a:solidFill>
                          <a:latin typeface="Adobe Clean"/>
                        </a:rPr>
                        <a:t> </a:t>
                      </a:r>
                      <a:r>
                        <a:rPr lang="en-US" sz="1100" i="0" baseline="30000">
                          <a:solidFill>
                            <a:schemeClr val="tx1"/>
                          </a:solidFill>
                          <a:latin typeface="Adobe Clean"/>
                        </a:rPr>
                        <a:t>1 </a:t>
                      </a:r>
                      <a:r>
                        <a:rPr lang="en-US" sz="1100" i="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73282750"/>
              </p:ext>
            </p:extLst>
          </p:nvPr>
        </p:nvGraphicFramePr>
        <p:xfrm>
          <a:off x="194236" y="1059345"/>
          <a:ext cx="7368291" cy="33020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a:ea typeface="+mn-ea"/>
                          <a:cs typeface="+mn-cs"/>
                          <a:hlinkClick r:id="rId7"/>
                        </a:rPr>
                        <a:t>Experience League</a:t>
                      </a:r>
                      <a:endParaRPr lang="en-US" sz="1100" b="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a:ea typeface="+mn-ea"/>
                          <a:cs typeface="+mn-cs"/>
                          <a:hlinkClick r:id="rId8"/>
                        </a:rPr>
                        <a:t>Training</a:t>
                      </a:r>
                      <a:r>
                        <a:rPr lang="en-US" sz="1100">
                          <a:solidFill>
                            <a:schemeClr val="dk1"/>
                          </a:solidFill>
                          <a:effectLst/>
                          <a:latin typeface="Adobe Clean"/>
                          <a:ea typeface="+mn-ea"/>
                          <a:cs typeface="+mn-cs"/>
                        </a:rPr>
                        <a:t> </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9"/>
                        </a:rPr>
                        <a:t>Production Issues &amp; System Outages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a:solidFill>
                            <a:schemeClr val="dk1"/>
                          </a:solidFill>
                          <a:effectLst/>
                          <a:latin typeface="Adobe Clean"/>
                          <a:ea typeface="+mn-ea"/>
                          <a:cs typeface="+mn-cs"/>
                          <a:hlinkClick r:id="rId10" tooltip="https://helpx.adobe.com/support/programs/enterprise-support-programs/premier-support-business.html"/>
                        </a:rPr>
                        <a:t>Business Support Website</a:t>
                      </a:r>
                      <a:endParaRPr lang="en-US" sz="1100" b="0" i="0">
                        <a:solidFill>
                          <a:schemeClr val="dk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Adobe Business Support website.</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11"/>
                        </a:rPr>
                        <a:t>Terms and Conditions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Terms and conditions detailing Support Services offerings.</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C3CAF-E6F1-40E3-87D4-6B781C97D6B4}">
  <ds:schemaRefs>
    <ds:schemaRef ds:uri="6c8368ec-3776-49b5-a5bb-90648cf9530f"/>
    <ds:schemaRef ds:uri="http://purl.org/dc/elements/1.1/"/>
    <ds:schemaRef ds:uri="http://schemas.openxmlformats.org/package/2006/metadata/core-properties"/>
    <ds:schemaRef ds:uri="8a053bff-88be-49e4-9a87-e748e18b8b62"/>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1163</Words>
  <Application>Microsoft Macintosh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Ankita Sood</cp:lastModifiedBy>
  <cp:revision>1</cp:revision>
  <dcterms:created xsi:type="dcterms:W3CDTF">2020-11-03T06:32:09Z</dcterms:created>
  <dcterms:modified xsi:type="dcterms:W3CDTF">2022-01-20T19:38:30Z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