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8"/>
  </p:notesMasterIdLst>
  <p:sldIdLst>
    <p:sldId id="256" r:id="rId5"/>
    <p:sldId id="262" r:id="rId6"/>
    <p:sldId id="261" r:id="rId7"/>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376325D-2BBD-24A3-9FEE-692465B927D5}" name="Jaclyn Zalesky" initials="JZ" userId="S::zalesky@adobe.com::9c0b24b4-6ad7-45a7-a9a0-5ba404afed22" providerId="AD"/>
  <p188:author id="{DB1A11B9-3973-06DC-DBC2-EFEFEF087FED}" name="David Baker" initials="DB" userId="S::davbaker@adobe.com::da2b0875-9916-4d44-89d9-e651631ef4de"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Akilah Johnson" initials="AJ" lastIdx="10" clrIdx="0">
    <p:extLst>
      <p:ext uri="{19B8F6BF-5375-455C-9EA6-DF929625EA0E}">
        <p15:presenceInfo xmlns:p15="http://schemas.microsoft.com/office/powerpoint/2012/main" userId="S::akjohnso@adobe.com::2fa3aa60-0c9c-4d06-bae2-795983241227" providerId="AD"/>
      </p:ext>
    </p:extLst>
  </p:cmAuthor>
  <p:cmAuthor id="2" name="Ankita Sood" initials="AS" lastIdx="2" clrIdx="1">
    <p:extLst>
      <p:ext uri="{19B8F6BF-5375-455C-9EA6-DF929625EA0E}">
        <p15:presenceInfo xmlns:p15="http://schemas.microsoft.com/office/powerpoint/2012/main" userId="S::asood@adobe.com::c93a62e3-2a47-429d-82c6-c2a8fd110ae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01"/>
    <p:restoredTop sz="94694"/>
  </p:normalViewPr>
  <p:slideViewPr>
    <p:cSldViewPr snapToGrid="0">
      <p:cViewPr>
        <p:scale>
          <a:sx n="171" d="100"/>
          <a:sy n="171" d="100"/>
        </p:scale>
        <p:origin x="280" y="144"/>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8/10/relationships/authors" Target="authors.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Baker" userId="da2b0875-9916-4d44-89d9-e651631ef4de" providerId="ADAL" clId="{15FC2388-40E0-524B-A732-5DC6014C06C9}"/>
    <pc:docChg chg="modSld">
      <pc:chgData name="David Baker" userId="da2b0875-9916-4d44-89d9-e651631ef4de" providerId="ADAL" clId="{15FC2388-40E0-524B-A732-5DC6014C06C9}" dt="2022-03-03T22:33:24.090" v="55" actId="20577"/>
      <pc:docMkLst>
        <pc:docMk/>
      </pc:docMkLst>
      <pc:sldChg chg="modSp mod">
        <pc:chgData name="David Baker" userId="da2b0875-9916-4d44-89d9-e651631ef4de" providerId="ADAL" clId="{15FC2388-40E0-524B-A732-5DC6014C06C9}" dt="2022-03-03T22:33:16.092" v="49" actId="20577"/>
        <pc:sldMkLst>
          <pc:docMk/>
          <pc:sldMk cId="0" sldId="256"/>
        </pc:sldMkLst>
        <pc:graphicFrameChg chg="modGraphic">
          <ac:chgData name="David Baker" userId="da2b0875-9916-4d44-89d9-e651631ef4de" providerId="ADAL" clId="{15FC2388-40E0-524B-A732-5DC6014C06C9}" dt="2022-03-03T22:33:16.092" v="49" actId="20577"/>
          <ac:graphicFrameMkLst>
            <pc:docMk/>
            <pc:sldMk cId="0" sldId="256"/>
            <ac:graphicFrameMk id="13" creationId="{8FC06D05-42C7-D14C-86E4-0F01711669B9}"/>
          </ac:graphicFrameMkLst>
        </pc:graphicFrameChg>
      </pc:sldChg>
      <pc:sldChg chg="modSp mod">
        <pc:chgData name="David Baker" userId="da2b0875-9916-4d44-89d9-e651631ef4de" providerId="ADAL" clId="{15FC2388-40E0-524B-A732-5DC6014C06C9}" dt="2022-03-03T22:33:24.090" v="55" actId="20577"/>
        <pc:sldMkLst>
          <pc:docMk/>
          <pc:sldMk cId="3982262141" sldId="262"/>
        </pc:sldMkLst>
        <pc:spChg chg="mod">
          <ac:chgData name="David Baker" userId="da2b0875-9916-4d44-89d9-e651631ef4de" providerId="ADAL" clId="{15FC2388-40E0-524B-A732-5DC6014C06C9}" dt="2022-03-03T22:33:24.090" v="55" actId="20577"/>
          <ac:spMkLst>
            <pc:docMk/>
            <pc:sldMk cId="3982262141" sldId="262"/>
            <ac:spMk id="63" creationId="{D526F789-D18E-C84B-9754-133D64A670FD}"/>
          </ac:spMkLst>
        </pc:spChg>
      </pc:sldChg>
    </pc:docChg>
  </pc:docChgLst>
  <pc:docChgLst>
    <pc:chgData name="Jaclyn Zalesky" userId="9c0b24b4-6ad7-45a7-a9a0-5ba404afed22" providerId="ADAL" clId="{D5ADAA79-0557-4642-B5FA-AC79C44AE176}"/>
    <pc:docChg chg="undo custSel modSld">
      <pc:chgData name="Jaclyn Zalesky" userId="9c0b24b4-6ad7-45a7-a9a0-5ba404afed22" providerId="ADAL" clId="{D5ADAA79-0557-4642-B5FA-AC79C44AE176}" dt="2022-01-27T18:21:15.742" v="133" actId="1038"/>
      <pc:docMkLst>
        <pc:docMk/>
      </pc:docMkLst>
      <pc:sldChg chg="addSp delSp modSp mod">
        <pc:chgData name="Jaclyn Zalesky" userId="9c0b24b4-6ad7-45a7-a9a0-5ba404afed22" providerId="ADAL" clId="{D5ADAA79-0557-4642-B5FA-AC79C44AE176}" dt="2022-01-27T18:19:59.003" v="42"/>
        <pc:sldMkLst>
          <pc:docMk/>
          <pc:sldMk cId="0" sldId="256"/>
        </pc:sldMkLst>
        <pc:spChg chg="mod">
          <ac:chgData name="Jaclyn Zalesky" userId="9c0b24b4-6ad7-45a7-a9a0-5ba404afed22" providerId="ADAL" clId="{D5ADAA79-0557-4642-B5FA-AC79C44AE176}" dt="2022-01-27T17:50:11.372" v="12" actId="20577"/>
          <ac:spMkLst>
            <pc:docMk/>
            <pc:sldMk cId="0" sldId="256"/>
            <ac:spMk id="3" creationId="{00000000-0000-0000-0000-000000000000}"/>
          </ac:spMkLst>
        </pc:spChg>
        <pc:spChg chg="del mod">
          <ac:chgData name="Jaclyn Zalesky" userId="9c0b24b4-6ad7-45a7-a9a0-5ba404afed22" providerId="ADAL" clId="{D5ADAA79-0557-4642-B5FA-AC79C44AE176}" dt="2022-01-27T17:52:02.067" v="14" actId="478"/>
          <ac:spMkLst>
            <pc:docMk/>
            <pc:sldMk cId="0" sldId="256"/>
            <ac:spMk id="10" creationId="{00000000-0000-0000-0000-000000000000}"/>
          </ac:spMkLst>
        </pc:spChg>
        <pc:spChg chg="add mod">
          <ac:chgData name="Jaclyn Zalesky" userId="9c0b24b4-6ad7-45a7-a9a0-5ba404afed22" providerId="ADAL" clId="{D5ADAA79-0557-4642-B5FA-AC79C44AE176}" dt="2022-01-27T18:19:59.003" v="42"/>
          <ac:spMkLst>
            <pc:docMk/>
            <pc:sldMk cId="0" sldId="256"/>
            <ac:spMk id="14" creationId="{5E7ED587-2B97-AB4D-BB21-ADAE19133C33}"/>
          </ac:spMkLst>
        </pc:spChg>
      </pc:sldChg>
      <pc:sldChg chg="modSp mod">
        <pc:chgData name="Jaclyn Zalesky" userId="9c0b24b4-6ad7-45a7-a9a0-5ba404afed22" providerId="ADAL" clId="{D5ADAA79-0557-4642-B5FA-AC79C44AE176}" dt="2022-01-27T17:47:49.574" v="2" actId="20577"/>
        <pc:sldMkLst>
          <pc:docMk/>
          <pc:sldMk cId="1050037809" sldId="261"/>
        </pc:sldMkLst>
        <pc:spChg chg="mod">
          <ac:chgData name="Jaclyn Zalesky" userId="9c0b24b4-6ad7-45a7-a9a0-5ba404afed22" providerId="ADAL" clId="{D5ADAA79-0557-4642-B5FA-AC79C44AE176}" dt="2022-01-27T17:47:49.574" v="2" actId="20577"/>
          <ac:spMkLst>
            <pc:docMk/>
            <pc:sldMk cId="1050037809" sldId="261"/>
            <ac:spMk id="56" creationId="{00000000-0000-0000-0000-000000000000}"/>
          </ac:spMkLst>
        </pc:spChg>
      </pc:sldChg>
      <pc:sldChg chg="addSp modSp mod">
        <pc:chgData name="Jaclyn Zalesky" userId="9c0b24b4-6ad7-45a7-a9a0-5ba404afed22" providerId="ADAL" clId="{D5ADAA79-0557-4642-B5FA-AC79C44AE176}" dt="2022-01-27T18:21:15.742" v="133" actId="1038"/>
        <pc:sldMkLst>
          <pc:docMk/>
          <pc:sldMk cId="3982262141" sldId="262"/>
        </pc:sldMkLst>
        <pc:spChg chg="mod">
          <ac:chgData name="Jaclyn Zalesky" userId="9c0b24b4-6ad7-45a7-a9a0-5ba404afed22" providerId="ADAL" clId="{D5ADAA79-0557-4642-B5FA-AC79C44AE176}" dt="2022-01-27T18:13:42.481" v="19" actId="1076"/>
          <ac:spMkLst>
            <pc:docMk/>
            <pc:sldMk cId="3982262141" sldId="262"/>
            <ac:spMk id="7" creationId="{1ACD77FF-F72D-C54F-95B0-D62602AA4F8A}"/>
          </ac:spMkLst>
        </pc:spChg>
        <pc:spChg chg="mod">
          <ac:chgData name="Jaclyn Zalesky" userId="9c0b24b4-6ad7-45a7-a9a0-5ba404afed22" providerId="ADAL" clId="{D5ADAA79-0557-4642-B5FA-AC79C44AE176}" dt="2022-01-27T18:13:27.568" v="18" actId="1076"/>
          <ac:spMkLst>
            <pc:docMk/>
            <pc:sldMk cId="3982262141" sldId="262"/>
            <ac:spMk id="50" creationId="{00000000-0000-0000-0000-000000000000}"/>
          </ac:spMkLst>
        </pc:spChg>
        <pc:spChg chg="mod">
          <ac:chgData name="Jaclyn Zalesky" userId="9c0b24b4-6ad7-45a7-a9a0-5ba404afed22" providerId="ADAL" clId="{D5ADAA79-0557-4642-B5FA-AC79C44AE176}" dt="2022-01-27T18:21:15.742" v="133" actId="1038"/>
          <ac:spMkLst>
            <pc:docMk/>
            <pc:sldMk cId="3982262141" sldId="262"/>
            <ac:spMk id="57" creationId="{D566414E-7DA2-4245-A2E6-DF844FF2718B}"/>
          </ac:spMkLst>
        </pc:spChg>
        <pc:spChg chg="mod">
          <ac:chgData name="Jaclyn Zalesky" userId="9c0b24b4-6ad7-45a7-a9a0-5ba404afed22" providerId="ADAL" clId="{D5ADAA79-0557-4642-B5FA-AC79C44AE176}" dt="2022-01-27T18:14:54.068" v="23" actId="1076"/>
          <ac:spMkLst>
            <pc:docMk/>
            <pc:sldMk cId="3982262141" sldId="262"/>
            <ac:spMk id="65" creationId="{47BFF82B-8C6C-7C46-9A32-55175C6848BA}"/>
          </ac:spMkLst>
        </pc:spChg>
        <pc:spChg chg="add mod">
          <ac:chgData name="Jaclyn Zalesky" userId="9c0b24b4-6ad7-45a7-a9a0-5ba404afed22" providerId="ADAL" clId="{D5ADAA79-0557-4642-B5FA-AC79C44AE176}" dt="2022-01-27T18:19:56.019" v="41" actId="1076"/>
          <ac:spMkLst>
            <pc:docMk/>
            <pc:sldMk cId="3982262141" sldId="262"/>
            <ac:spMk id="66" creationId="{306C48C9-9BEF-6D49-8BEC-9FE5234E29B5}"/>
          </ac:spMkLst>
        </pc:spChg>
        <pc:spChg chg="mod">
          <ac:chgData name="Jaclyn Zalesky" userId="9c0b24b4-6ad7-45a7-a9a0-5ba404afed22" providerId="ADAL" clId="{D5ADAA79-0557-4642-B5FA-AC79C44AE176}" dt="2022-01-27T18:15:07.596" v="24" actId="1076"/>
          <ac:spMkLst>
            <pc:docMk/>
            <pc:sldMk cId="3982262141" sldId="262"/>
            <ac:spMk id="67" creationId="{F7B74491-47AE-0749-8067-C02FAB280B99}"/>
          </ac:spMkLst>
        </pc:spChg>
        <pc:spChg chg="mod">
          <ac:chgData name="Jaclyn Zalesky" userId="9c0b24b4-6ad7-45a7-a9a0-5ba404afed22" providerId="ADAL" clId="{D5ADAA79-0557-4642-B5FA-AC79C44AE176}" dt="2022-01-27T18:21:04.507" v="122" actId="1076"/>
          <ac:spMkLst>
            <pc:docMk/>
            <pc:sldMk cId="3982262141" sldId="262"/>
            <ac:spMk id="68" creationId="{FA78ED87-3CE7-0D4C-A10A-4C1F9B9412A9}"/>
          </ac:spMkLst>
        </pc:spChg>
        <pc:spChg chg="mod">
          <ac:chgData name="Jaclyn Zalesky" userId="9c0b24b4-6ad7-45a7-a9a0-5ba404afed22" providerId="ADAL" clId="{D5ADAA79-0557-4642-B5FA-AC79C44AE176}" dt="2022-01-27T18:20:39.078" v="46" actId="1076"/>
          <ac:spMkLst>
            <pc:docMk/>
            <pc:sldMk cId="3982262141" sldId="262"/>
            <ac:spMk id="85" creationId="{65AE09C6-A61A-3E40-8AC3-623498243A8D}"/>
          </ac:spMkLst>
        </pc:spChg>
        <pc:spChg chg="mod">
          <ac:chgData name="Jaclyn Zalesky" userId="9c0b24b4-6ad7-45a7-a9a0-5ba404afed22" providerId="ADAL" clId="{D5ADAA79-0557-4642-B5FA-AC79C44AE176}" dt="2022-01-27T18:13:54.417" v="20" actId="14100"/>
          <ac:spMkLst>
            <pc:docMk/>
            <pc:sldMk cId="3982262141" sldId="262"/>
            <ac:spMk id="90" creationId="{3EFB7C17-49F7-864E-8C3C-6AFB80AC2C28}"/>
          </ac:spMkLst>
        </pc:spChg>
        <pc:spChg chg="mod">
          <ac:chgData name="Jaclyn Zalesky" userId="9c0b24b4-6ad7-45a7-a9a0-5ba404afed22" providerId="ADAL" clId="{D5ADAA79-0557-4642-B5FA-AC79C44AE176}" dt="2022-01-27T18:18:05.487" v="39" actId="20577"/>
          <ac:spMkLst>
            <pc:docMk/>
            <pc:sldMk cId="3982262141" sldId="262"/>
            <ac:spMk id="94" creationId="{5A230E3C-C7E4-8A40-9D54-B9EEBDB71491}"/>
          </ac:spMkLst>
        </pc:spChg>
        <pc:spChg chg="mod">
          <ac:chgData name="Jaclyn Zalesky" userId="9c0b24b4-6ad7-45a7-a9a0-5ba404afed22" providerId="ADAL" clId="{D5ADAA79-0557-4642-B5FA-AC79C44AE176}" dt="2022-01-27T18:20:37.133" v="45" actId="1076"/>
          <ac:spMkLst>
            <pc:docMk/>
            <pc:sldMk cId="3982262141" sldId="262"/>
            <ac:spMk id="105" creationId="{5AA85501-6371-4A40-8AB8-EE86B517A4F6}"/>
          </ac:spMkLst>
        </pc:spChg>
        <pc:spChg chg="mod">
          <ac:chgData name="Jaclyn Zalesky" userId="9c0b24b4-6ad7-45a7-a9a0-5ba404afed22" providerId="ADAL" clId="{D5ADAA79-0557-4642-B5FA-AC79C44AE176}" dt="2022-01-27T18:20:37.133" v="45" actId="1076"/>
          <ac:spMkLst>
            <pc:docMk/>
            <pc:sldMk cId="3982262141" sldId="262"/>
            <ac:spMk id="106" creationId="{0D7F8D64-A7A3-C34E-8179-50FED93D0EA0}"/>
          </ac:spMkLst>
        </pc:spChg>
        <pc:spChg chg="mod">
          <ac:chgData name="Jaclyn Zalesky" userId="9c0b24b4-6ad7-45a7-a9a0-5ba404afed22" providerId="ADAL" clId="{D5ADAA79-0557-4642-B5FA-AC79C44AE176}" dt="2022-01-27T18:20:37.133" v="45" actId="1076"/>
          <ac:spMkLst>
            <pc:docMk/>
            <pc:sldMk cId="3982262141" sldId="262"/>
            <ac:spMk id="108" creationId="{85A3B1DF-46F8-7246-ABAB-15CA06085817}"/>
          </ac:spMkLst>
        </pc:spChg>
        <pc:spChg chg="mod">
          <ac:chgData name="Jaclyn Zalesky" userId="9c0b24b4-6ad7-45a7-a9a0-5ba404afed22" providerId="ADAL" clId="{D5ADAA79-0557-4642-B5FA-AC79C44AE176}" dt="2022-01-27T18:20:37.133" v="45" actId="1076"/>
          <ac:spMkLst>
            <pc:docMk/>
            <pc:sldMk cId="3982262141" sldId="262"/>
            <ac:spMk id="109" creationId="{37622635-9321-D54C-B309-ECD5C2D5A7FA}"/>
          </ac:spMkLst>
        </pc:spChg>
        <pc:spChg chg="mod">
          <ac:chgData name="Jaclyn Zalesky" userId="9c0b24b4-6ad7-45a7-a9a0-5ba404afed22" providerId="ADAL" clId="{D5ADAA79-0557-4642-B5FA-AC79C44AE176}" dt="2022-01-27T18:17:27.334" v="27" actId="1076"/>
          <ac:spMkLst>
            <pc:docMk/>
            <pc:sldMk cId="3982262141" sldId="262"/>
            <ac:spMk id="114" creationId="{EEFEA1C3-48AD-4846-9FC6-A41AF0F04136}"/>
          </ac:spMkLst>
        </pc:spChg>
        <pc:spChg chg="mod">
          <ac:chgData name="Jaclyn Zalesky" userId="9c0b24b4-6ad7-45a7-a9a0-5ba404afed22" providerId="ADAL" clId="{D5ADAA79-0557-4642-B5FA-AC79C44AE176}" dt="2022-01-27T18:13:18.714" v="17" actId="1076"/>
          <ac:spMkLst>
            <pc:docMk/>
            <pc:sldMk cId="3982262141" sldId="262"/>
            <ac:spMk id="127" creationId="{2D46BD00-ADA1-B24E-AC81-D24FB8C2A123}"/>
          </ac:spMkLst>
        </pc:spChg>
        <pc:spChg chg="mod">
          <ac:chgData name="Jaclyn Zalesky" userId="9c0b24b4-6ad7-45a7-a9a0-5ba404afed22" providerId="ADAL" clId="{D5ADAA79-0557-4642-B5FA-AC79C44AE176}" dt="2022-01-27T18:14:24.815" v="22" actId="1076"/>
          <ac:spMkLst>
            <pc:docMk/>
            <pc:sldMk cId="3982262141" sldId="262"/>
            <ac:spMk id="128" creationId="{8DD55DE8-A8C7-6C4B-8C5C-691F892832F2}"/>
          </ac:spMkLst>
        </pc:spChg>
        <pc:spChg chg="mod">
          <ac:chgData name="Jaclyn Zalesky" userId="9c0b24b4-6ad7-45a7-a9a0-5ba404afed22" providerId="ADAL" clId="{D5ADAA79-0557-4642-B5FA-AC79C44AE176}" dt="2022-01-27T18:15:34.029" v="26" actId="1076"/>
          <ac:spMkLst>
            <pc:docMk/>
            <pc:sldMk cId="3982262141" sldId="262"/>
            <ac:spMk id="129" creationId="{7F944E93-A144-994E-AF43-7969A6997F47}"/>
          </ac:spMkLst>
        </pc:spChg>
        <pc:spChg chg="mod">
          <ac:chgData name="Jaclyn Zalesky" userId="9c0b24b4-6ad7-45a7-a9a0-5ba404afed22" providerId="ADAL" clId="{D5ADAA79-0557-4642-B5FA-AC79C44AE176}" dt="2022-01-27T18:14:24.815" v="22" actId="1076"/>
          <ac:spMkLst>
            <pc:docMk/>
            <pc:sldMk cId="3982262141" sldId="262"/>
            <ac:spMk id="132" creationId="{91477FBF-79B7-9741-861B-0072DC469597}"/>
          </ac:spMkLst>
        </pc:spChg>
        <pc:grpChg chg="mod">
          <ac:chgData name="Jaclyn Zalesky" userId="9c0b24b4-6ad7-45a7-a9a0-5ba404afed22" providerId="ADAL" clId="{D5ADAA79-0557-4642-B5FA-AC79C44AE176}" dt="2022-01-27T18:20:23.501" v="44" actId="14100"/>
          <ac:grpSpMkLst>
            <pc:docMk/>
            <pc:sldMk cId="3982262141" sldId="262"/>
            <ac:grpSpMk id="82" creationId="{B42896B0-A3B1-CA41-9D50-FE7EC14DEFC9}"/>
          </ac:grpSpMkLst>
        </pc:grpChg>
        <pc:picChg chg="mod">
          <ac:chgData name="Jaclyn Zalesky" userId="9c0b24b4-6ad7-45a7-a9a0-5ba404afed22" providerId="ADAL" clId="{D5ADAA79-0557-4642-B5FA-AC79C44AE176}" dt="2022-01-27T18:20:37.133" v="45" actId="1076"/>
          <ac:picMkLst>
            <pc:docMk/>
            <pc:sldMk cId="3982262141" sldId="262"/>
            <ac:picMk id="72" creationId="{3278EC68-CACE-CF45-B078-1311AB6B8236}"/>
          </ac:picMkLst>
        </pc:picChg>
        <pc:picChg chg="mod">
          <ac:chgData name="Jaclyn Zalesky" userId="9c0b24b4-6ad7-45a7-a9a0-5ba404afed22" providerId="ADAL" clId="{D5ADAA79-0557-4642-B5FA-AC79C44AE176}" dt="2022-01-27T18:20:37.133" v="45" actId="1076"/>
          <ac:picMkLst>
            <pc:docMk/>
            <pc:sldMk cId="3982262141" sldId="262"/>
            <ac:picMk id="74" creationId="{952ABC6B-36BF-8C48-8D6B-E74BC8B97472}"/>
          </ac:picMkLst>
        </pc:picChg>
        <pc:picChg chg="mod">
          <ac:chgData name="Jaclyn Zalesky" userId="9c0b24b4-6ad7-45a7-a9a0-5ba404afed22" providerId="ADAL" clId="{D5ADAA79-0557-4642-B5FA-AC79C44AE176}" dt="2022-01-27T18:13:18.714" v="17" actId="1076"/>
          <ac:picMkLst>
            <pc:docMk/>
            <pc:sldMk cId="3982262141" sldId="262"/>
            <ac:picMk id="124" creationId="{C737B2E3-881A-904D-914B-21D3F3949A46}"/>
          </ac:picMkLst>
        </pc:picChg>
        <pc:picChg chg="mod">
          <ac:chgData name="Jaclyn Zalesky" userId="9c0b24b4-6ad7-45a7-a9a0-5ba404afed22" providerId="ADAL" clId="{D5ADAA79-0557-4642-B5FA-AC79C44AE176}" dt="2022-01-27T18:13:27.568" v="18" actId="1076"/>
          <ac:picMkLst>
            <pc:docMk/>
            <pc:sldMk cId="3982262141" sldId="262"/>
            <ac:picMk id="125" creationId="{C81F9181-7792-7B48-84FA-4E2BE9F724AC}"/>
          </ac:picMkLst>
        </pc:picChg>
        <pc:picChg chg="mod">
          <ac:chgData name="Jaclyn Zalesky" userId="9c0b24b4-6ad7-45a7-a9a0-5ba404afed22" providerId="ADAL" clId="{D5ADAA79-0557-4642-B5FA-AC79C44AE176}" dt="2022-01-27T18:14:24.815" v="22" actId="1076"/>
          <ac:picMkLst>
            <pc:docMk/>
            <pc:sldMk cId="3982262141" sldId="262"/>
            <ac:picMk id="126" creationId="{F0301E24-FFB2-1A4C-893A-780C69C10F6C}"/>
          </ac:picMkLst>
        </pc:picChg>
        <pc:picChg chg="mod">
          <ac:chgData name="Jaclyn Zalesky" userId="9c0b24b4-6ad7-45a7-a9a0-5ba404afed22" providerId="ADAL" clId="{D5ADAA79-0557-4642-B5FA-AC79C44AE176}" dt="2022-01-27T18:14:05.563" v="21" actId="1076"/>
          <ac:picMkLst>
            <pc:docMk/>
            <pc:sldMk cId="3982262141" sldId="262"/>
            <ac:picMk id="134" creationId="{38D32AD5-D833-4044-B699-24082367F682}"/>
          </ac:picMkLst>
        </pc:picChg>
      </pc:sldChg>
    </pc:docChg>
  </pc:docChgLst>
  <pc:docChgLst>
    <pc:chgData name="Jaclyn Zalesky" userId="S::zalesky@adobe.com::9c0b24b4-6ad7-45a7-a9a0-5ba404afed22" providerId="AD" clId="Web-{C425CE26-59BB-E42C-68AA-84C16DB67B9F}"/>
    <pc:docChg chg="">
      <pc:chgData name="Jaclyn Zalesky" userId="S::zalesky@adobe.com::9c0b24b4-6ad7-45a7-a9a0-5ba404afed22" providerId="AD" clId="Web-{C425CE26-59BB-E42C-68AA-84C16DB67B9F}" dt="2022-03-01T18:32:49.142" v="0"/>
      <pc:docMkLst>
        <pc:docMk/>
      </pc:docMkLst>
      <pc:sldChg chg="delCm">
        <pc:chgData name="Jaclyn Zalesky" userId="S::zalesky@adobe.com::9c0b24b4-6ad7-45a7-a9a0-5ba404afed22" providerId="AD" clId="Web-{C425CE26-59BB-E42C-68AA-84C16DB67B9F}" dt="2022-03-01T18:32:49.142" v="0"/>
        <pc:sldMkLst>
          <pc:docMk/>
          <pc:sldMk cId="1050037809" sldId="261"/>
        </pc:sldMkLst>
      </pc:sldChg>
    </pc:docChg>
  </pc:docChgLst>
  <pc:docChgLst>
    <pc:chgData name="Jaclyn Zalesky" userId="S::zalesky@adobe.com::9c0b24b4-6ad7-45a7-a9a0-5ba404afed22" providerId="AD" clId="Web-{F6AC3206-149C-D38F-AB3A-EA684C0E9EC7}"/>
    <pc:docChg chg="mod modSld">
      <pc:chgData name="Jaclyn Zalesky" userId="S::zalesky@adobe.com::9c0b24b4-6ad7-45a7-a9a0-5ba404afed22" providerId="AD" clId="Web-{F6AC3206-149C-D38F-AB3A-EA684C0E9EC7}" dt="2022-02-10T15:57:46.131" v="47"/>
      <pc:docMkLst>
        <pc:docMk/>
      </pc:docMkLst>
      <pc:sldChg chg="modSp modCm">
        <pc:chgData name="Jaclyn Zalesky" userId="S::zalesky@adobe.com::9c0b24b4-6ad7-45a7-a9a0-5ba404afed22" providerId="AD" clId="Web-{F6AC3206-149C-D38F-AB3A-EA684C0E9EC7}" dt="2022-02-10T15:57:46.131" v="47"/>
        <pc:sldMkLst>
          <pc:docMk/>
          <pc:sldMk cId="1050037809" sldId="261"/>
        </pc:sldMkLst>
        <pc:graphicFrameChg chg="mod modGraphic">
          <ac:chgData name="Jaclyn Zalesky" userId="S::zalesky@adobe.com::9c0b24b4-6ad7-45a7-a9a0-5ba404afed22" providerId="AD" clId="Web-{F6AC3206-149C-D38F-AB3A-EA684C0E9EC7}" dt="2022-02-10T15:57:40.443" v="45"/>
          <ac:graphicFrameMkLst>
            <pc:docMk/>
            <pc:sldMk cId="1050037809" sldId="261"/>
            <ac:graphicFrameMk id="22" creationId="{EE29B956-6FD1-224B-B642-376634CB164D}"/>
          </ac:graphicFrameMkLst>
        </pc:graphicFrameChg>
      </pc:sldChg>
    </pc:docChg>
  </pc:docChgLst>
  <pc:docChgLst>
    <pc:chgData name="David Baker" userId="S::davbaker@adobe.com::da2b0875-9916-4d44-89d9-e651631ef4de" providerId="AD" clId="Web-{F5354F4D-DB15-A8BC-D7BD-1244B840E560}"/>
    <pc:docChg chg="mod">
      <pc:chgData name="David Baker" userId="S::davbaker@adobe.com::da2b0875-9916-4d44-89d9-e651631ef4de" providerId="AD" clId="Web-{F5354F4D-DB15-A8BC-D7BD-1244B840E560}" dt="2022-02-09T19:20:34.744" v="1"/>
      <pc:docMkLst>
        <pc:docMk/>
      </pc:docMkLst>
      <pc:sldChg chg="addCm">
        <pc:chgData name="David Baker" userId="S::davbaker@adobe.com::da2b0875-9916-4d44-89d9-e651631ef4de" providerId="AD" clId="Web-{F5354F4D-DB15-A8BC-D7BD-1244B840E560}" dt="2022-02-09T19:20:34.744" v="1"/>
        <pc:sldMkLst>
          <pc:docMk/>
          <pc:sldMk cId="1050037809" sldId="26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C12E57D6-2086-AA47-A7A4-C0CDE7C14E44}" type="datetimeFigureOut">
              <a:rPr lang="en-US" smtClean="0"/>
              <a:t>3/24/22</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3FE59989-9CFD-3E47-ADC5-9472F49CBD92}" type="slidenum">
              <a:rPr lang="en-US" smtClean="0"/>
              <a:t>‹#›</a:t>
            </a:fld>
            <a:endParaRPr lang="en-US"/>
          </a:p>
        </p:txBody>
      </p:sp>
    </p:spTree>
    <p:extLst>
      <p:ext uri="{BB962C8B-B14F-4D97-AF65-F5344CB8AC3E}">
        <p14:creationId xmlns:p14="http://schemas.microsoft.com/office/powerpoint/2010/main" val="1090679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E59989-9CFD-3E47-ADC5-9472F49CBD92}" type="slidenum">
              <a:rPr lang="en-US" smtClean="0"/>
              <a:t>1</a:t>
            </a:fld>
            <a:endParaRPr lang="en-US"/>
          </a:p>
        </p:txBody>
      </p:sp>
    </p:spTree>
    <p:extLst>
      <p:ext uri="{BB962C8B-B14F-4D97-AF65-F5344CB8AC3E}">
        <p14:creationId xmlns:p14="http://schemas.microsoft.com/office/powerpoint/2010/main" val="136537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E59989-9CFD-3E47-ADC5-9472F49CBD92}" type="slidenum">
              <a:rPr lang="en-US" smtClean="0"/>
              <a:t>2</a:t>
            </a:fld>
            <a:endParaRPr lang="en-US"/>
          </a:p>
        </p:txBody>
      </p:sp>
    </p:spTree>
    <p:extLst>
      <p:ext uri="{BB962C8B-B14F-4D97-AF65-F5344CB8AC3E}">
        <p14:creationId xmlns:p14="http://schemas.microsoft.com/office/powerpoint/2010/main" val="1849793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3</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3/24/22</a:t>
            </a:fld>
            <a:endParaRPr lang="en-US"/>
          </a:p>
        </p:txBody>
      </p:sp>
      <p:sp>
        <p:nvSpPr>
          <p:cNvPr id="6" name="Holder 6"/>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a:t>©</a:t>
            </a:r>
            <a:fld id="{81D60167-4931-47E6-BA6A-407CBD079E47}" type="slidenum">
              <a:rPr spc="-5" dirty="0"/>
              <a:t>‹#›</a:t>
            </a:fld>
            <a:r>
              <a:rPr spc="-5"/>
              <a:t> Adobe. All</a:t>
            </a:r>
            <a:r>
              <a:rPr spc="-15"/>
              <a:t> Rights</a:t>
            </a:r>
            <a:r>
              <a:rPr spc="-10"/>
              <a:t> </a:t>
            </a:r>
            <a:r>
              <a:rPr spc="-15"/>
              <a:t>Reserved.</a:t>
            </a:r>
            <a:r>
              <a:rPr spc="-10"/>
              <a:t> </a:t>
            </a:r>
            <a:r>
              <a:rPr spc="-5"/>
              <a:t>Adobe</a:t>
            </a:r>
            <a:r>
              <a:rPr spc="60"/>
              <a:t> </a:t>
            </a:r>
            <a:r>
              <a:rPr spc="-15"/>
              <a:t>Confidential.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7772400" cy="2049015"/>
          </a:xfrm>
          <a:prstGeom prst="rect">
            <a:avLst/>
          </a:prstGeom>
        </p:spPr>
      </p:pic>
      <p:sp>
        <p:nvSpPr>
          <p:cNvPr id="2" name="Holder 2"/>
          <p:cNvSpPr>
            <a:spLocks noGrp="1"/>
          </p:cNvSpPr>
          <p:nvPr>
            <p:ph type="title"/>
          </p:nvPr>
        </p:nvSpPr>
        <p:spPr/>
        <p:txBody>
          <a:bodyPr lIns="0" tIns="0" rIns="0" bIns="0"/>
          <a:lstStyle>
            <a:lvl1pPr>
              <a:defRPr sz="2400" b="1" i="0">
                <a:solidFill>
                  <a:schemeClr val="bg1"/>
                </a:solidFill>
                <a:latin typeface="Adobe Clean"/>
                <a:cs typeface="Adobe Clean"/>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3/24/22</a:t>
            </a:fld>
            <a:endParaRPr lang="en-US"/>
          </a:p>
        </p:txBody>
      </p:sp>
      <p:sp>
        <p:nvSpPr>
          <p:cNvPr id="6" name="Holder 6"/>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a:t>©</a:t>
            </a:r>
            <a:fld id="{81D60167-4931-47E6-BA6A-407CBD079E47}" type="slidenum">
              <a:rPr spc="-5" dirty="0"/>
              <a:t>‹#›</a:t>
            </a:fld>
            <a:r>
              <a:rPr spc="-5"/>
              <a:t> Adobe. All</a:t>
            </a:r>
            <a:r>
              <a:rPr spc="-15"/>
              <a:t> Rights</a:t>
            </a:r>
            <a:r>
              <a:rPr spc="-10"/>
              <a:t> </a:t>
            </a:r>
            <a:r>
              <a:rPr spc="-15"/>
              <a:t>Reserved.</a:t>
            </a:r>
            <a:r>
              <a:rPr spc="-10"/>
              <a:t> </a:t>
            </a:r>
            <a:r>
              <a:rPr spc="-5"/>
              <a:t>Adobe</a:t>
            </a:r>
            <a:r>
              <a:rPr spc="60"/>
              <a:t> </a:t>
            </a:r>
            <a:r>
              <a:rPr spc="-15"/>
              <a:t>Confidential.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dobe Clean"/>
                <a:cs typeface="Adobe Clean"/>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3/24/22</a:t>
            </a:fld>
            <a:endParaRPr lang="en-US"/>
          </a:p>
        </p:txBody>
      </p:sp>
      <p:sp>
        <p:nvSpPr>
          <p:cNvPr id="7" name="Holder 7"/>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a:t>©</a:t>
            </a:r>
            <a:fld id="{81D60167-4931-47E6-BA6A-407CBD079E47}" type="slidenum">
              <a:rPr spc="-5" dirty="0"/>
              <a:t>‹#›</a:t>
            </a:fld>
            <a:r>
              <a:rPr spc="-5"/>
              <a:t> Adobe. All</a:t>
            </a:r>
            <a:r>
              <a:rPr spc="-15"/>
              <a:t> Rights</a:t>
            </a:r>
            <a:r>
              <a:rPr spc="-10"/>
              <a:t> </a:t>
            </a:r>
            <a:r>
              <a:rPr spc="-15"/>
              <a:t>Reserved.</a:t>
            </a:r>
            <a:r>
              <a:rPr spc="-10"/>
              <a:t> </a:t>
            </a:r>
            <a:r>
              <a:rPr spc="-5"/>
              <a:t>Adobe</a:t>
            </a:r>
            <a:r>
              <a:rPr spc="60"/>
              <a:t> </a:t>
            </a:r>
            <a:r>
              <a:rPr spc="-15"/>
              <a:t>Confidential.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dobe Clean"/>
                <a:cs typeface="Adobe Cle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3/24/22</a:t>
            </a:fld>
            <a:endParaRPr lang="en-US"/>
          </a:p>
        </p:txBody>
      </p:sp>
      <p:sp>
        <p:nvSpPr>
          <p:cNvPr id="5" name="Holder 5"/>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a:t>©</a:t>
            </a:r>
            <a:fld id="{81D60167-4931-47E6-BA6A-407CBD079E47}" type="slidenum">
              <a:rPr spc="-5" dirty="0"/>
              <a:t>‹#›</a:t>
            </a:fld>
            <a:r>
              <a:rPr spc="-5"/>
              <a:t> Adobe. All</a:t>
            </a:r>
            <a:r>
              <a:rPr spc="-15"/>
              <a:t> Rights</a:t>
            </a:r>
            <a:r>
              <a:rPr spc="-10"/>
              <a:t> </a:t>
            </a:r>
            <a:r>
              <a:rPr spc="-15"/>
              <a:t>Reserved.</a:t>
            </a:r>
            <a:r>
              <a:rPr spc="-10"/>
              <a:t> </a:t>
            </a:r>
            <a:r>
              <a:rPr spc="-5"/>
              <a:t>Adobe</a:t>
            </a:r>
            <a:r>
              <a:rPr spc="60"/>
              <a:t> </a:t>
            </a:r>
            <a:r>
              <a:rPr spc="-15"/>
              <a:t>Confidential.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3/24/22</a:t>
            </a:fld>
            <a:endParaRPr lang="en-US"/>
          </a:p>
        </p:txBody>
      </p:sp>
      <p:sp>
        <p:nvSpPr>
          <p:cNvPr id="4" name="Holder 4"/>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a:t>©</a:t>
            </a:r>
            <a:fld id="{81D60167-4931-47E6-BA6A-407CBD079E47}" type="slidenum">
              <a:rPr spc="-5" dirty="0"/>
              <a:t>‹#›</a:t>
            </a:fld>
            <a:r>
              <a:rPr spc="-5"/>
              <a:t> Adobe. All</a:t>
            </a:r>
            <a:r>
              <a:rPr spc="-15"/>
              <a:t> Rights</a:t>
            </a:r>
            <a:r>
              <a:rPr spc="-10"/>
              <a:t> </a:t>
            </a:r>
            <a:r>
              <a:rPr spc="-15"/>
              <a:t>Reserved.</a:t>
            </a:r>
            <a:r>
              <a:rPr spc="-10"/>
              <a:t> </a:t>
            </a:r>
            <a:r>
              <a:rPr spc="-5"/>
              <a:t>Adobe</a:t>
            </a:r>
            <a:r>
              <a:rPr spc="60"/>
              <a:t> </a:t>
            </a:r>
            <a:r>
              <a:rPr spc="-15"/>
              <a:t>Confidential.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88944" y="456692"/>
            <a:ext cx="6794510" cy="391159"/>
          </a:xfrm>
          <a:prstGeom prst="rect">
            <a:avLst/>
          </a:prstGeom>
        </p:spPr>
        <p:txBody>
          <a:bodyPr wrap="square" lIns="0" tIns="0" rIns="0" bIns="0">
            <a:spAutoFit/>
          </a:bodyPr>
          <a:lstStyle>
            <a:lvl1pPr>
              <a:defRPr sz="2400" b="1" i="0">
                <a:solidFill>
                  <a:schemeClr val="bg1"/>
                </a:solidFill>
                <a:latin typeface="Adobe Clean"/>
                <a:cs typeface="Adobe Clean"/>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3/24/22</a:t>
            </a:fld>
            <a:endParaRPr lang="en-US"/>
          </a:p>
        </p:txBody>
      </p:sp>
      <p:sp>
        <p:nvSpPr>
          <p:cNvPr id="6" name="Holder 6"/>
          <p:cNvSpPr>
            <a:spLocks noGrp="1"/>
          </p:cNvSpPr>
          <p:nvPr>
            <p:ph type="sldNum" sz="quarter" idx="7"/>
          </p:nvPr>
        </p:nvSpPr>
        <p:spPr>
          <a:xfrm>
            <a:off x="97787" y="9861194"/>
            <a:ext cx="2224405" cy="149859"/>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80"/>
              </a:spcBef>
            </a:pPr>
            <a:r>
              <a:rPr spc="-5"/>
              <a:t>©</a:t>
            </a:r>
            <a:fld id="{81D60167-4931-47E6-BA6A-407CBD079E47}" type="slidenum">
              <a:rPr spc="-5" dirty="0"/>
              <a:t>‹#›</a:t>
            </a:fld>
            <a:r>
              <a:rPr spc="-5"/>
              <a:t> Adobe. All</a:t>
            </a:r>
            <a:r>
              <a:rPr spc="-15"/>
              <a:t> Rights</a:t>
            </a:r>
            <a:r>
              <a:rPr spc="-10"/>
              <a:t> </a:t>
            </a:r>
            <a:r>
              <a:rPr spc="-15"/>
              <a:t>Reserved.</a:t>
            </a:r>
            <a:r>
              <a:rPr spc="-10"/>
              <a:t> </a:t>
            </a:r>
            <a:r>
              <a:rPr spc="-5"/>
              <a:t>Adobe</a:t>
            </a:r>
            <a:r>
              <a:rPr spc="60"/>
              <a:t> </a:t>
            </a:r>
            <a:r>
              <a:rPr spc="-15"/>
              <a:t>Confidential.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jp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2.xml"/><Relationship Id="rId16" Type="http://schemas.openxmlformats.org/officeDocument/2006/relationships/image" Target="../media/image16.png"/><Relationship Id="rId1" Type="http://schemas.openxmlformats.org/officeDocument/2006/relationships/slideLayout" Target="../slideLayouts/slideLayout5.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3.xml.rels><?xml version="1.0" encoding="UTF-8" standalone="yes"?>
<Relationships xmlns="http://schemas.openxmlformats.org/package/2006/relationships"><Relationship Id="rId8" Type="http://schemas.openxmlformats.org/officeDocument/2006/relationships/image" Target="../media/image24.svg"/><Relationship Id="rId13" Type="http://schemas.openxmlformats.org/officeDocument/2006/relationships/hyperlink" Target="https://helpx.adobe.com/enterprise.html" TargetMode="External"/><Relationship Id="rId3" Type="http://schemas.openxmlformats.org/officeDocument/2006/relationships/hyperlink" Target="http://www.adobe.com/tw/" TargetMode="External"/><Relationship Id="rId7" Type="http://schemas.openxmlformats.org/officeDocument/2006/relationships/image" Target="../media/image23.png"/><Relationship Id="rId12" Type="http://schemas.openxmlformats.org/officeDocument/2006/relationships/image" Target="../media/image28.svg"/><Relationship Id="rId2" Type="http://schemas.openxmlformats.org/officeDocument/2006/relationships/notesSlide" Target="../notesSlides/notesSlide3.xml"/><Relationship Id="rId16" Type="http://schemas.openxmlformats.org/officeDocument/2006/relationships/hyperlink" Target="https://helpx.adobe.com/tw/support/programs/support-policies-terms-conditions.html" TargetMode="External"/><Relationship Id="rId1" Type="http://schemas.openxmlformats.org/officeDocument/2006/relationships/slideLayout" Target="../slideLayouts/slideLayout5.xml"/><Relationship Id="rId6" Type="http://schemas.openxmlformats.org/officeDocument/2006/relationships/image" Target="../media/image22.jpg"/><Relationship Id="rId11" Type="http://schemas.openxmlformats.org/officeDocument/2006/relationships/image" Target="../media/image27.png"/><Relationship Id="rId5" Type="http://schemas.openxmlformats.org/officeDocument/2006/relationships/image" Target="../media/image21.png"/><Relationship Id="rId15" Type="http://schemas.openxmlformats.org/officeDocument/2006/relationships/hyperlink" Target="https://status.adobe.com/" TargetMode="External"/><Relationship Id="rId10" Type="http://schemas.openxmlformats.org/officeDocument/2006/relationships/image" Target="../media/image26.svg"/><Relationship Id="rId4" Type="http://schemas.openxmlformats.org/officeDocument/2006/relationships/image" Target="../media/image20.jpg"/><Relationship Id="rId9" Type="http://schemas.openxmlformats.org/officeDocument/2006/relationships/image" Target="../media/image25.png"/><Relationship Id="rId14" Type="http://schemas.openxmlformats.org/officeDocument/2006/relationships/hyperlink" Target="https://community.adobe.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2828" y="65103"/>
            <a:ext cx="3840572" cy="366767"/>
          </a:xfrm>
          <a:prstGeom prst="rect">
            <a:avLst/>
          </a:prstGeom>
        </p:spPr>
        <p:txBody>
          <a:bodyPr vert="horz" wrap="square" lIns="0" tIns="12700" rIns="0" bIns="0" rtlCol="0">
            <a:spAutoFit/>
          </a:bodyPr>
          <a:lstStyle/>
          <a:p>
            <a:pPr marL="12700">
              <a:lnSpc>
                <a:spcPct val="100000"/>
              </a:lnSpc>
              <a:spcBef>
                <a:spcPts val="100"/>
              </a:spcBef>
            </a:pPr>
            <a:r>
              <a:rPr lang="ja-jp" sz="2300" dirty="0">
                <a:latin typeface="Adobe Clean" panose="020B0503020404020204" pitchFamily="34" charset="0"/>
              </a:rPr>
              <a:t>ADOBE 支援計劃</a:t>
            </a:r>
            <a:endParaRPr sz="2300" dirty="0">
              <a:latin typeface="Adobe Clean" panose="020B0503020404020204" pitchFamily="34" charset="0"/>
            </a:endParaRPr>
          </a:p>
        </p:txBody>
      </p:sp>
      <p:sp>
        <p:nvSpPr>
          <p:cNvPr id="3" name="object 3"/>
          <p:cNvSpPr txBox="1"/>
          <p:nvPr/>
        </p:nvSpPr>
        <p:spPr>
          <a:xfrm>
            <a:off x="159523" y="560755"/>
            <a:ext cx="6889348" cy="912429"/>
          </a:xfrm>
          <a:prstGeom prst="rect">
            <a:avLst/>
          </a:prstGeom>
        </p:spPr>
        <p:txBody>
          <a:bodyPr vert="horz" wrap="square" lIns="0" tIns="24765" rIns="0" bIns="0" rtlCol="0" anchor="t">
            <a:spAutoFit/>
          </a:bodyPr>
          <a:lstStyle/>
          <a:p>
            <a:pPr marL="12700">
              <a:lnSpc>
                <a:spcPct val="100000"/>
              </a:lnSpc>
              <a:spcBef>
                <a:spcPts val="195"/>
              </a:spcBef>
            </a:pPr>
            <a:r>
              <a:rPr lang="ja-jp" sz="1100" spc="-5" dirty="0">
                <a:solidFill>
                  <a:srgbClr val="FFFFFF"/>
                </a:solidFill>
                <a:latin typeface="AdobeClean-Light"/>
                <a:cs typeface="AdobeClean-Light"/>
              </a:rPr>
              <a:t>標準</a:t>
            </a:r>
            <a:r>
              <a:rPr lang="ja-jp" sz="1100" dirty="0">
                <a:solidFill>
                  <a:srgbClr val="FFFFFF"/>
                </a:solidFill>
                <a:latin typeface="AdobeClean-Light"/>
                <a:cs typeface="AdobeClean-Light"/>
              </a:rPr>
              <a:t> |</a:t>
            </a:r>
            <a:r>
              <a:rPr lang="ja-jp" sz="1100" spc="5" dirty="0">
                <a:solidFill>
                  <a:srgbClr val="FFFFFF"/>
                </a:solidFill>
                <a:latin typeface="AdobeClean-Light"/>
                <a:cs typeface="AdobeClean-Light"/>
              </a:rPr>
              <a:t> </a:t>
            </a:r>
            <a:r>
              <a:rPr lang="ja-jp" sz="1100" spc="-5" dirty="0">
                <a:solidFill>
                  <a:srgbClr val="FFFFFF"/>
                </a:solidFill>
                <a:latin typeface="AdobeClean-Light"/>
                <a:cs typeface="AdobeClean-Light"/>
              </a:rPr>
              <a:t>商務</a:t>
            </a:r>
            <a:r>
              <a:rPr lang="ja-jp" sz="1100" dirty="0">
                <a:solidFill>
                  <a:srgbClr val="FFFFFF"/>
                </a:solidFill>
                <a:latin typeface="AdobeClean-Light"/>
                <a:cs typeface="AdobeClean-Light"/>
              </a:rPr>
              <a:t> |</a:t>
            </a:r>
            <a:r>
              <a:rPr lang="ja-jp" sz="1100" spc="10" dirty="0">
                <a:solidFill>
                  <a:srgbClr val="FFFFFF"/>
                </a:solidFill>
                <a:latin typeface="AdobeClean-Light"/>
                <a:cs typeface="AdobeClean-Light"/>
              </a:rPr>
              <a:t> </a:t>
            </a:r>
            <a:r>
              <a:rPr lang="ja-jp" sz="1100" spc="-5" dirty="0">
                <a:solidFill>
                  <a:srgbClr val="FFFFFF"/>
                </a:solidFill>
                <a:latin typeface="AdobeClean-Light"/>
                <a:cs typeface="AdobeClean-Light"/>
              </a:rPr>
              <a:t>企業</a:t>
            </a:r>
            <a:r>
              <a:rPr lang="ja-jp" sz="1100" spc="10" dirty="0">
                <a:solidFill>
                  <a:srgbClr val="FFFFFF"/>
                </a:solidFill>
                <a:latin typeface="AdobeClean-Light"/>
                <a:cs typeface="AdobeClean-Light"/>
              </a:rPr>
              <a:t> </a:t>
            </a:r>
            <a:r>
              <a:rPr lang="ja-jp" sz="1100" dirty="0">
                <a:solidFill>
                  <a:srgbClr val="FFFFFF"/>
                </a:solidFill>
                <a:latin typeface="AdobeClean-Light"/>
                <a:cs typeface="AdobeClean-Light"/>
              </a:rPr>
              <a:t>|</a:t>
            </a:r>
            <a:r>
              <a:rPr lang="ja-jp" sz="1100" spc="5" dirty="0">
                <a:solidFill>
                  <a:srgbClr val="FFFFFF"/>
                </a:solidFill>
                <a:latin typeface="AdobeClean-Light"/>
                <a:cs typeface="AdobeClean-Light"/>
              </a:rPr>
              <a:t> </a:t>
            </a:r>
            <a:r>
              <a:rPr lang="ja-jp" sz="1100" b="1" spc="-65" dirty="0">
                <a:solidFill>
                  <a:srgbClr val="FFFFFF"/>
                </a:solidFill>
                <a:latin typeface="Arial"/>
                <a:cs typeface="Arial"/>
              </a:rPr>
              <a:t>菁英</a:t>
            </a:r>
            <a:endParaRPr sz="1100" dirty="0">
              <a:latin typeface="Arial"/>
              <a:cs typeface="Arial"/>
            </a:endParaRPr>
          </a:p>
          <a:p>
            <a:pPr marL="12700" marR="1076325">
              <a:spcBef>
                <a:spcPts val="235"/>
              </a:spcBef>
            </a:pPr>
            <a:r>
              <a:rPr lang="ja-jp" sz="900" dirty="0">
                <a:solidFill>
                  <a:schemeClr val="bg1"/>
                </a:solidFill>
                <a:latin typeface="Adobe Clean SemiLight" panose="020B0403020404020204" pitchFamily="34" charset="0"/>
              </a:rPr>
              <a:t>Adobe 提供全方位的技術資源來支援您的</a:t>
            </a:r>
            <a:r>
              <a:rPr lang="ja-jp" sz="900">
                <a:solidFill>
                  <a:schemeClr val="bg1"/>
                </a:solidFill>
                <a:latin typeface="Adobe Clean SemiLight" panose="020B0403020404020204" pitchFamily="34" charset="0"/>
              </a:rPr>
              <a:t>業務</a:t>
            </a:r>
            <a:r>
              <a:rPr lang="ja-JP" altLang="en-US" sz="900">
                <a:solidFill>
                  <a:schemeClr val="bg1"/>
                </a:solidFill>
                <a:latin typeface="Adobe Clean SemiLight" panose="020B0403020404020204" pitchFamily="34" charset="0"/>
              </a:rPr>
              <a:t>、</a:t>
            </a:r>
            <a:r>
              <a:rPr lang="ja-jp" sz="900">
                <a:solidFill>
                  <a:schemeClr val="bg1"/>
                </a:solidFill>
                <a:latin typeface="Adobe Clean SemiLight" panose="020B0403020404020204" pitchFamily="34" charset="0"/>
              </a:rPr>
              <a:t>這</a:t>
            </a:r>
            <a:r>
              <a:rPr lang="ja-jp" sz="900" dirty="0">
                <a:solidFill>
                  <a:schemeClr val="bg1"/>
                </a:solidFill>
                <a:latin typeface="Adobe Clean SemiLight" panose="020B0403020404020204" pitchFamily="34" charset="0"/>
              </a:rPr>
              <a:t>些資源包含在您的 Adobe 企業</a:t>
            </a:r>
            <a:r>
              <a:rPr lang="ja-jp" sz="900" dirty="0">
                <a:solidFill>
                  <a:schemeClr val="bg1"/>
                </a:solidFill>
                <a:latin typeface="Adobe Clean SemiLight"/>
              </a:rPr>
              <a:t>訂閱中。菁英支援計劃增強了這一點</a:t>
            </a:r>
            <a:r>
              <a:rPr lang="ja-jp" sz="900" dirty="0">
                <a:solidFill>
                  <a:schemeClr val="bg1"/>
                </a:solidFill>
                <a:latin typeface="Adobe Clean SemiLight" panose="020B0403020404020204" pitchFamily="34" charset="0"/>
              </a:rPr>
              <a:t>。菁英客戶可以獲得一位指定的支援工程師和一位技術客戶</a:t>
            </a:r>
            <a:r>
              <a:rPr lang="ja-jp" sz="900">
                <a:solidFill>
                  <a:schemeClr val="bg1"/>
                </a:solidFill>
                <a:latin typeface="Adobe Clean SemiLight" panose="020B0403020404020204" pitchFamily="34" charset="0"/>
              </a:rPr>
              <a:t>經理</a:t>
            </a:r>
            <a:r>
              <a:rPr lang="ja-JP" altLang="en-US" sz="900">
                <a:solidFill>
                  <a:schemeClr val="bg1"/>
                </a:solidFill>
                <a:latin typeface="Adobe Clean SemiLight" panose="020B0403020404020204" pitchFamily="34" charset="0"/>
              </a:rPr>
              <a:t>、</a:t>
            </a:r>
            <a:r>
              <a:rPr lang="ja-jp" sz="900">
                <a:solidFill>
                  <a:schemeClr val="bg1"/>
                </a:solidFill>
                <a:latin typeface="Adobe Clean SemiLight" panose="020B0403020404020204" pitchFamily="34" charset="0"/>
              </a:rPr>
              <a:t>他</a:t>
            </a:r>
            <a:r>
              <a:rPr lang="ja-jp" sz="900" dirty="0">
                <a:solidFill>
                  <a:schemeClr val="bg1"/>
                </a:solidFill>
                <a:latin typeface="Adobe Clean SemiLight" panose="020B0403020404020204" pitchFamily="34" charset="0"/>
              </a:rPr>
              <a:t>們將與您</a:t>
            </a:r>
            <a:r>
              <a:rPr lang="ja-jp" sz="900">
                <a:solidFill>
                  <a:schemeClr val="bg1"/>
                </a:solidFill>
                <a:latin typeface="Adobe Clean SemiLight" panose="020B0403020404020204" pitchFamily="34" charset="0"/>
              </a:rPr>
              <a:t>合作</a:t>
            </a:r>
            <a:r>
              <a:rPr lang="ja-JP" altLang="en-US" sz="900">
                <a:solidFill>
                  <a:schemeClr val="bg1"/>
                </a:solidFill>
                <a:latin typeface="Adobe Clean SemiLight" panose="020B0403020404020204" pitchFamily="34" charset="0"/>
              </a:rPr>
              <a:t>、</a:t>
            </a:r>
            <a:r>
              <a:rPr lang="ja-jp" sz="900">
                <a:solidFill>
                  <a:schemeClr val="bg1"/>
                </a:solidFill>
                <a:latin typeface="Adobe Clean SemiLight" panose="020B0403020404020204" pitchFamily="34" charset="0"/>
              </a:rPr>
              <a:t>提</a:t>
            </a:r>
            <a:r>
              <a:rPr lang="ja-jp" sz="900" dirty="0">
                <a:solidFill>
                  <a:schemeClr val="bg1"/>
                </a:solidFill>
                <a:latin typeface="Adobe Clean SemiLight" panose="020B0403020404020204" pitchFamily="34" charset="0"/>
              </a:rPr>
              <a:t>供一流的主動和被動</a:t>
            </a:r>
            <a:r>
              <a:rPr lang="ja-jp" sz="900">
                <a:solidFill>
                  <a:schemeClr val="bg1"/>
                </a:solidFill>
                <a:latin typeface="Adobe Clean SemiLight" panose="020B0403020404020204" pitchFamily="34" charset="0"/>
              </a:rPr>
              <a:t>支援</a:t>
            </a:r>
            <a:r>
              <a:rPr lang="ja-JP" altLang="en-US" sz="900">
                <a:solidFill>
                  <a:schemeClr val="bg1"/>
                </a:solidFill>
                <a:latin typeface="Adobe Clean SemiLight" panose="020B0403020404020204" pitchFamily="34" charset="0"/>
              </a:rPr>
              <a:t>、</a:t>
            </a:r>
            <a:r>
              <a:rPr lang="ja-jp" sz="900">
                <a:solidFill>
                  <a:schemeClr val="bg1"/>
                </a:solidFill>
                <a:latin typeface="Adobe Clean SemiLight" panose="020B0403020404020204" pitchFamily="34" charset="0"/>
              </a:rPr>
              <a:t>同</a:t>
            </a:r>
            <a:r>
              <a:rPr lang="ja-jp" sz="900" dirty="0">
                <a:solidFill>
                  <a:schemeClr val="bg1"/>
                </a:solidFill>
                <a:latin typeface="Adobe Clean SemiLight" panose="020B0403020404020204" pitchFamily="34" charset="0"/>
              </a:rPr>
              <a:t>時作為您在 Adobe 支援團隊的指定技術連絡人。憑藉在適用的 Creative Cloud 和 Document Cloud 解決方案方面的深厚</a:t>
            </a:r>
            <a:r>
              <a:rPr lang="ja-jp" sz="900">
                <a:solidFill>
                  <a:schemeClr val="bg1"/>
                </a:solidFill>
                <a:latin typeface="Adobe Clean SemiLight" panose="020B0403020404020204" pitchFamily="34" charset="0"/>
              </a:rPr>
              <a:t>經驗</a:t>
            </a:r>
            <a:r>
              <a:rPr lang="ja-JP" altLang="en-US" sz="900">
                <a:solidFill>
                  <a:schemeClr val="bg1"/>
                </a:solidFill>
                <a:latin typeface="Adobe Clean SemiLight" panose="020B0403020404020204" pitchFamily="34" charset="0"/>
              </a:rPr>
              <a:t>、</a:t>
            </a:r>
            <a:r>
              <a:rPr lang="ja-jp" sz="900">
                <a:solidFill>
                  <a:schemeClr val="bg1"/>
                </a:solidFill>
                <a:latin typeface="Adobe Clean SemiLight" panose="020B0403020404020204" pitchFamily="34" charset="0"/>
              </a:rPr>
              <a:t>無</a:t>
            </a:r>
            <a:r>
              <a:rPr lang="ja-jp" sz="900" dirty="0">
                <a:solidFill>
                  <a:schemeClr val="bg1"/>
                </a:solidFill>
                <a:latin typeface="Adobe Clean SemiLight" panose="020B0403020404020204" pitchFamily="34" charset="0"/>
              </a:rPr>
              <a:t>論您的支援需求有多</a:t>
            </a:r>
            <a:r>
              <a:rPr lang="ja-jp" sz="900">
                <a:solidFill>
                  <a:schemeClr val="bg1"/>
                </a:solidFill>
                <a:latin typeface="Adobe Clean SemiLight" panose="020B0403020404020204" pitchFamily="34" charset="0"/>
              </a:rPr>
              <a:t>複雜</a:t>
            </a:r>
            <a:r>
              <a:rPr lang="ja-JP" altLang="en-US" sz="900">
                <a:solidFill>
                  <a:schemeClr val="bg1"/>
                </a:solidFill>
                <a:latin typeface="Adobe Clean SemiLight" panose="020B0403020404020204" pitchFamily="34" charset="0"/>
              </a:rPr>
              <a:t>、</a:t>
            </a:r>
            <a:r>
              <a:rPr lang="ja-jp" sz="900">
                <a:solidFill>
                  <a:schemeClr val="bg1"/>
                </a:solidFill>
                <a:latin typeface="Adobe Clean SemiLight" panose="020B0403020404020204" pitchFamily="34" charset="0"/>
              </a:rPr>
              <a:t>您</a:t>
            </a:r>
            <a:r>
              <a:rPr lang="ja-jp" sz="900" dirty="0">
                <a:solidFill>
                  <a:schemeClr val="bg1"/>
                </a:solidFill>
                <a:latin typeface="Adobe Clean SemiLight" panose="020B0403020404020204" pitchFamily="34" charset="0"/>
              </a:rPr>
              <a:t>的 Adobe 支援團隊都會全程與您並肩</a:t>
            </a:r>
            <a:r>
              <a:rPr lang="ja-jp" sz="900">
                <a:solidFill>
                  <a:schemeClr val="bg1"/>
                </a:solidFill>
                <a:latin typeface="Adobe Clean SemiLight" panose="020B0403020404020204" pitchFamily="34" charset="0"/>
              </a:rPr>
              <a:t>作戰</a:t>
            </a:r>
            <a:r>
              <a:rPr lang="ja-JP" altLang="en-US" sz="900">
                <a:solidFill>
                  <a:schemeClr val="bg1"/>
                </a:solidFill>
                <a:latin typeface="Adobe Clean SemiLight" panose="020B0403020404020204" pitchFamily="34" charset="0"/>
              </a:rPr>
              <a:t>、</a:t>
            </a:r>
            <a:r>
              <a:rPr lang="ja-jp" sz="900">
                <a:solidFill>
                  <a:schemeClr val="bg1"/>
                </a:solidFill>
                <a:latin typeface="Adobe Clean SemiLight" panose="020B0403020404020204" pitchFamily="34" charset="0"/>
              </a:rPr>
              <a:t>以</a:t>
            </a:r>
            <a:r>
              <a:rPr lang="ja-jp" sz="900" dirty="0">
                <a:solidFill>
                  <a:schemeClr val="bg1"/>
                </a:solidFill>
                <a:latin typeface="Adobe Clean SemiLight" panose="020B0403020404020204" pitchFamily="34" charset="0"/>
              </a:rPr>
              <a:t>確保您最大化在適用 Adobe 解決方</a:t>
            </a:r>
            <a:r>
              <a:rPr lang="ja-jp" sz="900" spc="-20" dirty="0">
                <a:solidFill>
                  <a:schemeClr val="bg1"/>
                </a:solidFill>
                <a:latin typeface="Adobe Clean SemiLight" panose="020B0403020404020204" pitchFamily="34" charset="0"/>
              </a:rPr>
              <a:t>案中的</a:t>
            </a:r>
            <a:r>
              <a:rPr lang="ja-jp" sz="900" spc="-20">
                <a:solidFill>
                  <a:schemeClr val="bg1"/>
                </a:solidFill>
                <a:latin typeface="Adobe Clean SemiLight" panose="020B0403020404020204" pitchFamily="34" charset="0"/>
              </a:rPr>
              <a:t>投資</a:t>
            </a:r>
            <a:r>
              <a:rPr lang="ja-JP" altLang="en-US" sz="900" spc="-20">
                <a:solidFill>
                  <a:schemeClr val="bg1"/>
                </a:solidFill>
                <a:latin typeface="Adobe Clean SemiLight" panose="020B0403020404020204" pitchFamily="34" charset="0"/>
              </a:rPr>
              <a:t>、</a:t>
            </a:r>
            <a:r>
              <a:rPr lang="ja-jp" sz="900" spc="-20">
                <a:solidFill>
                  <a:schemeClr val="bg1"/>
                </a:solidFill>
                <a:latin typeface="Adobe Clean SemiLight" panose="020B0403020404020204" pitchFamily="34" charset="0"/>
              </a:rPr>
              <a:t>並</a:t>
            </a:r>
            <a:r>
              <a:rPr lang="ja-jp" sz="900" spc="-20" dirty="0">
                <a:solidFill>
                  <a:schemeClr val="bg1"/>
                </a:solidFill>
                <a:latin typeface="Adobe Clean SemiLight" panose="020B0403020404020204" pitchFamily="34" charset="0"/>
              </a:rPr>
              <a:t>幫助您在問題發生之前未雨綢繆。您還可以利用我們詳細而深入的技術產品文件和目前的版本注意事項。</a:t>
            </a:r>
            <a:endParaRPr sz="900" spc="-20" dirty="0">
              <a:solidFill>
                <a:schemeClr val="bg1"/>
              </a:solidFill>
              <a:latin typeface="AdobeClean-Light"/>
              <a:cs typeface="AdobeClean-Light"/>
            </a:endParaRPr>
          </a:p>
        </p:txBody>
      </p:sp>
      <p:sp>
        <p:nvSpPr>
          <p:cNvPr id="4" name="object 4"/>
          <p:cNvSpPr txBox="1"/>
          <p:nvPr/>
        </p:nvSpPr>
        <p:spPr>
          <a:xfrm>
            <a:off x="209607" y="7078651"/>
            <a:ext cx="2780665" cy="238760"/>
          </a:xfrm>
          <a:prstGeom prst="rect">
            <a:avLst/>
          </a:prstGeom>
        </p:spPr>
        <p:txBody>
          <a:bodyPr vert="horz" wrap="square" lIns="0" tIns="12700" rIns="0" bIns="0" rtlCol="0">
            <a:spAutoFit/>
          </a:bodyPr>
          <a:lstStyle/>
          <a:p>
            <a:pPr marL="12700">
              <a:lnSpc>
                <a:spcPct val="100000"/>
              </a:lnSpc>
              <a:spcBef>
                <a:spcPts val="100"/>
              </a:spcBef>
            </a:pPr>
            <a:r>
              <a:rPr lang="ja-jp" sz="1400" b="1" u="heavy" spc="20">
                <a:solidFill>
                  <a:srgbClr val="020302"/>
                </a:solidFill>
                <a:uFill>
                  <a:solidFill>
                    <a:srgbClr val="020302"/>
                  </a:solidFill>
                </a:uFill>
                <a:latin typeface="Adobe Clean"/>
                <a:cs typeface="Adobe Clean"/>
              </a:rPr>
              <a:t>服務</a:t>
            </a:r>
            <a:r>
              <a:rPr lang="ja-jp" sz="1400" b="1" u="heavy" spc="-20">
                <a:solidFill>
                  <a:srgbClr val="020302"/>
                </a:solidFill>
                <a:uFill>
                  <a:solidFill>
                    <a:srgbClr val="020302"/>
                  </a:solidFill>
                </a:uFill>
                <a:latin typeface="Adobe Clean"/>
                <a:cs typeface="Adobe Clean"/>
              </a:rPr>
              <a:t>層級</a:t>
            </a:r>
            <a:r>
              <a:rPr lang="ja-jp" sz="1400" b="1" u="heavy" spc="-10">
                <a:solidFill>
                  <a:srgbClr val="020302"/>
                </a:solidFill>
                <a:uFill>
                  <a:solidFill>
                    <a:srgbClr val="020302"/>
                  </a:solidFill>
                </a:uFill>
                <a:latin typeface="Adobe Clean"/>
                <a:cs typeface="Adobe Clean"/>
              </a:rPr>
              <a:t> </a:t>
            </a:r>
            <a:r>
              <a:rPr lang="ja-jp" sz="1400" b="1" u="heavy" spc="-65">
                <a:solidFill>
                  <a:srgbClr val="020302"/>
                </a:solidFill>
                <a:uFill>
                  <a:solidFill>
                    <a:srgbClr val="020302"/>
                  </a:solidFill>
                </a:uFill>
                <a:latin typeface="Adobe Clean"/>
                <a:cs typeface="Adobe Clean"/>
              </a:rPr>
              <a:t>目</a:t>
            </a:r>
            <a:r>
              <a:rPr lang="ja-jp" sz="1400" b="1" u="heavy" spc="-35">
                <a:solidFill>
                  <a:srgbClr val="020302"/>
                </a:solidFill>
                <a:uFill>
                  <a:solidFill>
                    <a:srgbClr val="020302"/>
                  </a:solidFill>
                </a:uFill>
                <a:latin typeface="Adobe Clean"/>
                <a:cs typeface="Adobe Clean"/>
              </a:rPr>
              <a:t>標</a:t>
            </a:r>
            <a:r>
              <a:rPr lang="ja-jp" sz="1400" b="1" u="heavy">
                <a:solidFill>
                  <a:srgbClr val="020302"/>
                </a:solidFill>
                <a:uFill>
                  <a:solidFill>
                    <a:srgbClr val="020302"/>
                  </a:solidFill>
                </a:uFill>
                <a:latin typeface="Adobe Clean"/>
                <a:cs typeface="Adobe Clean"/>
              </a:rPr>
              <a:t>：</a:t>
            </a:r>
            <a:r>
              <a:rPr lang="ja-jp" sz="1400" b="1" u="heavy" spc="-80">
                <a:solidFill>
                  <a:srgbClr val="020302"/>
                </a:solidFill>
                <a:uFill>
                  <a:solidFill>
                    <a:srgbClr val="020302"/>
                  </a:solidFill>
                </a:uFill>
                <a:latin typeface="Adobe Clean"/>
                <a:cs typeface="Adobe Clean"/>
              </a:rPr>
              <a:t> </a:t>
            </a:r>
            <a:r>
              <a:rPr lang="ja-jp" sz="1400" b="1" u="heavy" spc="-20">
                <a:solidFill>
                  <a:srgbClr val="020302"/>
                </a:solidFill>
                <a:uFill>
                  <a:solidFill>
                    <a:srgbClr val="020302"/>
                  </a:solidFill>
                </a:uFill>
                <a:latin typeface="Adobe Clean"/>
                <a:cs typeface="Adobe Clean"/>
              </a:rPr>
              <a:t>初始回應</a:t>
            </a:r>
            <a:r>
              <a:rPr lang="ja-jp" sz="1400" b="1" u="heavy" spc="-140">
                <a:solidFill>
                  <a:srgbClr val="020302"/>
                </a:solidFill>
                <a:uFill>
                  <a:solidFill>
                    <a:srgbClr val="020302"/>
                  </a:solidFill>
                </a:uFill>
                <a:latin typeface="Adobe Clean"/>
                <a:cs typeface="Adobe Clean"/>
              </a:rPr>
              <a:t> </a:t>
            </a:r>
            <a:endParaRPr sz="1400">
              <a:latin typeface="Adobe Clean"/>
              <a:cs typeface="Adobe Clean"/>
            </a:endParaRPr>
          </a:p>
        </p:txBody>
      </p:sp>
      <p:pic>
        <p:nvPicPr>
          <p:cNvPr id="8" name="object 8"/>
          <p:cNvPicPr/>
          <p:nvPr/>
        </p:nvPicPr>
        <p:blipFill>
          <a:blip r:embed="rId3" cstate="print"/>
          <a:stretch>
            <a:fillRect/>
          </a:stretch>
        </p:blipFill>
        <p:spPr>
          <a:xfrm>
            <a:off x="67056" y="108204"/>
            <a:ext cx="289557" cy="395475"/>
          </a:xfrm>
          <a:prstGeom prst="rect">
            <a:avLst/>
          </a:prstGeom>
        </p:spPr>
      </p:pic>
      <p:sp>
        <p:nvSpPr>
          <p:cNvPr id="11" name="TextBox 10">
            <a:extLst>
              <a:ext uri="{FF2B5EF4-FFF2-40B4-BE49-F238E27FC236}">
                <a16:creationId xmlns:a16="http://schemas.microsoft.com/office/drawing/2014/main" id="{4DC6FF61-63CA-D544-B085-6AB0891642D7}"/>
              </a:ext>
            </a:extLst>
          </p:cNvPr>
          <p:cNvSpPr txBox="1"/>
          <p:nvPr/>
        </p:nvSpPr>
        <p:spPr>
          <a:xfrm>
            <a:off x="408238" y="379388"/>
            <a:ext cx="3231433" cy="200055"/>
          </a:xfrm>
          <a:prstGeom prst="rect">
            <a:avLst/>
          </a:prstGeom>
          <a:noFill/>
        </p:spPr>
        <p:txBody>
          <a:bodyPr wrap="square" rtlCol="0">
            <a:spAutoFit/>
          </a:bodyPr>
          <a:lstStyle/>
          <a:p>
            <a:r>
              <a:rPr lang="ja-jp" sz="700" i="1" dirty="0">
                <a:solidFill>
                  <a:schemeClr val="bg1"/>
                </a:solidFill>
                <a:latin typeface="Adobe Clean" panose="020B0503020404020204" pitchFamily="34" charset="0"/>
              </a:rPr>
              <a:t>Adobe Creative Cloud / Adobe Document Cloud (包括 Adobe Sign)</a:t>
            </a:r>
          </a:p>
        </p:txBody>
      </p:sp>
      <p:graphicFrame>
        <p:nvGraphicFramePr>
          <p:cNvPr id="13" name="object 8">
            <a:extLst>
              <a:ext uri="{FF2B5EF4-FFF2-40B4-BE49-F238E27FC236}">
                <a16:creationId xmlns:a16="http://schemas.microsoft.com/office/drawing/2014/main" id="{8FC06D05-42C7-D14C-86E4-0F01711669B9}"/>
              </a:ext>
            </a:extLst>
          </p:cNvPr>
          <p:cNvGraphicFramePr>
            <a:graphicFrameLocks noGrp="1"/>
          </p:cNvGraphicFramePr>
          <p:nvPr>
            <p:extLst>
              <p:ext uri="{D42A27DB-BD31-4B8C-83A1-F6EECF244321}">
                <p14:modId xmlns:p14="http://schemas.microsoft.com/office/powerpoint/2010/main" val="510994612"/>
              </p:ext>
            </p:extLst>
          </p:nvPr>
        </p:nvGraphicFramePr>
        <p:xfrm>
          <a:off x="209607" y="2098711"/>
          <a:ext cx="7281936" cy="4943471"/>
        </p:xfrm>
        <a:graphic>
          <a:graphicData uri="http://schemas.openxmlformats.org/drawingml/2006/table">
            <a:tbl>
              <a:tblPr firstRow="1" bandRow="1">
                <a:tableStyleId>{2D5ABB26-0587-4C30-8999-92F81FD0307C}</a:tableStyleId>
              </a:tblPr>
              <a:tblGrid>
                <a:gridCol w="1469816">
                  <a:extLst>
                    <a:ext uri="{9D8B030D-6E8A-4147-A177-3AD203B41FA5}">
                      <a16:colId xmlns:a16="http://schemas.microsoft.com/office/drawing/2014/main" val="1674920574"/>
                    </a:ext>
                  </a:extLst>
                </a:gridCol>
                <a:gridCol w="2303998">
                  <a:extLst>
                    <a:ext uri="{9D8B030D-6E8A-4147-A177-3AD203B41FA5}">
                      <a16:colId xmlns:a16="http://schemas.microsoft.com/office/drawing/2014/main" val="20001"/>
                    </a:ext>
                  </a:extLst>
                </a:gridCol>
                <a:gridCol w="1754061">
                  <a:extLst>
                    <a:ext uri="{9D8B030D-6E8A-4147-A177-3AD203B41FA5}">
                      <a16:colId xmlns:a16="http://schemas.microsoft.com/office/drawing/2014/main" val="2563521174"/>
                    </a:ext>
                  </a:extLst>
                </a:gridCol>
                <a:gridCol w="1754061">
                  <a:extLst>
                    <a:ext uri="{9D8B030D-6E8A-4147-A177-3AD203B41FA5}">
                      <a16:colId xmlns:a16="http://schemas.microsoft.com/office/drawing/2014/main" val="20003"/>
                    </a:ext>
                  </a:extLst>
                </a:gridCol>
              </a:tblGrid>
              <a:tr h="191907">
                <a:tc gridSpan="2">
                  <a:txBody>
                    <a:bodyPr/>
                    <a:lstStyle/>
                    <a:p>
                      <a:endParaRPr lang="en-US" sz="1400" dirty="0"/>
                    </a:p>
                  </a:txBody>
                  <a:tcPr/>
                </a:tc>
                <a:tc hMerge="1">
                  <a:txBody>
                    <a:bodyPr/>
                    <a:lstStyle/>
                    <a:p>
                      <a:endParaRPr/>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ja-jp" sz="1200" spc="-20" dirty="0">
                          <a:solidFill>
                            <a:srgbClr val="404040"/>
                          </a:solidFill>
                          <a:latin typeface="Adobe Clean"/>
                          <a:cs typeface="Adobe Clean"/>
                        </a:rPr>
                        <a:t>標準支援</a:t>
                      </a:r>
                      <a:endParaRPr lang="en-US" sz="1200" dirty="0">
                        <a:latin typeface="Adobe Clean"/>
                        <a:cs typeface="Adobe Clean"/>
                      </a:endParaRP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B3B3B3"/>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lang="ja-jp" sz="1200" spc="-20" dirty="0">
                          <a:solidFill>
                            <a:srgbClr val="FFFFFF"/>
                          </a:solidFill>
                          <a:latin typeface="Adobe Clean"/>
                          <a:cs typeface="Adobe Clean"/>
                        </a:rPr>
                        <a:t>菁英支援</a:t>
                      </a:r>
                      <a:endParaRPr sz="1200" dirty="0">
                        <a:latin typeface="Adobe Clean"/>
                        <a:cs typeface="Adobe Clean"/>
                      </a:endParaRP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0068E3"/>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191907">
                <a:tc gridSpan="2">
                  <a:txBody>
                    <a:bodyPr/>
                    <a:lstStyle/>
                    <a:p>
                      <a:endParaRPr lang="en-US" sz="1400"/>
                    </a:p>
                  </a:txBody>
                  <a:tcPr/>
                </a:tc>
                <a:tc hMerge="1">
                  <a:txBody>
                    <a:bodyPr/>
                    <a:lstStyle/>
                    <a:p>
                      <a:endParaRPr/>
                    </a:p>
                  </a:txBody>
                  <a:tcPr marL="0" marR="0" marT="0" marB="0"/>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endParaRPr lang="en-US" sz="1200" i="1">
                        <a:solidFill>
                          <a:sysClr val="windowText" lastClr="000000"/>
                        </a:solidFill>
                        <a:latin typeface="Adobe Clean Light" panose="020B0303020404020204" pitchFamily="34" charset="0"/>
                      </a:endParaRPr>
                    </a:p>
                  </a:txBody>
                  <a:tcPr anchor="ctr">
                    <a:lnR w="3175" cap="flat" cmpd="sng" algn="ctr">
                      <a:solidFill>
                        <a:srgbClr val="B7B8B8"/>
                      </a:solidFill>
                      <a:prstDash val="solid"/>
                      <a:round/>
                      <a:headEnd type="none" w="med" len="med"/>
                      <a:tailEnd type="none" w="med" len="med"/>
                    </a:lnR>
                    <a:lnT w="76200" cap="flat" cmpd="sng" algn="ctr">
                      <a:solidFill>
                        <a:srgbClr val="B3B3B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r>
                        <a:rPr lang="ja-jp" sz="1200" b="1" i="1" dirty="0">
                          <a:solidFill>
                            <a:schemeClr val="bg1"/>
                          </a:solidFill>
                          <a:latin typeface="Adobe Clean" panose="020B0503020404020204" pitchFamily="34" charset="0"/>
                        </a:rPr>
                        <a:t>付費支援 ($)</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0068E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142330">
                <a:tc rowSpan="3">
                  <a:txBody>
                    <a:bodyPr/>
                    <a:lstStyle/>
                    <a:p>
                      <a:pPr marL="50800" algn="ctr">
                        <a:lnSpc>
                          <a:spcPct val="100000"/>
                        </a:lnSpc>
                        <a:spcBef>
                          <a:spcPts val="500"/>
                        </a:spcBef>
                      </a:pPr>
                      <a:r>
                        <a:rPr lang="ja-jp" sz="1200" b="1" i="0" spc="0">
                          <a:solidFill>
                            <a:schemeClr val="bg1"/>
                          </a:solidFill>
                          <a:latin typeface="Adobe Clean" panose="020B0503020404020204" pitchFamily="34" charset="0"/>
                          <a:cs typeface="AdobeClean-Light"/>
                        </a:rPr>
                        <a:t>指派的專家</a:t>
                      </a:r>
                      <a:endParaRPr sz="1200" b="1" i="0" spc="0">
                        <a:solidFill>
                          <a:schemeClr val="bg1"/>
                        </a:solidFill>
                        <a:latin typeface="Adobe Clean" panose="020B0503020404020204" pitchFamily="34" charset="0"/>
                        <a:cs typeface="AdobeClean-Light"/>
                      </a:endParaRP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tx1">
                        <a:lumMod val="50000"/>
                        <a:lumOff val="50000"/>
                      </a:schemeClr>
                    </a:solidFill>
                  </a:tcPr>
                </a:tc>
                <a:tc>
                  <a:txBody>
                    <a:bodyPr/>
                    <a:lstStyle/>
                    <a:p>
                      <a:pPr marL="50800">
                        <a:lnSpc>
                          <a:spcPct val="100000"/>
                        </a:lnSpc>
                        <a:spcBef>
                          <a:spcPts val="459"/>
                        </a:spcBef>
                      </a:pPr>
                      <a:r>
                        <a:rPr lang="ja-jp" sz="1100" b="0" i="0" spc="0" dirty="0">
                          <a:solidFill>
                            <a:srgbClr val="020302"/>
                          </a:solidFill>
                          <a:latin typeface="Adobe Clean Light" panose="020B0303020404020204" pitchFamily="34" charset="0"/>
                          <a:cs typeface="AdobeClean-Light"/>
                        </a:rPr>
                        <a:t>帳戶支援負責人</a:t>
                      </a:r>
                      <a:endParaRPr sz="1100" b="0" i="0" spc="0" dirty="0">
                        <a:latin typeface="Adobe Clean Light" panose="020B0303020404020204" pitchFamily="34" charset="0"/>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ctr">
                        <a:lnSpc>
                          <a:spcPct val="100000"/>
                        </a:lnSpc>
                        <a:spcBef>
                          <a:spcPts val="459"/>
                        </a:spcBef>
                      </a:pPr>
                      <a:endParaRPr sz="900">
                        <a:latin typeface="Wingdings"/>
                        <a:cs typeface="Wingdings"/>
                      </a:endParaRPr>
                    </a:p>
                  </a:txBody>
                  <a:tcPr marL="0" marR="0" marT="58419"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nSpc>
                          <a:spcPct val="100000"/>
                        </a:lnSpc>
                      </a:pPr>
                      <a:endParaRPr sz="900" spc="0">
                        <a:latin typeface="Times New Roman"/>
                        <a:cs typeface="Times New Roman"/>
                      </a:endParaRPr>
                    </a:p>
                  </a:txBody>
                  <a:tcPr marL="0" marR="0" marT="0" marB="0">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142330">
                <a:tc vMerge="1">
                  <a:txBody>
                    <a:bodyPr/>
                    <a:lstStyle/>
                    <a:p>
                      <a:pPr marL="50800">
                        <a:lnSpc>
                          <a:spcPct val="100000"/>
                        </a:lnSpc>
                        <a:spcBef>
                          <a:spcPts val="459"/>
                        </a:spcBef>
                      </a:pPr>
                      <a:endParaRPr sz="900">
                        <a:latin typeface="AdobeClean-Light"/>
                        <a:cs typeface="AdobeClean-Light"/>
                      </a:endParaRPr>
                    </a:p>
                  </a:txBody>
                  <a:tcPr marL="0" marR="0" marT="58419" marB="0"/>
                </a:tc>
                <a:tc>
                  <a:txBody>
                    <a:bodyPr/>
                    <a:lstStyle/>
                    <a:p>
                      <a:pPr marL="50800">
                        <a:lnSpc>
                          <a:spcPct val="100000"/>
                        </a:lnSpc>
                        <a:spcBef>
                          <a:spcPts val="459"/>
                        </a:spcBef>
                      </a:pPr>
                      <a:r>
                        <a:rPr lang="ja-jp" sz="1100" b="0" i="0" spc="0" dirty="0">
                          <a:solidFill>
                            <a:srgbClr val="020302"/>
                          </a:solidFill>
                          <a:latin typeface="Adobe Clean Light" panose="020B0303020404020204" pitchFamily="34" charset="0"/>
                          <a:cs typeface="AdobeClean-Light"/>
                        </a:rPr>
                        <a:t>指定的支援工程師</a:t>
                      </a:r>
                      <a:endParaRPr sz="1100" b="0" i="0" spc="0" dirty="0">
                        <a:latin typeface="Adobe Clean Light" panose="020B0303020404020204" pitchFamily="34" charset="0"/>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9"/>
                        </a:spcBef>
                      </a:pPr>
                      <a:endParaRPr lang="en-US" sz="900">
                        <a:latin typeface="Wingdings"/>
                        <a:cs typeface="Wingdings"/>
                      </a:endParaRP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5"/>
                        </a:spcBef>
                      </a:pPr>
                      <a:r>
                        <a:rPr lang="ja-jp" sz="900" spc="0">
                          <a:solidFill>
                            <a:srgbClr val="020302"/>
                          </a:solidFill>
                          <a:latin typeface="Wingdings"/>
                          <a:cs typeface="Wingdings"/>
                        </a:rPr>
                        <a:t></a:t>
                      </a:r>
                      <a:endParaRPr sz="900" spc="0">
                        <a:latin typeface="Wingdings"/>
                        <a:cs typeface="Wingdings"/>
                      </a:endParaRPr>
                    </a:p>
                  </a:txBody>
                  <a:tcPr marL="0" marR="0" marT="59055" marB="0">
                    <a:solidFill>
                      <a:schemeClr val="bg1">
                        <a:lumMod val="95000"/>
                      </a:schemeClr>
                    </a:solidFill>
                  </a:tcPr>
                </a:tc>
                <a:extLst>
                  <a:ext uri="{0D108BD9-81ED-4DB2-BD59-A6C34878D82A}">
                    <a16:rowId xmlns:a16="http://schemas.microsoft.com/office/drawing/2014/main" val="545752277"/>
                  </a:ext>
                </a:extLst>
              </a:tr>
              <a:tr h="145529">
                <a:tc vMerge="1">
                  <a:txBody>
                    <a:bodyPr/>
                    <a:lstStyle/>
                    <a:p>
                      <a:pPr marL="50800">
                        <a:lnSpc>
                          <a:spcPct val="100000"/>
                        </a:lnSpc>
                        <a:spcBef>
                          <a:spcPts val="500"/>
                        </a:spcBef>
                      </a:pPr>
                      <a:endParaRPr sz="900">
                        <a:latin typeface="AdobeClean-Light"/>
                        <a:cs typeface="AdobeClean-Light"/>
                      </a:endParaRPr>
                    </a:p>
                  </a:txBody>
                  <a:tcPr marL="0" marR="0" marT="63500" marB="0"/>
                </a:tc>
                <a:tc>
                  <a:txBody>
                    <a:bodyPr/>
                    <a:lstStyle/>
                    <a:p>
                      <a:pPr marL="50800">
                        <a:lnSpc>
                          <a:spcPct val="100000"/>
                        </a:lnSpc>
                        <a:spcBef>
                          <a:spcPts val="500"/>
                        </a:spcBef>
                      </a:pPr>
                      <a:r>
                        <a:rPr lang="ja-jp" sz="1100" b="0" i="0" spc="0" dirty="0">
                          <a:solidFill>
                            <a:srgbClr val="020302"/>
                          </a:solidFill>
                          <a:latin typeface="Adobe Clean Light" panose="020B0303020404020204" pitchFamily="34" charset="0"/>
                          <a:cs typeface="AdobeClean-Light"/>
                        </a:rPr>
                        <a:t>技術客戶經理</a:t>
                      </a:r>
                      <a:endParaRPr sz="1100" b="0" i="0" spc="0" dirty="0">
                        <a:latin typeface="Adobe Clean Light" panose="020B0303020404020204" pitchFamily="34" charset="0"/>
                        <a:cs typeface="AdobeClean-Light"/>
                      </a:endParaRPr>
                    </a:p>
                  </a:txBody>
                  <a:tcPr marL="0" marR="0" marT="6350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B w="12700" cap="flat" cmpd="sng" algn="ctr">
                      <a:solidFill>
                        <a:srgbClr val="F1F1F1"/>
                      </a:solidFill>
                      <a:prstDash val="solid"/>
                      <a:round/>
                      <a:headEnd type="none" w="med" len="med"/>
                      <a:tailEnd type="none" w="med" len="med"/>
                    </a:lnB>
                  </a:tcPr>
                </a:tc>
                <a:tc>
                  <a:txBody>
                    <a:bodyPr/>
                    <a:lstStyle/>
                    <a:p>
                      <a:pPr algn="ctr">
                        <a:lnSpc>
                          <a:spcPct val="100000"/>
                        </a:lnSpc>
                        <a:spcBef>
                          <a:spcPts val="459"/>
                        </a:spcBef>
                      </a:pPr>
                      <a:endParaRPr sz="900">
                        <a:latin typeface="Wingdings"/>
                        <a:cs typeface="Wingdings"/>
                      </a:endParaRPr>
                    </a:p>
                  </a:txBody>
                  <a:tcPr marL="0" marR="0" marT="58419" marB="0">
                    <a:lnL w="12700" cap="flat" cmpd="sng" algn="ctr">
                      <a:solidFill>
                        <a:srgbClr val="F0F0F0"/>
                      </a:solidFill>
                      <a:prstDash val="solid"/>
                      <a:round/>
                      <a:headEnd type="none" w="med" len="med"/>
                      <a:tailEnd type="none" w="med" len="med"/>
                    </a:lnL>
                    <a:lnB w="12700" cap="flat" cmpd="sng" algn="ctr">
                      <a:solidFill>
                        <a:srgbClr val="F1F1F1"/>
                      </a:solidFill>
                      <a:prstDash val="solid"/>
                      <a:round/>
                      <a:headEnd type="none" w="med" len="med"/>
                      <a:tailEnd type="none" w="med" len="med"/>
                    </a:lnB>
                    <a:noFill/>
                  </a:tcPr>
                </a:tc>
                <a:tc>
                  <a:txBody>
                    <a:bodyPr/>
                    <a:lstStyle/>
                    <a:p>
                      <a:pPr algn="ctr">
                        <a:lnSpc>
                          <a:spcPct val="100000"/>
                        </a:lnSpc>
                        <a:spcBef>
                          <a:spcPts val="505"/>
                        </a:spcBef>
                      </a:pPr>
                      <a:r>
                        <a:rPr lang="ja-jp" sz="900" spc="0">
                          <a:solidFill>
                            <a:srgbClr val="020302"/>
                          </a:solidFill>
                          <a:latin typeface="Wingdings"/>
                          <a:cs typeface="Wingdings"/>
                        </a:rPr>
                        <a:t></a:t>
                      </a:r>
                      <a:endParaRPr sz="900" spc="0">
                        <a:latin typeface="Wingdings"/>
                        <a:cs typeface="Wingdings"/>
                      </a:endParaRPr>
                    </a:p>
                  </a:txBody>
                  <a:tcPr marL="0" marR="0" marT="64135" marB="0">
                    <a:lnB w="12700" cap="flat" cmpd="sng" algn="ctr">
                      <a:solidFill>
                        <a:srgbClr val="F1F1F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649804022"/>
                  </a:ext>
                </a:extLst>
              </a:tr>
              <a:tr h="141531">
                <a:tc rowSpan="16">
                  <a:txBody>
                    <a:bodyPr/>
                    <a:lstStyle/>
                    <a:p>
                      <a:pPr marL="50800" algn="ctr">
                        <a:lnSpc>
                          <a:spcPct val="100000"/>
                        </a:lnSpc>
                        <a:spcBef>
                          <a:spcPts val="459"/>
                        </a:spcBef>
                      </a:pPr>
                      <a:r>
                        <a:rPr lang="ja-jp" sz="1200" b="1" i="0" spc="0">
                          <a:solidFill>
                            <a:schemeClr val="bg1"/>
                          </a:solidFill>
                          <a:latin typeface="Adobe Clean" panose="020B0503020404020204" pitchFamily="34" charset="0"/>
                          <a:cs typeface="AdobeClean-Light"/>
                        </a:rPr>
                        <a:t>支援服務</a:t>
                      </a:r>
                      <a:endParaRPr sz="1200" b="1" i="0" spc="0">
                        <a:solidFill>
                          <a:schemeClr val="bg1"/>
                        </a:solidFill>
                        <a:latin typeface="Adobe Clean" panose="020B0503020404020204" pitchFamily="34" charset="0"/>
                        <a:cs typeface="AdobeClean-Light"/>
                      </a:endParaRP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tx1">
                        <a:lumMod val="50000"/>
                        <a:lumOff val="50000"/>
                      </a:schemeClr>
                    </a:solidFill>
                  </a:tcPr>
                </a:tc>
                <a:tc>
                  <a:txBody>
                    <a:bodyPr/>
                    <a:lstStyle/>
                    <a:p>
                      <a:pPr marL="50800">
                        <a:lnSpc>
                          <a:spcPct val="100000"/>
                        </a:lnSpc>
                        <a:spcBef>
                          <a:spcPts val="455"/>
                        </a:spcBef>
                      </a:pPr>
                      <a:r>
                        <a:rPr lang="ja-jp" sz="1100" b="0" i="0" spc="0" dirty="0">
                          <a:solidFill>
                            <a:srgbClr val="020302"/>
                          </a:solidFill>
                          <a:latin typeface="Adobe Clean Light" panose="020B0303020404020204" pitchFamily="34" charset="0"/>
                          <a:cs typeface="AdobeClean-Light"/>
                        </a:rPr>
                        <a:t>全年無休的自助式支援</a:t>
                      </a:r>
                      <a:endParaRPr lang="en-US" sz="1100" b="0" i="0" spc="0" dirty="0">
                        <a:latin typeface="Adobe Clean Light" panose="020B0303020404020204" pitchFamily="34" charset="0"/>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1F1F1"/>
                      </a:solidFill>
                      <a:prstDash val="solid"/>
                      <a:round/>
                      <a:headEnd type="none" w="med" len="med"/>
                      <a:tailEnd type="none" w="med" len="med"/>
                    </a:lnT>
                  </a:tcPr>
                </a:tc>
                <a:tc>
                  <a:txBody>
                    <a:bodyPr/>
                    <a:lstStyle/>
                    <a:p>
                      <a:pPr algn="ctr">
                        <a:lnSpc>
                          <a:spcPct val="100000"/>
                        </a:lnSpc>
                        <a:spcBef>
                          <a:spcPts val="459"/>
                        </a:spcBef>
                      </a:pPr>
                      <a:r>
                        <a:rPr lang="ja-jp" sz="900">
                          <a:solidFill>
                            <a:srgbClr val="020302"/>
                          </a:solidFill>
                          <a:latin typeface="Wingdings"/>
                          <a:cs typeface="Wingdings"/>
                        </a:rPr>
                        <a:t></a:t>
                      </a:r>
                      <a:endParaRPr lang="en-US" sz="900">
                        <a:latin typeface="Wingdings"/>
                        <a:cs typeface="Wingdings"/>
                      </a:endParaRPr>
                    </a:p>
                  </a:txBody>
                  <a:tcPr marL="0" marR="0" marT="58419" marB="0">
                    <a:lnL w="12700" cap="flat" cmpd="sng" algn="ctr">
                      <a:solidFill>
                        <a:srgbClr val="F0F0F0"/>
                      </a:solidFill>
                      <a:prstDash val="solid"/>
                      <a:round/>
                      <a:headEnd type="none" w="med" len="med"/>
                      <a:tailEnd type="none" w="med" len="med"/>
                    </a:lnL>
                    <a:lnT w="12700" cap="flat" cmpd="sng" algn="ctr">
                      <a:solidFill>
                        <a:srgbClr val="F1F1F1"/>
                      </a:solidFill>
                      <a:prstDash val="solid"/>
                      <a:round/>
                      <a:headEnd type="none" w="med" len="med"/>
                      <a:tailEnd type="none" w="med" len="med"/>
                    </a:lnT>
                    <a:noFill/>
                  </a:tcPr>
                </a:tc>
                <a:tc>
                  <a:txBody>
                    <a:bodyPr/>
                    <a:lstStyle/>
                    <a:p>
                      <a:pPr algn="ctr">
                        <a:lnSpc>
                          <a:spcPct val="100000"/>
                        </a:lnSpc>
                        <a:spcBef>
                          <a:spcPts val="465"/>
                        </a:spcBef>
                      </a:pPr>
                      <a:r>
                        <a:rPr lang="ja-jp" sz="900" spc="0">
                          <a:solidFill>
                            <a:srgbClr val="020302"/>
                          </a:solidFill>
                          <a:latin typeface="Wingdings"/>
                          <a:cs typeface="Wingdings"/>
                        </a:rPr>
                        <a:t></a:t>
                      </a:r>
                      <a:endParaRPr sz="900" spc="0">
                        <a:latin typeface="Wingdings"/>
                        <a:cs typeface="Wingdings"/>
                      </a:endParaRPr>
                    </a:p>
                  </a:txBody>
                  <a:tcPr marL="0" marR="0" marT="59055" marB="0">
                    <a:lnT w="12700" cap="flat" cmpd="sng" algn="ctr">
                      <a:solidFill>
                        <a:srgbClr val="F1F1F1"/>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3"/>
                  </a:ext>
                </a:extLst>
              </a:tr>
              <a:tr h="141931">
                <a:tc vMerge="1">
                  <a:txBody>
                    <a:bodyPr/>
                    <a:lstStyle/>
                    <a:p>
                      <a:pPr marL="5080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a:lnSpc>
                          <a:spcPct val="100000"/>
                        </a:lnSpc>
                        <a:spcBef>
                          <a:spcPts val="455"/>
                        </a:spcBef>
                      </a:pPr>
                      <a:r>
                        <a:rPr lang="ja-jp" sz="1100" b="0" i="0" spc="0" dirty="0">
                          <a:solidFill>
                            <a:srgbClr val="020302"/>
                          </a:solidFill>
                          <a:latin typeface="Adobe Clean Light" panose="020B0303020404020204" pitchFamily="34" charset="0"/>
                          <a:cs typeface="AdobeClean-Light"/>
                        </a:rPr>
                        <a:t>全年無休的聊天/電話支援</a:t>
                      </a:r>
                      <a:endParaRPr sz="1100" b="0" i="0" spc="0" dirty="0">
                        <a:latin typeface="Adobe Clean Light" panose="020B0303020404020204" pitchFamily="34" charset="0"/>
                        <a:cs typeface="AdobeClean-Light"/>
                      </a:endParaRPr>
                    </a:p>
                  </a:txBody>
                  <a:tcPr marL="0" marR="0" marT="57785" marB="0">
                    <a:lnL w="12700">
                      <a:solidFill>
                        <a:srgbClr val="F0F0F0"/>
                      </a:solidFill>
                      <a:prstDash val="solid"/>
                    </a:lnL>
                    <a:lnR w="12700">
                      <a:solidFill>
                        <a:srgbClr val="F0F0F0"/>
                      </a:solidFill>
                      <a:prstDash val="solid"/>
                    </a:lnR>
                    <a:lnB w="12700" cap="flat" cmpd="sng" algn="ctr">
                      <a:noFill/>
                      <a:prstDash val="solid"/>
                      <a:round/>
                      <a:headEnd type="none" w="med" len="med"/>
                      <a:tailEnd type="none" w="med" len="med"/>
                    </a:lnB>
                  </a:tcPr>
                </a:tc>
                <a:tc>
                  <a:txBody>
                    <a:bodyPr/>
                    <a:lstStyle/>
                    <a:p>
                      <a:pPr algn="ctr">
                        <a:lnSpc>
                          <a:spcPct val="100000"/>
                        </a:lnSpc>
                        <a:spcBef>
                          <a:spcPts val="459"/>
                        </a:spcBef>
                      </a:pPr>
                      <a:r>
                        <a:rPr lang="ja-jp" sz="900">
                          <a:solidFill>
                            <a:srgbClr val="020302"/>
                          </a:solidFill>
                          <a:latin typeface="Wingdings"/>
                          <a:cs typeface="Wingdings"/>
                        </a:rPr>
                        <a:t></a:t>
                      </a:r>
                      <a:endParaRPr lang="en-US" sz="900">
                        <a:latin typeface="Wingdings"/>
                        <a:cs typeface="Wingdings"/>
                      </a:endParaRPr>
                    </a:p>
                  </a:txBody>
                  <a:tcPr marL="0" marR="0" marT="58419" marB="0">
                    <a:lnL w="12700" cap="flat" cmpd="sng" algn="ctr">
                      <a:solidFill>
                        <a:srgbClr val="F0F0F0"/>
                      </a:solid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algn="ctr">
                        <a:lnSpc>
                          <a:spcPct val="100000"/>
                        </a:lnSpc>
                        <a:spcBef>
                          <a:spcPts val="505"/>
                        </a:spcBef>
                      </a:pPr>
                      <a:r>
                        <a:rPr lang="ja-jp" sz="900" spc="0">
                          <a:solidFill>
                            <a:srgbClr val="020302"/>
                          </a:solidFill>
                          <a:latin typeface="Wingdings"/>
                          <a:cs typeface="Wingdings"/>
                        </a:rPr>
                        <a:t></a:t>
                      </a:r>
                      <a:endParaRPr sz="900" spc="0">
                        <a:latin typeface="Wingdings"/>
                        <a:cs typeface="Wingdings"/>
                      </a:endParaRPr>
                    </a:p>
                  </a:txBody>
                  <a:tcPr marL="0" marR="0" marT="64135" marB="0">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141931">
                <a:tc vMerge="1">
                  <a:txBody>
                    <a:bodyPr/>
                    <a:lstStyle/>
                    <a:p>
                      <a:pPr marL="5080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a:lnSpc>
                          <a:spcPct val="100000"/>
                        </a:lnSpc>
                        <a:spcBef>
                          <a:spcPts val="455"/>
                        </a:spcBef>
                      </a:pPr>
                      <a:r>
                        <a:rPr lang="ja-jp" sz="1100" b="0" i="0" spc="0">
                          <a:latin typeface="Adobe Clean Light" panose="020B0303020404020204" pitchFamily="34" charset="0"/>
                          <a:cs typeface="AdobeClean-Light"/>
                        </a:rPr>
                        <a:t>網頁案例提交</a:t>
                      </a:r>
                      <a:endParaRPr sz="1100" b="0" i="0" spc="0">
                        <a:latin typeface="Adobe Clean Light" panose="020B0303020404020204" pitchFamily="34" charset="0"/>
                        <a:cs typeface="AdobeClean-Light"/>
                      </a:endParaRPr>
                    </a:p>
                  </a:txBody>
                  <a:tcPr marL="0" marR="0" marT="57785" marB="0">
                    <a:lnL w="12700">
                      <a:solidFill>
                        <a:srgbClr val="F0F0F0"/>
                      </a:solidFill>
                      <a:prstDash val="solid"/>
                    </a:lnL>
                    <a:lnR w="12700">
                      <a:solidFill>
                        <a:srgbClr val="F0F0F0"/>
                      </a:solidFill>
                      <a:prstDash val="solid"/>
                    </a:lnR>
                    <a:lnT w="12700" cap="flat" cmpd="sng" algn="ctr">
                      <a:noFill/>
                      <a:prstDash val="solid"/>
                      <a:round/>
                      <a:headEnd type="none" w="med" len="med"/>
                      <a:tailEnd type="none" w="med" len="med"/>
                    </a:lnT>
                  </a:tcPr>
                </a:tc>
                <a:tc>
                  <a:txBody>
                    <a:bodyPr/>
                    <a:lstStyle/>
                    <a:p>
                      <a:pPr algn="ctr">
                        <a:lnSpc>
                          <a:spcPct val="100000"/>
                        </a:lnSpc>
                        <a:spcBef>
                          <a:spcPts val="459"/>
                        </a:spcBef>
                      </a:pPr>
                      <a:r>
                        <a:rPr lang="ja-jp" sz="900">
                          <a:solidFill>
                            <a:srgbClr val="020302"/>
                          </a:solidFill>
                          <a:latin typeface="Wingdings"/>
                          <a:cs typeface="Wingdings"/>
                        </a:rPr>
                        <a:t></a:t>
                      </a:r>
                      <a:endParaRPr sz="900">
                        <a:latin typeface="Wingdings"/>
                        <a:cs typeface="Wingdings"/>
                      </a:endParaRPr>
                    </a:p>
                  </a:txBody>
                  <a:tcPr marL="0" marR="0" marT="58419" marB="0">
                    <a:lnL w="12700" cap="flat" cmpd="sng" algn="ctr">
                      <a:solidFill>
                        <a:srgbClr val="F0F0F0"/>
                      </a:solid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lnSpc>
                          <a:spcPct val="100000"/>
                        </a:lnSpc>
                        <a:spcBef>
                          <a:spcPts val="459"/>
                        </a:spcBef>
                      </a:pPr>
                      <a:r>
                        <a:rPr lang="ja-jp" sz="900" spc="0">
                          <a:solidFill>
                            <a:srgbClr val="020302"/>
                          </a:solidFill>
                          <a:latin typeface="Wingdings"/>
                          <a:cs typeface="Wingdings"/>
                        </a:rPr>
                        <a:t></a:t>
                      </a:r>
                      <a:endParaRPr sz="900" spc="0">
                        <a:latin typeface="Wingdings"/>
                        <a:cs typeface="Wingdings"/>
                      </a:endParaRPr>
                    </a:p>
                  </a:txBody>
                  <a:tcPr marL="0" marR="0" marT="58419" marB="0">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142330">
                <a:tc vMerge="1">
                  <a:txBody>
                    <a:bodyPr/>
                    <a:lstStyle/>
                    <a:p>
                      <a:pPr marL="5080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9"/>
                        </a:spcBef>
                      </a:pPr>
                      <a:r>
                        <a:rPr lang="ja-jp" sz="1100" b="0" i="0" spc="0" dirty="0">
                          <a:solidFill>
                            <a:srgbClr val="020302"/>
                          </a:solidFill>
                          <a:latin typeface="Adobe Clean Light" panose="020B0303020404020204" pitchFamily="34" charset="0"/>
                          <a:cs typeface="AdobeClean-Light"/>
                        </a:rPr>
                        <a:t>優先案例路由</a:t>
                      </a:r>
                      <a:endParaRPr sz="1100" b="0" i="0" spc="0" dirty="0">
                        <a:latin typeface="Adobe Clean Light" panose="020B0303020404020204" pitchFamily="34" charset="0"/>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endParaRPr lang="en-US" sz="900">
                        <a:latin typeface="Wingdings"/>
                        <a:cs typeface="Wingdings"/>
                      </a:endParaRP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lang="ja-jp" sz="900" spc="0">
                          <a:solidFill>
                            <a:srgbClr val="020302"/>
                          </a:solidFill>
                          <a:latin typeface="Wingdings"/>
                          <a:cs typeface="Wingdings"/>
                        </a:rPr>
                        <a:t></a:t>
                      </a:r>
                      <a:endParaRPr sz="900" spc="0">
                        <a:latin typeface="Wingdings"/>
                        <a:cs typeface="Wingdings"/>
                      </a:endParaRPr>
                    </a:p>
                  </a:txBody>
                  <a:tcPr marL="0" marR="0" marT="58419" marB="0">
                    <a:solidFill>
                      <a:schemeClr val="bg1">
                        <a:lumMod val="95000"/>
                      </a:schemeClr>
                    </a:solidFill>
                  </a:tcPr>
                </a:tc>
                <a:extLst>
                  <a:ext uri="{0D108BD9-81ED-4DB2-BD59-A6C34878D82A}">
                    <a16:rowId xmlns:a16="http://schemas.microsoft.com/office/drawing/2014/main" val="10006"/>
                  </a:ext>
                </a:extLst>
              </a:tr>
              <a:tr h="141531">
                <a:tc vMerge="1">
                  <a:txBody>
                    <a:bodyPr/>
                    <a:lstStyle/>
                    <a:p>
                      <a:pPr marL="50800">
                        <a:lnSpc>
                          <a:spcPct val="100000"/>
                        </a:lnSpc>
                        <a:spcBef>
                          <a:spcPts val="450"/>
                        </a:spcBef>
                      </a:pPr>
                      <a:endParaRPr sz="90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marR="0" lvl="0" indent="0" defTabSz="914400" eaLnBrk="1" fontAlgn="auto" latinLnBrk="0" hangingPunct="1">
                        <a:lnSpc>
                          <a:spcPct val="100000"/>
                        </a:lnSpc>
                        <a:spcBef>
                          <a:spcPts val="450"/>
                        </a:spcBef>
                        <a:spcAft>
                          <a:spcPts val="0"/>
                        </a:spcAft>
                        <a:buClrTx/>
                        <a:buSzTx/>
                        <a:buFontTx/>
                        <a:buNone/>
                        <a:tabLst/>
                        <a:defRPr/>
                      </a:pPr>
                      <a:r>
                        <a:rPr lang="ja-jp" sz="1100" b="0" i="0" spc="0" dirty="0">
                          <a:latin typeface="Adobe Clean Light" panose="020B0303020404020204" pitchFamily="34" charset="0"/>
                          <a:cs typeface="AdobeClean-Light"/>
                        </a:rPr>
                        <a:t>加速問題優先順序</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9"/>
                        </a:spcBef>
                      </a:pPr>
                      <a:endParaRPr lang="en-US" sz="900">
                        <a:latin typeface="Wingdings"/>
                        <a:cs typeface="Wingdings"/>
                      </a:endParaRP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lang="ja-jp" sz="900" spc="0">
                          <a:solidFill>
                            <a:srgbClr val="020302"/>
                          </a:solidFill>
                          <a:latin typeface="Wingdings"/>
                          <a:cs typeface="Wingdings"/>
                        </a:rPr>
                        <a:t></a:t>
                      </a:r>
                      <a:endParaRPr sz="900" spc="0">
                        <a:latin typeface="Wingdings"/>
                        <a:cs typeface="Wingdings"/>
                      </a:endParaRPr>
                    </a:p>
                  </a:txBody>
                  <a:tcPr marL="0" marR="0" marT="58419" marB="0">
                    <a:solidFill>
                      <a:schemeClr val="bg1">
                        <a:lumMod val="95000"/>
                      </a:schemeClr>
                    </a:solidFill>
                  </a:tcPr>
                </a:tc>
                <a:extLst>
                  <a:ext uri="{0D108BD9-81ED-4DB2-BD59-A6C34878D82A}">
                    <a16:rowId xmlns:a16="http://schemas.microsoft.com/office/drawing/2014/main" val="10007"/>
                  </a:ext>
                </a:extLst>
              </a:tr>
              <a:tr h="141531">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0"/>
                        </a:spcBef>
                      </a:pPr>
                      <a:r>
                        <a:rPr lang="ja-jp" sz="1100" b="0" i="0" spc="0">
                          <a:latin typeface="Adobe Clean Light" panose="020B0303020404020204" pitchFamily="34" charset="0"/>
                          <a:cs typeface="AdobeClean-Light"/>
                        </a:rPr>
                        <a:t>向上呈報管理</a:t>
                      </a:r>
                      <a:endParaRPr sz="1100" b="0" i="0" spc="0">
                        <a:latin typeface="Adobe Clean Light" panose="020B0303020404020204" pitchFamily="34" charset="0"/>
                        <a:cs typeface="AdobeClean-Light"/>
                      </a:endParaRPr>
                    </a:p>
                  </a:txBody>
                  <a:tcPr marL="0" marR="0" marT="57150" marB="0">
                    <a:lnL w="12700">
                      <a:solidFill>
                        <a:srgbClr val="F0F0F0"/>
                      </a:solidFill>
                      <a:prstDash val="solid"/>
                    </a:lnL>
                    <a:lnR w="12700">
                      <a:solidFill>
                        <a:srgbClr val="F0F0F0"/>
                      </a:solidFill>
                      <a:prstDash val="solid"/>
                    </a:lnR>
                  </a:tcPr>
                </a:tc>
                <a:tc>
                  <a:txBody>
                    <a:bodyPr/>
                    <a:lstStyle/>
                    <a:p>
                      <a:pPr algn="ctr">
                        <a:lnSpc>
                          <a:spcPct val="100000"/>
                        </a:lnSpc>
                        <a:spcBef>
                          <a:spcPts val="464"/>
                        </a:spcBef>
                      </a:pPr>
                      <a:endParaRPr lang="en-US" sz="900">
                        <a:latin typeface="Wingdings"/>
                        <a:cs typeface="Wingdings"/>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ja-jp" sz="900" spc="0">
                          <a:solidFill>
                            <a:srgbClr val="020302"/>
                          </a:solidFill>
                          <a:latin typeface="Wingdings"/>
                          <a:cs typeface="Wingdings"/>
                        </a:rPr>
                        <a:t></a:t>
                      </a:r>
                      <a:endParaRPr sz="900" spc="0">
                        <a:latin typeface="Wingdings"/>
                        <a:cs typeface="Wingdings"/>
                      </a:endParaRPr>
                    </a:p>
                  </a:txBody>
                  <a:tcPr marL="0" marR="0" marT="59690" marB="0">
                    <a:solidFill>
                      <a:schemeClr val="bg1">
                        <a:lumMod val="95000"/>
                      </a:schemeClr>
                    </a:solidFill>
                  </a:tcPr>
                </a:tc>
                <a:extLst>
                  <a:ext uri="{0D108BD9-81ED-4DB2-BD59-A6C34878D82A}">
                    <a16:rowId xmlns:a16="http://schemas.microsoft.com/office/drawing/2014/main" val="10008"/>
                  </a:ext>
                </a:extLst>
              </a:tr>
              <a:tr h="141531">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0"/>
                        </a:spcBef>
                      </a:pPr>
                      <a:r>
                        <a:rPr lang="ja-jp" sz="1100" b="0" i="0" spc="0" dirty="0">
                          <a:latin typeface="Adobe Clean Light" panose="020B0303020404020204" pitchFamily="34" charset="0"/>
                          <a:cs typeface="AdobeClean-Light"/>
                        </a:rPr>
                        <a:t>主動案例監控</a:t>
                      </a:r>
                      <a:endParaRPr sz="1100" b="0" i="0" spc="0" dirty="0">
                        <a:latin typeface="Adobe Clean Light" panose="020B0303020404020204" pitchFamily="34" charset="0"/>
                        <a:cs typeface="AdobeClean-Light"/>
                      </a:endParaRPr>
                    </a:p>
                  </a:txBody>
                  <a:tcPr marL="0" marR="0" marT="57150" marB="0">
                    <a:lnL w="12700">
                      <a:solidFill>
                        <a:srgbClr val="F0F0F0"/>
                      </a:solidFill>
                      <a:prstDash val="solid"/>
                    </a:lnL>
                    <a:lnR w="12700">
                      <a:solidFill>
                        <a:srgbClr val="F0F0F0"/>
                      </a:solidFill>
                      <a:prstDash val="solid"/>
                    </a:lnR>
                  </a:tcPr>
                </a:tc>
                <a:tc>
                  <a:txBody>
                    <a:bodyPr/>
                    <a:lstStyle/>
                    <a:p>
                      <a:pPr algn="ctr">
                        <a:lnSpc>
                          <a:spcPct val="100000"/>
                        </a:lnSpc>
                        <a:spcBef>
                          <a:spcPts val="470"/>
                        </a:spcBef>
                      </a:pPr>
                      <a:endParaRPr lang="en-US" sz="900" dirty="0">
                        <a:latin typeface="Wingdings"/>
                        <a:cs typeface="Wingdings"/>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ja-jp" sz="900" spc="0" dirty="0">
                          <a:solidFill>
                            <a:srgbClr val="020302"/>
                          </a:solidFill>
                          <a:latin typeface="Wingdings"/>
                          <a:cs typeface="Wingdings"/>
                        </a:rPr>
                        <a:t></a:t>
                      </a:r>
                      <a:endParaRPr sz="900" spc="0" dirty="0">
                        <a:latin typeface="Wingdings"/>
                        <a:cs typeface="Wingdings"/>
                      </a:endParaRPr>
                    </a:p>
                  </a:txBody>
                  <a:tcPr marL="0" marR="0" marT="59690" marB="0">
                    <a:solidFill>
                      <a:schemeClr val="bg1">
                        <a:lumMod val="95000"/>
                      </a:schemeClr>
                    </a:solidFill>
                  </a:tcPr>
                </a:tc>
                <a:extLst>
                  <a:ext uri="{0D108BD9-81ED-4DB2-BD59-A6C34878D82A}">
                    <a16:rowId xmlns:a16="http://schemas.microsoft.com/office/drawing/2014/main" val="10009"/>
                  </a:ext>
                </a:extLst>
              </a:tr>
              <a:tr h="142330">
                <a:tc vMerge="1">
                  <a:txBody>
                    <a:bodyPr/>
                    <a:lstStyle/>
                    <a:p>
                      <a:pPr marL="48895">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a:lnSpc>
                          <a:spcPct val="100000"/>
                        </a:lnSpc>
                        <a:spcBef>
                          <a:spcPts val="459"/>
                        </a:spcBef>
                      </a:pPr>
                      <a:r>
                        <a:rPr lang="ja-jp" sz="1100" b="0" i="0" spc="0" dirty="0">
                          <a:solidFill>
                            <a:srgbClr val="020302"/>
                          </a:solidFill>
                          <a:latin typeface="Adobe Clean Light" panose="020B0303020404020204" pitchFamily="34" charset="0"/>
                          <a:cs typeface="AdobeClean-Light"/>
                        </a:rPr>
                        <a:t>區域內支援選項</a:t>
                      </a:r>
                      <a:endParaRPr sz="1100" b="0" i="0" spc="0" dirty="0">
                        <a:latin typeface="Adobe Clean Light" panose="020B0303020404020204" pitchFamily="34" charset="0"/>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nSpc>
                          <a:spcPct val="100000"/>
                        </a:lnSpc>
                      </a:pPr>
                      <a:endParaRPr lang="en-US"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ja-jp" sz="900" spc="0" dirty="0">
                          <a:solidFill>
                            <a:srgbClr val="020302"/>
                          </a:solidFill>
                          <a:latin typeface="Wingdings"/>
                          <a:cs typeface="Wingdings"/>
                        </a:rPr>
                        <a:t></a:t>
                      </a:r>
                      <a:endParaRPr sz="900" spc="0" dirty="0">
                        <a:latin typeface="Wingdings"/>
                        <a:cs typeface="Wingdings"/>
                      </a:endParaRPr>
                    </a:p>
                  </a:txBody>
                  <a:tcPr marL="0" marR="0" marT="59690" marB="0">
                    <a:solidFill>
                      <a:schemeClr val="bg1">
                        <a:lumMod val="95000"/>
                      </a:schemeClr>
                    </a:solidFill>
                  </a:tcPr>
                </a:tc>
                <a:extLst>
                  <a:ext uri="{0D108BD9-81ED-4DB2-BD59-A6C34878D82A}">
                    <a16:rowId xmlns:a16="http://schemas.microsoft.com/office/drawing/2014/main" val="10010"/>
                  </a:ext>
                </a:extLst>
              </a:tr>
              <a:tr h="142731">
                <a:tc vMerge="1">
                  <a:txBody>
                    <a:bodyPr/>
                    <a:lstStyle/>
                    <a:p>
                      <a:pPr marL="48895">
                        <a:lnSpc>
                          <a:spcPct val="100000"/>
                        </a:lnSpc>
                        <a:spcBef>
                          <a:spcPts val="465"/>
                        </a:spcBef>
                      </a:pPr>
                      <a:endParaRPr sz="900">
                        <a:latin typeface="AdobeClean-Light"/>
                        <a:cs typeface="AdobeClean-Light"/>
                      </a:endParaRPr>
                    </a:p>
                  </a:txBody>
                  <a:tcPr marL="0" marR="0" marT="59055" marB="0"/>
                </a:tc>
                <a:tc>
                  <a:txBody>
                    <a:bodyPr/>
                    <a:lstStyle/>
                    <a:p>
                      <a:pPr marL="48895">
                        <a:lnSpc>
                          <a:spcPct val="100000"/>
                        </a:lnSpc>
                        <a:spcBef>
                          <a:spcPts val="465"/>
                        </a:spcBef>
                      </a:pPr>
                      <a:r>
                        <a:rPr lang="ja-jp" sz="1100" b="0" i="0" spc="0">
                          <a:solidFill>
                            <a:srgbClr val="020302"/>
                          </a:solidFill>
                          <a:latin typeface="Adobe Clean Light" panose="020B0303020404020204" pitchFamily="34" charset="0"/>
                          <a:cs typeface="AdobeClean-Light"/>
                        </a:rPr>
                        <a:t>服務審查</a:t>
                      </a:r>
                      <a:endParaRPr sz="1100" b="0" i="0" spc="0">
                        <a:latin typeface="Adobe Clean Light" panose="020B0303020404020204" pitchFamily="34" charset="0"/>
                        <a:cs typeface="AdobeClean-Light"/>
                      </a:endParaRPr>
                    </a:p>
                  </a:txBody>
                  <a:tcPr marL="0" marR="0" marT="5905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0"/>
                        </a:spcBef>
                      </a:pPr>
                      <a:r>
                        <a:rPr lang="ja-jp" sz="900" spc="0" dirty="0">
                          <a:solidFill>
                            <a:srgbClr val="020302"/>
                          </a:solidFill>
                          <a:latin typeface="AdobeClean-Light"/>
                          <a:cs typeface="AdobeClean-Light"/>
                        </a:rPr>
                        <a:t>4 次/年</a:t>
                      </a:r>
                      <a:endParaRPr sz="900" spc="0" dirty="0">
                        <a:latin typeface="AdobeClean-Light"/>
                        <a:cs typeface="AdobeClean-Light"/>
                      </a:endParaRPr>
                    </a:p>
                  </a:txBody>
                  <a:tcPr marL="0" marR="0" marT="57150" marB="0">
                    <a:solidFill>
                      <a:schemeClr val="bg1">
                        <a:lumMod val="95000"/>
                      </a:schemeClr>
                    </a:solidFill>
                  </a:tcPr>
                </a:tc>
                <a:extLst>
                  <a:ext uri="{0D108BD9-81ED-4DB2-BD59-A6C34878D82A}">
                    <a16:rowId xmlns:a16="http://schemas.microsoft.com/office/drawing/2014/main" val="225399098"/>
                  </a:ext>
                </a:extLst>
              </a:tr>
              <a:tr h="145529">
                <a:tc vMerge="1">
                  <a:txBody>
                    <a:bodyPr/>
                    <a:lstStyle/>
                    <a:p>
                      <a:pPr marL="49530">
                        <a:lnSpc>
                          <a:spcPct val="100000"/>
                        </a:lnSpc>
                        <a:spcBef>
                          <a:spcPts val="500"/>
                        </a:spcBef>
                      </a:pPr>
                      <a:endParaRPr sz="900">
                        <a:latin typeface="AdobeClean-Light"/>
                        <a:cs typeface="AdobeClean-Light"/>
                      </a:endParaRPr>
                    </a:p>
                  </a:txBody>
                  <a:tcPr marL="0" marR="0" marT="63500" marB="0"/>
                </a:tc>
                <a:tc>
                  <a:txBody>
                    <a:bodyPr/>
                    <a:lstStyle/>
                    <a:p>
                      <a:pPr marL="49530">
                        <a:lnSpc>
                          <a:spcPct val="100000"/>
                        </a:lnSpc>
                        <a:spcBef>
                          <a:spcPts val="500"/>
                        </a:spcBef>
                      </a:pPr>
                      <a:r>
                        <a:rPr lang="ja-jp" sz="1100" b="0" i="0" spc="0">
                          <a:latin typeface="Adobe Clean Light" panose="020B0303020404020204" pitchFamily="34" charset="0"/>
                          <a:cs typeface="AdobeClean-Light"/>
                        </a:rPr>
                        <a:t>案件審查</a:t>
                      </a:r>
                      <a:endParaRPr sz="1100" b="0" i="0" spc="0">
                        <a:latin typeface="Adobe Clean Light" panose="020B0303020404020204" pitchFamily="34" charset="0"/>
                        <a:cs typeface="AdobeClean-Light"/>
                      </a:endParaRPr>
                    </a:p>
                  </a:txBody>
                  <a:tcPr marL="0" marR="0" marT="6350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0"/>
                        </a:spcBef>
                      </a:pPr>
                      <a:r>
                        <a:rPr lang="ja-jp" sz="900" spc="0">
                          <a:latin typeface="AdobeClean-Light"/>
                          <a:cs typeface="AdobeClean-Light"/>
                        </a:rPr>
                        <a:t>2 次/月</a:t>
                      </a:r>
                      <a:endParaRPr sz="900" spc="0">
                        <a:latin typeface="AdobeClean-Light"/>
                        <a:cs typeface="AdobeClean-Light"/>
                      </a:endParaRPr>
                    </a:p>
                  </a:txBody>
                  <a:tcPr marL="0" marR="0" marT="57150" marB="0">
                    <a:solidFill>
                      <a:schemeClr val="bg1">
                        <a:lumMod val="95000"/>
                      </a:schemeClr>
                    </a:solidFill>
                  </a:tcPr>
                </a:tc>
                <a:extLst>
                  <a:ext uri="{0D108BD9-81ED-4DB2-BD59-A6C34878D82A}">
                    <a16:rowId xmlns:a16="http://schemas.microsoft.com/office/drawing/2014/main" val="56924432"/>
                  </a:ext>
                </a:extLst>
              </a:tr>
              <a:tr h="145529">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9530" marR="0" lvl="0" indent="0" defTabSz="914400" eaLnBrk="1" fontAlgn="auto" latinLnBrk="0" hangingPunct="1">
                        <a:lnSpc>
                          <a:spcPct val="100000"/>
                        </a:lnSpc>
                        <a:spcBef>
                          <a:spcPts val="500"/>
                        </a:spcBef>
                        <a:spcAft>
                          <a:spcPts val="0"/>
                        </a:spcAft>
                        <a:buClrTx/>
                        <a:buSzTx/>
                        <a:buFontTx/>
                        <a:buNone/>
                        <a:tabLst/>
                        <a:defRPr/>
                      </a:pPr>
                      <a:r>
                        <a:rPr lang="ja-jp" sz="1100" b="0" i="0" spc="0">
                          <a:latin typeface="Adobe Clean Light" panose="020B0303020404020204" pitchFamily="34" charset="0"/>
                          <a:cs typeface="AdobeClean-Light"/>
                        </a:rPr>
                        <a:t>解決方案審查</a:t>
                      </a:r>
                    </a:p>
                  </a:txBody>
                  <a:tcPr marL="0" marR="0" marT="6350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ja-jp" sz="900" spc="0">
                          <a:solidFill>
                            <a:srgbClr val="020302"/>
                          </a:solidFill>
                          <a:latin typeface="Wingdings"/>
                          <a:cs typeface="Wingdings"/>
                        </a:rPr>
                        <a:t></a:t>
                      </a:r>
                      <a:endParaRPr sz="900" spc="0">
                        <a:latin typeface="Wingdings"/>
                        <a:cs typeface="Wingdings"/>
                      </a:endParaRPr>
                    </a:p>
                  </a:txBody>
                  <a:tcPr marL="0" marR="0" marT="59690" marB="0">
                    <a:solidFill>
                      <a:schemeClr val="bg1">
                        <a:lumMod val="95000"/>
                      </a:schemeClr>
                    </a:solidFill>
                  </a:tcPr>
                </a:tc>
                <a:extLst>
                  <a:ext uri="{0D108BD9-81ED-4DB2-BD59-A6C34878D82A}">
                    <a16:rowId xmlns:a16="http://schemas.microsoft.com/office/drawing/2014/main" val="10011"/>
                  </a:ext>
                </a:extLst>
              </a:tr>
              <a:tr h="145529">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marR="0" lvl="0" indent="0" defTabSz="914400" eaLnBrk="1" fontAlgn="auto" latinLnBrk="0" hangingPunct="1">
                        <a:lnSpc>
                          <a:spcPct val="100000"/>
                        </a:lnSpc>
                        <a:spcBef>
                          <a:spcPts val="500"/>
                        </a:spcBef>
                        <a:spcAft>
                          <a:spcPts val="0"/>
                        </a:spcAft>
                        <a:buClrTx/>
                        <a:buSzTx/>
                        <a:buFontTx/>
                        <a:buNone/>
                        <a:tabLst/>
                        <a:defRPr/>
                      </a:pPr>
                      <a:r>
                        <a:rPr lang="ja-jp" sz="1100" b="0" i="0" spc="0" dirty="0">
                          <a:latin typeface="Adobe Clean Light" panose="020B0303020404020204" pitchFamily="34" charset="0"/>
                          <a:cs typeface="AdobeClean-Light"/>
                        </a:rPr>
                        <a:t>藍圖審查</a:t>
                      </a:r>
                    </a:p>
                  </a:txBody>
                  <a:tcPr marL="0" marR="0" marT="63500" marB="0">
                    <a:lnL w="12700">
                      <a:solidFill>
                        <a:srgbClr val="F0F0F0"/>
                      </a:solidFill>
                      <a:prstDash val="solid"/>
                    </a:lnL>
                    <a:lnR w="12700">
                      <a:solidFill>
                        <a:srgbClr val="F0F0F0"/>
                      </a:solidFill>
                      <a:prstDash val="soli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ja-jp" sz="900" spc="0">
                          <a:solidFill>
                            <a:srgbClr val="020302"/>
                          </a:solidFill>
                          <a:latin typeface="Wingdings"/>
                          <a:cs typeface="Wingdings"/>
                        </a:rPr>
                        <a:t></a:t>
                      </a:r>
                      <a:endParaRPr sz="900" spc="0">
                        <a:latin typeface="Wingdings"/>
                        <a:cs typeface="Wingdings"/>
                      </a:endParaRPr>
                    </a:p>
                  </a:txBody>
                  <a:tcPr marL="0" marR="0" marT="59690" marB="0">
                    <a:solidFill>
                      <a:schemeClr val="bg1">
                        <a:lumMod val="95000"/>
                      </a:schemeClr>
                    </a:solidFill>
                  </a:tcPr>
                </a:tc>
                <a:extLst>
                  <a:ext uri="{0D108BD9-81ED-4DB2-BD59-A6C34878D82A}">
                    <a16:rowId xmlns:a16="http://schemas.microsoft.com/office/drawing/2014/main" val="10012"/>
                  </a:ext>
                </a:extLst>
              </a:tr>
              <a:tr h="145529">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marR="0" lvl="0" indent="0" defTabSz="914400" eaLnBrk="1" fontAlgn="auto" latinLnBrk="0" hangingPunct="1">
                        <a:lnSpc>
                          <a:spcPct val="100000"/>
                        </a:lnSpc>
                        <a:spcBef>
                          <a:spcPts val="500"/>
                        </a:spcBef>
                        <a:spcAft>
                          <a:spcPts val="0"/>
                        </a:spcAft>
                        <a:buClrTx/>
                        <a:buSzTx/>
                        <a:buFontTx/>
                        <a:buNone/>
                        <a:tabLst/>
                        <a:defRPr/>
                      </a:pPr>
                      <a:r>
                        <a:rPr lang="ja-jp" sz="1100" b="0" i="0" spc="0">
                          <a:solidFill>
                            <a:srgbClr val="020302"/>
                          </a:solidFill>
                          <a:latin typeface="Adobe Clean Light" panose="020B0303020404020204" pitchFamily="34" charset="0"/>
                          <a:cs typeface="AdobeClean-Light"/>
                        </a:rPr>
                        <a:t>其他指定的支援聯絡人</a:t>
                      </a:r>
                      <a:endParaRPr lang="en-US" sz="1100" b="0" i="0" spc="0">
                        <a:latin typeface="Adobe Clean Light" panose="020B0303020404020204" pitchFamily="34" charset="0"/>
                        <a:cs typeface="AdobeClean-Light"/>
                      </a:endParaRPr>
                    </a:p>
                  </a:txBody>
                  <a:tcPr marL="0" marR="0" marT="63500" marB="0">
                    <a:lnL w="12700">
                      <a:solidFill>
                        <a:srgbClr val="F0F0F0"/>
                      </a:solidFill>
                      <a:prstDash val="solid"/>
                    </a:lnL>
                    <a:lnR w="12700">
                      <a:solidFill>
                        <a:srgbClr val="F0F0F0"/>
                      </a:solidFill>
                      <a:prstDash val="soli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505"/>
                        </a:spcBef>
                        <a:spcAft>
                          <a:spcPts val="0"/>
                        </a:spcAft>
                        <a:buClrTx/>
                        <a:buSzTx/>
                        <a:buFontTx/>
                        <a:buNone/>
                        <a:tabLst/>
                        <a:defRPr/>
                      </a:pPr>
                      <a:r>
                        <a:rPr lang="ja-jp" sz="900" spc="0">
                          <a:solidFill>
                            <a:srgbClr val="020302"/>
                          </a:solidFill>
                          <a:latin typeface="Wingdings"/>
                          <a:cs typeface="Wingdings"/>
                        </a:rPr>
                        <a:t></a:t>
                      </a:r>
                      <a:endParaRPr lang="en-US" sz="900" spc="0">
                        <a:latin typeface="Wingdings"/>
                        <a:cs typeface="Wingdings"/>
                      </a:endParaRPr>
                    </a:p>
                  </a:txBody>
                  <a:tcPr marL="0" marR="0" marT="64135" marB="0">
                    <a:solidFill>
                      <a:schemeClr val="bg1">
                        <a:lumMod val="95000"/>
                      </a:schemeClr>
                    </a:solidFill>
                  </a:tcPr>
                </a:tc>
                <a:extLst>
                  <a:ext uri="{0D108BD9-81ED-4DB2-BD59-A6C34878D82A}">
                    <a16:rowId xmlns:a16="http://schemas.microsoft.com/office/drawing/2014/main" val="10013"/>
                  </a:ext>
                </a:extLst>
              </a:tr>
              <a:tr h="145529">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a:lnSpc>
                          <a:spcPct val="100000"/>
                        </a:lnSpc>
                        <a:spcBef>
                          <a:spcPts val="500"/>
                        </a:spcBef>
                      </a:pPr>
                      <a:r>
                        <a:rPr lang="ja-jp" sz="1100" b="0" i="0" spc="0" dirty="0">
                          <a:latin typeface="Adobe Clean Light" panose="020B0303020404020204" pitchFamily="34" charset="0"/>
                          <a:cs typeface="AdobeClean-Light"/>
                        </a:rPr>
                        <a:t>升級/遷移計劃</a:t>
                      </a:r>
                      <a:endParaRPr sz="1100" b="0" i="0" spc="0" dirty="0">
                        <a:latin typeface="Adobe Clean Light" panose="020B0303020404020204" pitchFamily="34" charset="0"/>
                        <a:cs typeface="AdobeClean-Light"/>
                      </a:endParaRPr>
                    </a:p>
                  </a:txBody>
                  <a:tcPr marL="0" marR="0" marT="63500" marB="0">
                    <a:lnL w="12700">
                      <a:solidFill>
                        <a:srgbClr val="F0F0F0"/>
                      </a:solidFill>
                      <a:prstDash val="solid"/>
                    </a:lnL>
                    <a:lnR w="12700">
                      <a:solidFill>
                        <a:srgbClr val="F0F0F0"/>
                      </a:solidFill>
                      <a:prstDash val="solid"/>
                    </a:lnR>
                    <a:lnB w="12700" cap="flat" cmpd="sng" algn="ctr">
                      <a:solidFill>
                        <a:schemeClr val="bg1"/>
                      </a:solidFill>
                      <a:prstDash val="solid"/>
                      <a:round/>
                      <a:headEnd type="none" w="med" len="med"/>
                      <a:tailEnd type="none" w="med" len="med"/>
                    </a:lnB>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B w="12700" cap="flat" cmpd="sng" algn="ctr">
                      <a:solidFill>
                        <a:schemeClr val="bg1"/>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505"/>
                        </a:spcBef>
                        <a:spcAft>
                          <a:spcPts val="0"/>
                        </a:spcAft>
                        <a:buClrTx/>
                        <a:buSzTx/>
                        <a:buFontTx/>
                        <a:buNone/>
                        <a:tabLst/>
                        <a:defRPr/>
                      </a:pPr>
                      <a:r>
                        <a:rPr lang="ja-jp" sz="900" spc="0" dirty="0">
                          <a:solidFill>
                            <a:srgbClr val="020302"/>
                          </a:solidFill>
                          <a:latin typeface="Wingdings"/>
                          <a:cs typeface="Wingdings"/>
                        </a:rPr>
                        <a:t></a:t>
                      </a:r>
                      <a:endParaRPr lang="en-US" sz="900" spc="0" dirty="0">
                        <a:latin typeface="Wingdings"/>
                        <a:cs typeface="Wingdings"/>
                      </a:endParaRPr>
                    </a:p>
                  </a:txBody>
                  <a:tcPr marL="0" marR="0" marT="64135" marB="0">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4"/>
                  </a:ext>
                </a:extLst>
              </a:tr>
              <a:tr h="145529">
                <a:tc vMerge="1">
                  <a:txBody>
                    <a:bodyPr/>
                    <a:lstStyle/>
                    <a:p>
                      <a:endParaRPr lang="en-US"/>
                    </a:p>
                  </a:txBody>
                  <a:tcPr/>
                </a:tc>
                <a:tc>
                  <a:txBody>
                    <a:bodyPr/>
                    <a:lstStyle/>
                    <a:p>
                      <a:pPr marL="49530">
                        <a:lnSpc>
                          <a:spcPct val="100000"/>
                        </a:lnSpc>
                        <a:spcBef>
                          <a:spcPts val="500"/>
                        </a:spcBef>
                      </a:pPr>
                      <a:r>
                        <a:rPr lang="ja-jp" sz="1100" b="0" i="0" spc="0" dirty="0">
                          <a:latin typeface="Adobe Clean Light" panose="020B0303020404020204" pitchFamily="34" charset="0"/>
                          <a:cs typeface="AdobeClean-Light"/>
                        </a:rPr>
                        <a:t>發行準備與規劃</a:t>
                      </a:r>
                      <a:endParaRPr sz="1100" b="0" i="0" spc="0" dirty="0">
                        <a:latin typeface="Adobe Clean Light" panose="020B0303020404020204" pitchFamily="34" charset="0"/>
                        <a:cs typeface="AdobeClean-Light"/>
                      </a:endParaRPr>
                    </a:p>
                  </a:txBody>
                  <a:tcPr marL="0" marR="0" marT="6350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505"/>
                        </a:spcBef>
                        <a:spcAft>
                          <a:spcPts val="0"/>
                        </a:spcAft>
                        <a:buClrTx/>
                        <a:buSzTx/>
                        <a:buFontTx/>
                        <a:buNone/>
                        <a:tabLst/>
                        <a:defRPr/>
                      </a:pPr>
                      <a:r>
                        <a:rPr lang="ja-jp" sz="900" spc="0" dirty="0">
                          <a:solidFill>
                            <a:srgbClr val="020302"/>
                          </a:solidFill>
                          <a:latin typeface="Wingdings"/>
                          <a:cs typeface="Wingdings"/>
                        </a:rPr>
                        <a:t></a:t>
                      </a:r>
                      <a:endParaRPr lang="en-US" sz="900" spc="0" dirty="0">
                        <a:latin typeface="Wingdings"/>
                        <a:cs typeface="Wingdings"/>
                      </a:endParaRPr>
                    </a:p>
                  </a:txBody>
                  <a:tcPr marL="0" marR="0" marT="64135" marB="0">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0614134"/>
                  </a:ext>
                </a:extLst>
              </a:tr>
              <a:tr h="147928">
                <a:tc vMerge="1">
                  <a:txBody>
                    <a:bodyPr/>
                    <a:lstStyle/>
                    <a:p>
                      <a:pPr marL="49530">
                        <a:lnSpc>
                          <a:spcPct val="100000"/>
                        </a:lnSpc>
                        <a:spcBef>
                          <a:spcPts val="530"/>
                        </a:spcBef>
                      </a:pPr>
                      <a:endParaRPr sz="90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a:txBody>
                    <a:bodyPr/>
                    <a:lstStyle/>
                    <a:p>
                      <a:pPr marL="49530">
                        <a:lnSpc>
                          <a:spcPct val="100000"/>
                        </a:lnSpc>
                        <a:spcBef>
                          <a:spcPts val="530"/>
                        </a:spcBef>
                      </a:pPr>
                      <a:r>
                        <a:rPr lang="ja-jp" sz="1100" b="0" i="0" spc="0" dirty="0">
                          <a:latin typeface="Adobe Clean Light" panose="020B0303020404020204" pitchFamily="34" charset="0"/>
                          <a:cs typeface="AdobeClean-Light"/>
                        </a:rPr>
                        <a:t>高階主管支持人</a:t>
                      </a:r>
                      <a:endParaRPr sz="1100" b="0" i="0" spc="0" dirty="0">
                        <a:latin typeface="Adobe Clean Light" panose="020B0303020404020204" pitchFamily="34" charset="0"/>
                        <a:cs typeface="AdobeClean-Light"/>
                      </a:endParaRPr>
                    </a:p>
                  </a:txBody>
                  <a:tcPr marL="0" marR="0" marT="67310" marB="0">
                    <a:lnL w="12700">
                      <a:solidFill>
                        <a:srgbClr val="F0F0F0"/>
                      </a:solidFill>
                      <a:prstDash val="solid"/>
                    </a:lnL>
                    <a:lnR w="6350" cap="flat" cmpd="sng" algn="ctr">
                      <a:solidFill>
                        <a:srgbClr val="F0F0F0"/>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F1F1F1"/>
                      </a:solidFill>
                      <a:prstDash val="solid"/>
                      <a:round/>
                      <a:headEnd type="none" w="med" len="med"/>
                      <a:tailEnd type="none" w="med" len="med"/>
                    </a:lnB>
                  </a:tcPr>
                </a:tc>
                <a:tc>
                  <a:txBody>
                    <a:bodyPr/>
                    <a:lstStyle/>
                    <a:p>
                      <a:pPr>
                        <a:lnSpc>
                          <a:spcPct val="100000"/>
                        </a:lnSpc>
                      </a:pPr>
                      <a:endParaRPr sz="900">
                        <a:latin typeface="Times New Roman"/>
                        <a:cs typeface="Times New Roman"/>
                      </a:endParaRPr>
                    </a:p>
                  </a:txBody>
                  <a:tcPr marL="0" marR="0" marT="0" marB="0">
                    <a:lnL w="6350" cap="flat" cmpd="sng" algn="ctr">
                      <a:solidFill>
                        <a:srgbClr val="F0F0F0"/>
                      </a:solidFill>
                      <a:prstDash val="solid"/>
                      <a:round/>
                      <a:headEnd type="none" w="med" len="med"/>
                      <a:tailEnd type="none" w="med" len="med"/>
                    </a:lnL>
                    <a:lnR w="6350" cap="flat" cmpd="sng" algn="ctr">
                      <a:solidFill>
                        <a:srgbClr val="F0F0F0"/>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F1F1F1"/>
                      </a:solidFill>
                      <a:prstDash val="solid"/>
                      <a:round/>
                      <a:headEnd type="none" w="med" len="med"/>
                      <a:tailEnd type="none" w="med" len="med"/>
                    </a:lnB>
                    <a:noFill/>
                  </a:tcPr>
                </a:tc>
                <a:tc>
                  <a:txBody>
                    <a:bodyPr/>
                    <a:lstStyle/>
                    <a:p>
                      <a:pPr algn="ctr">
                        <a:lnSpc>
                          <a:spcPct val="100000"/>
                        </a:lnSpc>
                        <a:spcBef>
                          <a:spcPts val="490"/>
                        </a:spcBef>
                      </a:pPr>
                      <a:r>
                        <a:rPr lang="ja-jp" sz="900" spc="0" dirty="0">
                          <a:solidFill>
                            <a:srgbClr val="020302"/>
                          </a:solidFill>
                          <a:latin typeface="Wingdings"/>
                          <a:cs typeface="Wingdings"/>
                        </a:rPr>
                        <a:t></a:t>
                      </a:r>
                      <a:endParaRPr sz="900" spc="0" dirty="0">
                        <a:latin typeface="Wingdings"/>
                        <a:cs typeface="Wingdings"/>
                      </a:endParaRPr>
                    </a:p>
                  </a:txBody>
                  <a:tcPr marL="0" marR="0" marT="62230" marB="0">
                    <a:lnL w="635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lnB w="6350" cap="flat" cmpd="sng" algn="ctr">
                      <a:solidFill>
                        <a:srgbClr val="F1F1F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5"/>
                  </a:ext>
                </a:extLst>
              </a:tr>
            </a:tbl>
          </a:graphicData>
        </a:graphic>
      </p:graphicFrame>
      <p:graphicFrame>
        <p:nvGraphicFramePr>
          <p:cNvPr id="12" name="object 9">
            <a:extLst>
              <a:ext uri="{FF2B5EF4-FFF2-40B4-BE49-F238E27FC236}">
                <a16:creationId xmlns:a16="http://schemas.microsoft.com/office/drawing/2014/main" id="{76C7275C-C5F9-9B4E-9294-ECE2E213E2B4}"/>
              </a:ext>
            </a:extLst>
          </p:cNvPr>
          <p:cNvGraphicFramePr>
            <a:graphicFrameLocks noGrp="1"/>
          </p:cNvGraphicFramePr>
          <p:nvPr>
            <p:extLst>
              <p:ext uri="{D42A27DB-BD31-4B8C-83A1-F6EECF244321}">
                <p14:modId xmlns:p14="http://schemas.microsoft.com/office/powerpoint/2010/main" val="2280561618"/>
              </p:ext>
            </p:extLst>
          </p:nvPr>
        </p:nvGraphicFramePr>
        <p:xfrm>
          <a:off x="209607" y="7483227"/>
          <a:ext cx="7281936" cy="2103437"/>
        </p:xfrm>
        <a:graphic>
          <a:graphicData uri="http://schemas.openxmlformats.org/drawingml/2006/table">
            <a:tbl>
              <a:tblPr firstRow="1" bandRow="1">
                <a:tableStyleId>{2D5ABB26-0587-4C30-8999-92F81FD0307C}</a:tableStyleId>
              </a:tblPr>
              <a:tblGrid>
                <a:gridCol w="3640970">
                  <a:extLst>
                    <a:ext uri="{9D8B030D-6E8A-4147-A177-3AD203B41FA5}">
                      <a16:colId xmlns:a16="http://schemas.microsoft.com/office/drawing/2014/main" val="20000"/>
                    </a:ext>
                  </a:extLst>
                </a:gridCol>
                <a:gridCol w="950023">
                  <a:extLst>
                    <a:ext uri="{9D8B030D-6E8A-4147-A177-3AD203B41FA5}">
                      <a16:colId xmlns:a16="http://schemas.microsoft.com/office/drawing/2014/main" val="20001"/>
                    </a:ext>
                  </a:extLst>
                </a:gridCol>
                <a:gridCol w="896981">
                  <a:extLst>
                    <a:ext uri="{9D8B030D-6E8A-4147-A177-3AD203B41FA5}">
                      <a16:colId xmlns:a16="http://schemas.microsoft.com/office/drawing/2014/main" val="20002"/>
                    </a:ext>
                  </a:extLst>
                </a:gridCol>
                <a:gridCol w="896981">
                  <a:extLst>
                    <a:ext uri="{9D8B030D-6E8A-4147-A177-3AD203B41FA5}">
                      <a16:colId xmlns:a16="http://schemas.microsoft.com/office/drawing/2014/main" val="20003"/>
                    </a:ext>
                  </a:extLst>
                </a:gridCol>
                <a:gridCol w="896981">
                  <a:extLst>
                    <a:ext uri="{9D8B030D-6E8A-4147-A177-3AD203B41FA5}">
                      <a16:colId xmlns:a16="http://schemas.microsoft.com/office/drawing/2014/main" val="20004"/>
                    </a:ext>
                  </a:extLst>
                </a:gridCol>
              </a:tblGrid>
              <a:tr h="289173">
                <a:tc>
                  <a:txBody>
                    <a:bodyPr/>
                    <a:lstStyle/>
                    <a:p>
                      <a:pPr marL="50800">
                        <a:lnSpc>
                          <a:spcPct val="100000"/>
                        </a:lnSpc>
                        <a:spcBef>
                          <a:spcPts val="60"/>
                        </a:spcBef>
                      </a:pPr>
                      <a:r>
                        <a:rPr lang="ja-jp" sz="900" spc="0">
                          <a:solidFill>
                            <a:srgbClr val="020302"/>
                          </a:solidFill>
                          <a:latin typeface="Adobe Clean"/>
                          <a:cs typeface="Adobe Clean"/>
                        </a:rPr>
                        <a:t>優先順序</a:t>
                      </a:r>
                      <a:endParaRPr sz="900" spc="0" dirty="0">
                        <a:latin typeface="Adobe Clean"/>
                        <a:cs typeface="Adobe Clean"/>
                      </a:endParaRPr>
                    </a:p>
                  </a:txBody>
                  <a:tcPr marL="0" marR="0" marT="762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rgbClr val="F7F7F7"/>
                    </a:solidFill>
                  </a:tcPr>
                </a:tc>
                <a:tc>
                  <a:txBody>
                    <a:bodyPr/>
                    <a:lstStyle/>
                    <a:p>
                      <a:pPr marL="0" algn="ctr">
                        <a:lnSpc>
                          <a:spcPct val="100000"/>
                        </a:lnSpc>
                        <a:spcBef>
                          <a:spcPts val="60"/>
                        </a:spcBef>
                      </a:pPr>
                      <a:r>
                        <a:rPr lang="ja-jp" sz="900" spc="0">
                          <a:solidFill>
                            <a:srgbClr val="020302"/>
                          </a:solidFill>
                          <a:latin typeface="Adobe Clean"/>
                          <a:cs typeface="Adobe Clean"/>
                        </a:rPr>
                        <a:t>標準支援</a:t>
                      </a:r>
                      <a:endParaRPr sz="900" spc="0">
                        <a:latin typeface="Adobe Clean"/>
                        <a:cs typeface="Adobe Clean"/>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cap="flat" cmpd="sng" algn="ctr">
                      <a:solidFill>
                        <a:srgbClr val="858585"/>
                      </a:solidFill>
                      <a:prstDash val="solid"/>
                      <a:round/>
                      <a:headEnd type="none" w="med" len="med"/>
                      <a:tailEnd type="none" w="med" len="med"/>
                    </a:lnB>
                    <a:solidFill>
                      <a:srgbClr val="D9D9D9"/>
                    </a:solidFill>
                  </a:tcPr>
                </a:tc>
                <a:tc>
                  <a:txBody>
                    <a:bodyPr/>
                    <a:lstStyle/>
                    <a:p>
                      <a:pPr marL="0" algn="ctr">
                        <a:lnSpc>
                          <a:spcPct val="100000"/>
                        </a:lnSpc>
                        <a:spcBef>
                          <a:spcPts val="60"/>
                        </a:spcBef>
                      </a:pPr>
                      <a:r>
                        <a:rPr lang="ja-jp" sz="900" spc="0">
                          <a:solidFill>
                            <a:srgbClr val="FFFFFF"/>
                          </a:solidFill>
                          <a:latin typeface="Adobe Clean"/>
                          <a:cs typeface="Adobe Clean"/>
                        </a:rPr>
                        <a:t>商務支援</a:t>
                      </a:r>
                      <a:endParaRPr sz="900" spc="0">
                        <a:latin typeface="Adobe Clean"/>
                        <a:cs typeface="Adobe Clean"/>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a:solidFill>
                        <a:srgbClr val="ACD2FF"/>
                      </a:solidFill>
                      <a:prstDash val="solid"/>
                    </a:lnB>
                    <a:solidFill>
                      <a:srgbClr val="7D7D7D"/>
                    </a:solidFill>
                  </a:tcPr>
                </a:tc>
                <a:tc>
                  <a:txBody>
                    <a:bodyPr/>
                    <a:lstStyle/>
                    <a:p>
                      <a:pPr marL="0" algn="ctr">
                        <a:lnSpc>
                          <a:spcPct val="100000"/>
                        </a:lnSpc>
                        <a:spcBef>
                          <a:spcPts val="60"/>
                        </a:spcBef>
                      </a:pPr>
                      <a:r>
                        <a:rPr lang="ja-jp" sz="900" spc="0">
                          <a:solidFill>
                            <a:srgbClr val="FFFFFF"/>
                          </a:solidFill>
                          <a:latin typeface="Adobe Clean"/>
                          <a:cs typeface="Adobe Clean"/>
                        </a:rPr>
                        <a:t>企業支援</a:t>
                      </a:r>
                      <a:endParaRPr sz="900" spc="0">
                        <a:latin typeface="Adobe Clean"/>
                        <a:cs typeface="Adobe Clean"/>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a:solidFill>
                        <a:srgbClr val="2E8FFF"/>
                      </a:solidFill>
                      <a:prstDash val="solid"/>
                    </a:lnB>
                    <a:solidFill>
                      <a:srgbClr val="404040"/>
                    </a:solidFill>
                  </a:tcPr>
                </a:tc>
                <a:tc>
                  <a:txBody>
                    <a:bodyPr/>
                    <a:lstStyle/>
                    <a:p>
                      <a:pPr marL="0" algn="ctr">
                        <a:lnSpc>
                          <a:spcPct val="100000"/>
                        </a:lnSpc>
                        <a:spcBef>
                          <a:spcPts val="60"/>
                        </a:spcBef>
                      </a:pPr>
                      <a:r>
                        <a:rPr lang="ja-jp" sz="900" spc="0">
                          <a:solidFill>
                            <a:srgbClr val="FFFFFF"/>
                          </a:solidFill>
                          <a:latin typeface="Adobe Clean"/>
                          <a:cs typeface="Adobe Clean"/>
                        </a:rPr>
                        <a:t>菁英支援</a:t>
                      </a:r>
                      <a:endParaRPr sz="900" spc="0">
                        <a:latin typeface="Adobe Clean"/>
                        <a:cs typeface="Adobe Clean"/>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a:solidFill>
                        <a:srgbClr val="0068E1"/>
                      </a:solidFill>
                      <a:prstDash val="solid"/>
                    </a:lnB>
                    <a:solidFill>
                      <a:srgbClr val="000000"/>
                    </a:solidFill>
                  </a:tcPr>
                </a:tc>
                <a:extLst>
                  <a:ext uri="{0D108BD9-81ED-4DB2-BD59-A6C34878D82A}">
                    <a16:rowId xmlns:a16="http://schemas.microsoft.com/office/drawing/2014/main" val="10000"/>
                  </a:ext>
                </a:extLst>
              </a:tr>
              <a:tr h="484755">
                <a:tc>
                  <a:txBody>
                    <a:bodyPr/>
                    <a:lstStyle/>
                    <a:p>
                      <a:pPr marL="50800">
                        <a:lnSpc>
                          <a:spcPct val="100000"/>
                        </a:lnSpc>
                        <a:spcBef>
                          <a:spcPts val="30"/>
                        </a:spcBef>
                      </a:pPr>
                      <a:r>
                        <a:rPr lang="ja-jp" sz="900" b="1" spc="0">
                          <a:solidFill>
                            <a:srgbClr val="020302"/>
                          </a:solidFill>
                          <a:latin typeface="Adobe Clean"/>
                          <a:cs typeface="Adobe Clean"/>
                        </a:rPr>
                        <a:t>優先順序 1</a:t>
                      </a:r>
                      <a:endParaRPr sz="900" spc="0" dirty="0">
                        <a:latin typeface="Adobe Clean"/>
                        <a:cs typeface="Adobe Clean"/>
                      </a:endParaRPr>
                    </a:p>
                    <a:p>
                      <a:pPr marL="50800" marR="387985">
                        <a:lnSpc>
                          <a:spcPts val="1000"/>
                        </a:lnSpc>
                        <a:spcBef>
                          <a:spcPts val="420"/>
                        </a:spcBef>
                      </a:pPr>
                      <a:r>
                        <a:rPr lang="ja-jp" sz="900" b="0" i="0" spc="0">
                          <a:solidFill>
                            <a:srgbClr val="000000"/>
                          </a:solidFill>
                          <a:effectLst/>
                          <a:latin typeface="Adobe Clean Light" panose="020B0303020404020204" pitchFamily="34" charset="0"/>
                        </a:rPr>
                        <a:t>客戶的生產業務功能已停止或發生重大資料遺失或服務降級狀況</a:t>
                      </a:r>
                      <a:r>
                        <a:rPr lang="ja-JP" altLang="en-US" sz="900" b="0" i="0" spc="0">
                          <a:solidFill>
                            <a:srgbClr val="000000"/>
                          </a:solidFill>
                          <a:effectLst/>
                          <a:latin typeface="Adobe Clean Light" panose="020B0303020404020204" pitchFamily="34" charset="0"/>
                        </a:rPr>
                        <a:t>、</a:t>
                      </a:r>
                      <a:r>
                        <a:rPr lang="ja-jp" sz="900" b="0" i="0" spc="0">
                          <a:solidFill>
                            <a:srgbClr val="000000"/>
                          </a:solidFill>
                          <a:effectLst/>
                          <a:latin typeface="Adobe Clean Light" panose="020B0303020404020204" pitchFamily="34" charset="0"/>
                        </a:rPr>
                        <a:t>需要立即關注以恢復功能與可用性。</a:t>
                      </a:r>
                      <a:endParaRPr sz="900" spc="0" dirty="0">
                        <a:latin typeface="AdobeClean-Light"/>
                        <a:cs typeface="AdobeClean-Light"/>
                      </a:endParaRP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marL="0" marR="258445" indent="115570" algn="ctr">
                        <a:lnSpc>
                          <a:spcPct val="100000"/>
                        </a:lnSpc>
                        <a:spcBef>
                          <a:spcPts val="0"/>
                        </a:spcBef>
                      </a:pPr>
                      <a:r>
                        <a:rPr lang="ja-jp" sz="900" spc="0">
                          <a:solidFill>
                            <a:srgbClr val="020302"/>
                          </a:solidFill>
                          <a:latin typeface="AdobeClean-Light"/>
                          <a:cs typeface="AdobeClean-Light"/>
                        </a:rPr>
                        <a:t>全年無休 / </a:t>
                      </a:r>
                    </a:p>
                    <a:p>
                      <a:pPr marL="0" marR="258445" indent="115570" algn="ctr">
                        <a:lnSpc>
                          <a:spcPct val="100000"/>
                        </a:lnSpc>
                        <a:spcBef>
                          <a:spcPts val="0"/>
                        </a:spcBef>
                      </a:pPr>
                      <a:r>
                        <a:rPr lang="ja-jp" sz="900" spc="0">
                          <a:solidFill>
                            <a:srgbClr val="020302"/>
                          </a:solidFill>
                          <a:latin typeface="AdobeClean-Light"/>
                          <a:cs typeface="AdobeClean-Light"/>
                        </a:rPr>
                        <a:t>30 分鐘</a:t>
                      </a:r>
                      <a:endParaRPr lang="en-US" sz="900" spc="0">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76200">
                      <a:solidFill>
                        <a:srgbClr val="858585"/>
                      </a:solidFill>
                      <a:prstDash val="solid"/>
                    </a:lnT>
                    <a:lnB w="3175">
                      <a:solidFill>
                        <a:srgbClr val="B7B8B8"/>
                      </a:solidFill>
                      <a:prstDash val="solid"/>
                    </a:lnB>
                  </a:tcPr>
                </a:tc>
                <a:tc rowSpan="4" gridSpan="3">
                  <a:txBody>
                    <a:bodyPr/>
                    <a:lstStyle/>
                    <a:p>
                      <a:pPr marL="231775" marR="325755" indent="0" algn="ctr">
                        <a:lnSpc>
                          <a:spcPct val="100000"/>
                        </a:lnSpc>
                        <a:spcBef>
                          <a:spcPts val="670"/>
                        </a:spcBef>
                        <a:tabLst/>
                      </a:pPr>
                      <a:r>
                        <a:rPr lang="ja-jp" sz="900" i="0" spc="0" dirty="0">
                          <a:latin typeface="AdobeClean-Light"/>
                        </a:rPr>
                        <a:t>為適用的 Adobe 產品和服務購買支援計劃的客戶將獲得優先案例</a:t>
                      </a:r>
                      <a:r>
                        <a:rPr lang="ja-jp" sz="900" i="0" spc="0">
                          <a:latin typeface="AdobeClean-Light"/>
                        </a:rPr>
                        <a:t>路由</a:t>
                      </a:r>
                      <a:r>
                        <a:rPr lang="ja-JP" altLang="en-US" sz="900" i="0" spc="0">
                          <a:latin typeface="AdobeClean-Light"/>
                        </a:rPr>
                        <a:t>、</a:t>
                      </a:r>
                      <a:r>
                        <a:rPr lang="ja-jp" sz="900" i="0" spc="0">
                          <a:latin typeface="AdobeClean-Light"/>
                        </a:rPr>
                        <a:t>以</a:t>
                      </a:r>
                      <a:r>
                        <a:rPr lang="ja-jp" sz="900" i="0" spc="0" dirty="0">
                          <a:latin typeface="AdobeClean-Light"/>
                        </a:rPr>
                        <a:t>便快速將案例發送給 Adobe 的支援工程師。</a:t>
                      </a:r>
                    </a:p>
                  </a:txBody>
                  <a:tcPr marL="0" marR="0" marT="0" marB="0" anchor="ctr">
                    <a:lnL w="3175" cap="flat" cmpd="sng" algn="ctr">
                      <a:solidFill>
                        <a:srgbClr val="B7B8B8"/>
                      </a:solidFill>
                      <a:prstDash val="solid"/>
                      <a:round/>
                      <a:headEnd type="none" w="med" len="med"/>
                      <a:tailEnd type="none" w="med" len="med"/>
                    </a:lnL>
                    <a:lnR w="3175">
                      <a:solidFill>
                        <a:srgbClr val="B7B8B8"/>
                      </a:solidFill>
                      <a:prstDash val="solid"/>
                    </a:lnR>
                    <a:lnT w="76200">
                      <a:solidFill>
                        <a:srgbClr val="ACD2FF"/>
                      </a:solidFill>
                      <a:prstDash val="solid"/>
                    </a:lnT>
                    <a:lnB w="3175">
                      <a:solidFill>
                        <a:srgbClr val="B7B8B8"/>
                      </a:solidFill>
                      <a:prstDash val="solid"/>
                    </a:lnB>
                  </a:tcPr>
                </a:tc>
                <a:tc rowSpan="4" hMerge="1">
                  <a:txBody>
                    <a:bodyPr/>
                    <a:lstStyle/>
                    <a:p>
                      <a:pPr marL="0" marR="258445" indent="115570" algn="ctr">
                        <a:lnSpc>
                          <a:spcPct val="100000"/>
                        </a:lnSpc>
                        <a:spcBef>
                          <a:spcPts val="670"/>
                        </a:spcBef>
                      </a:pPr>
                      <a:r>
                        <a:rPr lang="ja-jp" sz="900" spc="0">
                          <a:solidFill>
                            <a:srgbClr val="020302"/>
                          </a:solidFill>
                          <a:highlight>
                            <a:srgbClr val="FFFF00"/>
                          </a:highlight>
                          <a:latin typeface="AdobeClean-Light"/>
                          <a:cs typeface="AdobeClean-Light"/>
                        </a:rPr>
                        <a:t>全年無休 /           30 分鐘</a:t>
                      </a: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76200">
                      <a:solidFill>
                        <a:srgbClr val="2E8FFF"/>
                      </a:solidFill>
                      <a:prstDash val="solid"/>
                    </a:lnT>
                    <a:lnB w="3175">
                      <a:solidFill>
                        <a:srgbClr val="B7B8B8"/>
                      </a:solidFill>
                      <a:prstDash val="solid"/>
                    </a:lnB>
                  </a:tcPr>
                </a:tc>
                <a:tc rowSpan="4" hMerge="1">
                  <a:txBody>
                    <a:bodyPr/>
                    <a:lstStyle/>
                    <a:p>
                      <a:pPr marL="0" marR="271780" indent="103505" algn="ctr">
                        <a:lnSpc>
                          <a:spcPct val="100000"/>
                        </a:lnSpc>
                        <a:spcBef>
                          <a:spcPts val="670"/>
                        </a:spcBef>
                      </a:pPr>
                      <a:r>
                        <a:rPr lang="ja-jp" sz="900" spc="0">
                          <a:solidFill>
                            <a:srgbClr val="020302"/>
                          </a:solidFill>
                          <a:highlight>
                            <a:srgbClr val="FFFF00"/>
                          </a:highlight>
                          <a:latin typeface="AdobeClean-Light"/>
                          <a:cs typeface="AdobeClean-Light"/>
                        </a:rPr>
                        <a:t>全年無休 /         15 分鐘</a:t>
                      </a: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76200">
                      <a:solidFill>
                        <a:srgbClr val="0068E1"/>
                      </a:solidFill>
                      <a:prstDash val="solid"/>
                    </a:lnT>
                    <a:lnB w="3175">
                      <a:solidFill>
                        <a:srgbClr val="B7B8B8"/>
                      </a:solidFill>
                      <a:prstDash val="solid"/>
                    </a:lnB>
                  </a:tcPr>
                </a:tc>
                <a:extLst>
                  <a:ext uri="{0D108BD9-81ED-4DB2-BD59-A6C34878D82A}">
                    <a16:rowId xmlns:a16="http://schemas.microsoft.com/office/drawing/2014/main" val="10001"/>
                  </a:ext>
                </a:extLst>
              </a:tr>
              <a:tr h="484755">
                <a:tc>
                  <a:txBody>
                    <a:bodyPr/>
                    <a:lstStyle/>
                    <a:p>
                      <a:pPr marL="50165">
                        <a:lnSpc>
                          <a:spcPct val="100000"/>
                        </a:lnSpc>
                        <a:spcBef>
                          <a:spcPts val="30"/>
                        </a:spcBef>
                      </a:pPr>
                      <a:r>
                        <a:rPr lang="ja-jp" sz="900" b="1" spc="0">
                          <a:solidFill>
                            <a:srgbClr val="020302"/>
                          </a:solidFill>
                          <a:latin typeface="Adobe Clean"/>
                          <a:cs typeface="Adobe Clean"/>
                        </a:rPr>
                        <a:t>優先順序 2</a:t>
                      </a:r>
                      <a:endParaRPr sz="900" spc="0" dirty="0">
                        <a:latin typeface="Adobe Clean"/>
                        <a:cs typeface="Adobe Clean"/>
                      </a:endParaRPr>
                    </a:p>
                    <a:p>
                      <a:pPr marL="50165" marR="203200" indent="0" defTabSz="914400" eaLnBrk="1" fontAlgn="auto" latinLnBrk="0" hangingPunct="1">
                        <a:lnSpc>
                          <a:spcPts val="1000"/>
                        </a:lnSpc>
                        <a:spcBef>
                          <a:spcPts val="415"/>
                        </a:spcBef>
                        <a:spcAft>
                          <a:spcPts val="0"/>
                        </a:spcAft>
                        <a:buClrTx/>
                        <a:buSzTx/>
                        <a:buFontTx/>
                        <a:buNone/>
                        <a:tabLst/>
                        <a:defRPr/>
                      </a:pPr>
                      <a:r>
                        <a:rPr lang="ja-jp" sz="900" b="0" i="0" spc="0">
                          <a:solidFill>
                            <a:srgbClr val="000000"/>
                          </a:solidFill>
                          <a:effectLst/>
                          <a:latin typeface="Adobe Clean Light" panose="020B0303020404020204" pitchFamily="34" charset="0"/>
                        </a:rPr>
                        <a:t>客戶的業務功能發生嚴重的服務降級狀況</a:t>
                      </a:r>
                      <a:r>
                        <a:rPr lang="ja-JP" altLang="en-US" sz="900" b="0" i="0" spc="0">
                          <a:solidFill>
                            <a:srgbClr val="000000"/>
                          </a:solidFill>
                          <a:effectLst/>
                          <a:latin typeface="Adobe Clean Light" panose="020B0303020404020204" pitchFamily="34" charset="0"/>
                        </a:rPr>
                        <a:t>、</a:t>
                      </a:r>
                      <a:r>
                        <a:rPr lang="ja-jp" sz="900" b="0" i="0" spc="0">
                          <a:solidFill>
                            <a:srgbClr val="000000"/>
                          </a:solidFill>
                          <a:effectLst/>
                          <a:latin typeface="Adobe Clean Light" panose="020B0303020404020204" pitchFamily="34" charset="0"/>
                        </a:rPr>
                        <a:t>或是可能發生資料遺失</a:t>
                      </a:r>
                      <a:r>
                        <a:rPr lang="ja-JP" altLang="en-US" sz="900" b="0" i="0" spc="0">
                          <a:solidFill>
                            <a:srgbClr val="000000"/>
                          </a:solidFill>
                          <a:effectLst/>
                          <a:latin typeface="Adobe Clean Light" panose="020B0303020404020204" pitchFamily="34" charset="0"/>
                        </a:rPr>
                        <a:t>、</a:t>
                      </a:r>
                      <a:r>
                        <a:rPr lang="ja-jp" sz="900" b="0" i="0" spc="0">
                          <a:solidFill>
                            <a:srgbClr val="000000"/>
                          </a:solidFill>
                          <a:effectLst/>
                          <a:latin typeface="Adobe Clean Light" panose="020B0303020404020204" pitchFamily="34" charset="0"/>
                        </a:rPr>
                        <a:t>或是主要功能受到了影響。</a:t>
                      </a:r>
                      <a:endParaRPr sz="900" b="0" i="0" spc="0" dirty="0">
                        <a:latin typeface="Adobe Clean Light" panose="020B0303020404020204" pitchFamily="34" charset="0"/>
                        <a:cs typeface="AdobeClean-Light"/>
                      </a:endParaRP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marL="0" marR="325755" indent="-5715" algn="ctr">
                        <a:lnSpc>
                          <a:spcPct val="100000"/>
                        </a:lnSpc>
                        <a:spcBef>
                          <a:spcPts val="0"/>
                        </a:spcBef>
                      </a:pPr>
                      <a:r>
                        <a:rPr lang="ja-jp" sz="900" spc="-50" baseline="0">
                          <a:solidFill>
                            <a:srgbClr val="020302"/>
                          </a:solidFill>
                          <a:latin typeface="AdobeClean-Light"/>
                          <a:cs typeface="AdobeClean-Light"/>
                        </a:rPr>
                        <a:t>      全年無休 /</a:t>
                      </a:r>
                    </a:p>
                    <a:p>
                      <a:pPr marL="0" marR="325755" indent="-5715" algn="ctr">
                        <a:lnSpc>
                          <a:spcPct val="100000"/>
                        </a:lnSpc>
                        <a:spcBef>
                          <a:spcPts val="0"/>
                        </a:spcBef>
                      </a:pPr>
                      <a:r>
                        <a:rPr lang="ja-jp" sz="900" spc="-50" baseline="0">
                          <a:solidFill>
                            <a:srgbClr val="020302"/>
                          </a:solidFill>
                          <a:latin typeface="AdobeClean-Light"/>
                          <a:cs typeface="AdobeClean-Light"/>
                        </a:rPr>
                        <a:t>     1 小時</a:t>
                      </a:r>
                      <a:endParaRPr lang="en-US" sz="900" spc="-50" baseline="0" dirty="0">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gridSpan="3" vMerge="1">
                  <a:txBody>
                    <a:bodyPr/>
                    <a:lstStyle/>
                    <a:p>
                      <a:pPr marL="0" marR="184785" indent="-194310" algn="ctr">
                        <a:lnSpc>
                          <a:spcPct val="100000"/>
                        </a:lnSpc>
                        <a:spcBef>
                          <a:spcPts val="670"/>
                        </a:spcBef>
                      </a:pPr>
                      <a:endParaRPr sz="900" spc="0">
                        <a:highlight>
                          <a:srgbClr val="FFFF00"/>
                        </a:highlight>
                        <a:latin typeface="AdobeClean-Light"/>
                        <a:cs typeface="AdobeClean-Light"/>
                      </a:endParaRPr>
                    </a:p>
                  </a:txBody>
                  <a:tcPr marL="0" marR="0" marT="0" marB="0" anchor="ctr">
                    <a:lnL w="3175" cap="flat" cmpd="sng" algn="ctr">
                      <a:solidFill>
                        <a:srgbClr val="B7B8B8"/>
                      </a:solidFill>
                      <a:prstDash val="solid"/>
                      <a:round/>
                      <a:headEnd type="none" w="med" len="med"/>
                      <a:tailEnd type="none" w="med" len="me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325755" indent="-5715" algn="ctr">
                        <a:lnSpc>
                          <a:spcPct val="100000"/>
                        </a:lnSpc>
                        <a:spcBef>
                          <a:spcPts val="670"/>
                        </a:spcBef>
                      </a:pP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259079" indent="111760" algn="ctr">
                        <a:lnSpc>
                          <a:spcPct val="100000"/>
                        </a:lnSpc>
                        <a:spcBef>
                          <a:spcPts val="670"/>
                        </a:spcBef>
                      </a:pP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2"/>
                  </a:ext>
                </a:extLst>
              </a:tr>
              <a:tr h="484756">
                <a:tc>
                  <a:txBody>
                    <a:bodyPr/>
                    <a:lstStyle/>
                    <a:p>
                      <a:pPr marL="50165">
                        <a:lnSpc>
                          <a:spcPct val="100000"/>
                        </a:lnSpc>
                        <a:spcBef>
                          <a:spcPts val="30"/>
                        </a:spcBef>
                      </a:pPr>
                      <a:r>
                        <a:rPr lang="ja-jp" sz="900" b="1" spc="0">
                          <a:solidFill>
                            <a:srgbClr val="020302"/>
                          </a:solidFill>
                          <a:latin typeface="Adobe Clean"/>
                          <a:cs typeface="Adobe Clean"/>
                        </a:rPr>
                        <a:t>優先順序 3</a:t>
                      </a:r>
                      <a:endParaRPr lang="en-US" sz="900" spc="0" dirty="0">
                        <a:latin typeface="Adobe Clean"/>
                        <a:cs typeface="Adobe Clean"/>
                      </a:endParaRPr>
                    </a:p>
                    <a:p>
                      <a:pPr marL="49530" marR="212090" indent="-2540" defTabSz="914400" eaLnBrk="1" fontAlgn="auto" latinLnBrk="0" hangingPunct="1">
                        <a:lnSpc>
                          <a:spcPts val="1000"/>
                        </a:lnSpc>
                        <a:spcBef>
                          <a:spcPts val="415"/>
                        </a:spcBef>
                        <a:spcAft>
                          <a:spcPts val="0"/>
                        </a:spcAft>
                        <a:buClrTx/>
                        <a:buSzTx/>
                        <a:buFontTx/>
                        <a:buNone/>
                        <a:tabLst/>
                        <a:defRPr/>
                      </a:pPr>
                      <a:r>
                        <a:rPr kumimoji="0" lang="ja-jp" sz="900" b="0" i="0" u="none" strike="noStrike" kern="1200" cap="none" spc="0" normalizeH="0" baseline="0" noProof="0">
                          <a:ln>
                            <a:noFill/>
                          </a:ln>
                          <a:solidFill>
                            <a:srgbClr val="000000"/>
                          </a:solidFill>
                          <a:effectLst/>
                          <a:uLnTx/>
                          <a:uFillTx/>
                          <a:latin typeface="Adobe Clean Light" panose="020B0303020404020204" pitchFamily="34" charset="0"/>
                          <a:ea typeface="+mn-ea"/>
                          <a:cs typeface="+mn-cs"/>
                        </a:rPr>
                        <a:t>客戶的業務功能發生了輕微服務降級狀況</a:t>
                      </a:r>
                      <a:r>
                        <a:rPr kumimoji="0" lang="ja-JP" altLang="en-US" sz="900" b="0" i="0" u="none" strike="noStrike" kern="1200" cap="none" spc="0" normalizeH="0" baseline="0" noProof="0">
                          <a:ln>
                            <a:noFill/>
                          </a:ln>
                          <a:solidFill>
                            <a:srgbClr val="000000"/>
                          </a:solidFill>
                          <a:effectLst/>
                          <a:uLnTx/>
                          <a:uFillTx/>
                          <a:latin typeface="Adobe Clean Light" panose="020B0303020404020204" pitchFamily="34" charset="0"/>
                          <a:ea typeface="+mn-ea"/>
                          <a:cs typeface="+mn-cs"/>
                        </a:rPr>
                        <a:t>、</a:t>
                      </a:r>
                      <a:r>
                        <a:rPr kumimoji="0" lang="ja-jp" sz="900" b="0" i="0" u="none" strike="noStrike" kern="1200" cap="none" spc="0" normalizeH="0" baseline="0" noProof="0">
                          <a:ln>
                            <a:noFill/>
                          </a:ln>
                          <a:solidFill>
                            <a:srgbClr val="000000"/>
                          </a:solidFill>
                          <a:effectLst/>
                          <a:uLnTx/>
                          <a:uFillTx/>
                          <a:latin typeface="Adobe Clean Light" panose="020B0303020404020204" pitchFamily="34" charset="0"/>
                          <a:ea typeface="+mn-ea"/>
                          <a:cs typeface="+mn-cs"/>
                        </a:rPr>
                        <a:t>但有解決/變通方法讓業務功能得以繼續正常運作。</a:t>
                      </a:r>
                      <a:endParaRPr lang="en-US" sz="900" b="0" i="0" spc="0" dirty="0">
                        <a:latin typeface="Adobe Clean Light" panose="020B0303020404020204" pitchFamily="34" charset="0"/>
                        <a:cs typeface="AdobeClean-Light"/>
                      </a:endParaRP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marL="0" marR="184785" indent="-193675" algn="ctr">
                        <a:lnSpc>
                          <a:spcPct val="100000"/>
                        </a:lnSpc>
                        <a:spcBef>
                          <a:spcPts val="0"/>
                        </a:spcBef>
                        <a:tabLst>
                          <a:tab pos="911225" algn="l"/>
                        </a:tabLst>
                      </a:pPr>
                      <a:r>
                        <a:rPr lang="ja-jp" sz="900" spc="0" dirty="0">
                          <a:solidFill>
                            <a:srgbClr val="020302"/>
                          </a:solidFill>
                          <a:latin typeface="AdobeClean-Light"/>
                          <a:cs typeface="AdobeClean-Light"/>
                        </a:rPr>
                        <a:t>營業日 / </a:t>
                      </a:r>
                    </a:p>
                    <a:p>
                      <a:pPr marL="0" marR="184785" indent="-194310" algn="ctr">
                        <a:lnSpc>
                          <a:spcPct val="100000"/>
                        </a:lnSpc>
                        <a:spcBef>
                          <a:spcPts val="0"/>
                        </a:spcBef>
                      </a:pPr>
                      <a:r>
                        <a:rPr lang="ja-jp" sz="900" spc="0" dirty="0">
                          <a:solidFill>
                            <a:srgbClr val="020302"/>
                          </a:solidFill>
                          <a:latin typeface="AdobeClean-Light"/>
                          <a:cs typeface="AdobeClean-Light"/>
                        </a:rPr>
                        <a:t>4 小時</a:t>
                      </a:r>
                      <a:endParaRPr lang="en-US" sz="900" spc="0" dirty="0">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gridSpan="3" vMerge="1">
                  <a:txBody>
                    <a:bodyPr/>
                    <a:lstStyle/>
                    <a:p>
                      <a:pPr marL="0" marR="185420" indent="-193675" algn="ctr">
                        <a:lnSpc>
                          <a:spcPct val="100000"/>
                        </a:lnSpc>
                        <a:spcBef>
                          <a:spcPts val="645"/>
                        </a:spcBef>
                      </a:pPr>
                      <a:endParaRPr sz="900" spc="0">
                        <a:highlight>
                          <a:srgbClr val="FFFF00"/>
                        </a:highlight>
                        <a:latin typeface="AdobeClean-Light"/>
                        <a:cs typeface="AdobeClean-Light"/>
                      </a:endParaRPr>
                    </a:p>
                  </a:txBody>
                  <a:tcPr marL="0" marR="0" marT="0" marB="0" anchor="ctr">
                    <a:lnL w="3175" cap="flat" cmpd="sng" algn="ctr">
                      <a:solidFill>
                        <a:srgbClr val="B7B8B8"/>
                      </a:solidFill>
                      <a:prstDash val="solid"/>
                      <a:round/>
                      <a:headEnd type="none" w="med" len="med"/>
                      <a:tailEnd type="none" w="med" len="me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184785" indent="-194310" algn="ctr">
                        <a:lnSpc>
                          <a:spcPct val="100000"/>
                        </a:lnSpc>
                        <a:spcBef>
                          <a:spcPts val="645"/>
                        </a:spcBef>
                      </a:pP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326390" indent="-5715" algn="ctr">
                        <a:lnSpc>
                          <a:spcPct val="100000"/>
                        </a:lnSpc>
                        <a:spcBef>
                          <a:spcPts val="645"/>
                        </a:spcBef>
                      </a:pP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3"/>
                  </a:ext>
                </a:extLst>
              </a:tr>
              <a:tr h="359998">
                <a:tc>
                  <a:txBody>
                    <a:bodyPr/>
                    <a:lstStyle/>
                    <a:p>
                      <a:pPr marL="48895">
                        <a:lnSpc>
                          <a:spcPct val="100000"/>
                        </a:lnSpc>
                        <a:spcBef>
                          <a:spcPts val="15"/>
                        </a:spcBef>
                      </a:pPr>
                      <a:r>
                        <a:rPr lang="ja-jp" sz="900" b="1" spc="0">
                          <a:solidFill>
                            <a:srgbClr val="020302"/>
                          </a:solidFill>
                          <a:latin typeface="Adobe Clean"/>
                          <a:cs typeface="Adobe Clean"/>
                        </a:rPr>
                        <a:t>優先順序 4</a:t>
                      </a:r>
                      <a:endParaRPr sz="900" spc="0">
                        <a:latin typeface="Adobe Clean"/>
                        <a:cs typeface="Adobe Clean"/>
                      </a:endParaRPr>
                    </a:p>
                    <a:p>
                      <a:pPr marL="48895" marR="0" indent="0" defTabSz="914400" eaLnBrk="1" fontAlgn="auto" latinLnBrk="0" hangingPunct="1">
                        <a:lnSpc>
                          <a:spcPct val="100000"/>
                        </a:lnSpc>
                        <a:spcBef>
                          <a:spcPts val="300"/>
                        </a:spcBef>
                        <a:spcAft>
                          <a:spcPts val="0"/>
                        </a:spcAft>
                        <a:buClrTx/>
                        <a:buSzTx/>
                        <a:buFontTx/>
                        <a:buNone/>
                        <a:tabLst/>
                        <a:defRPr/>
                      </a:pPr>
                      <a:r>
                        <a:rPr lang="ja-jp" sz="900" b="0" i="0" spc="0">
                          <a:solidFill>
                            <a:srgbClr val="000000"/>
                          </a:solidFill>
                          <a:effectLst/>
                          <a:latin typeface="Adobe Clean Light" panose="020B0303020404020204" pitchFamily="34" charset="0"/>
                        </a:rPr>
                        <a:t>有關目前產品功能或增強要求的一般性問題。</a:t>
                      </a:r>
                      <a:endParaRPr sz="900" b="0" i="0" spc="0">
                        <a:latin typeface="Adobe Clean Light" panose="020B0303020404020204" pitchFamily="34" charset="0"/>
                        <a:cs typeface="AdobeClean-Light"/>
                      </a:endParaRP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marL="195263" marR="184785" indent="-195263" algn="ctr">
                        <a:lnSpc>
                          <a:spcPct val="100000"/>
                        </a:lnSpc>
                        <a:spcBef>
                          <a:spcPts val="0"/>
                        </a:spcBef>
                        <a:tabLst>
                          <a:tab pos="911225" algn="l"/>
                        </a:tabLst>
                      </a:pPr>
                      <a:r>
                        <a:rPr lang="ja-jp" sz="900" spc="0" dirty="0">
                          <a:solidFill>
                            <a:srgbClr val="020302"/>
                          </a:solidFill>
                          <a:latin typeface="AdobeClean-Light"/>
                          <a:cs typeface="AdobeClean-Light"/>
                        </a:rPr>
                        <a:t>營業日 / </a:t>
                      </a:r>
                    </a:p>
                    <a:p>
                      <a:pPr marL="0" marR="184785" indent="-194310" algn="ctr">
                        <a:lnSpc>
                          <a:spcPct val="100000"/>
                        </a:lnSpc>
                        <a:spcBef>
                          <a:spcPts val="0"/>
                        </a:spcBef>
                      </a:pPr>
                      <a:r>
                        <a:rPr lang="ja-jp" sz="900" spc="0" dirty="0">
                          <a:solidFill>
                            <a:srgbClr val="020302"/>
                          </a:solidFill>
                          <a:latin typeface="AdobeClean-Light"/>
                          <a:cs typeface="AdobeClean-Light"/>
                        </a:rPr>
                        <a:t>1 天</a:t>
                      </a:r>
                      <a:endParaRPr lang="en-US" sz="900" spc="0" dirty="0">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gridSpan="3" vMerge="1">
                  <a:txBody>
                    <a:bodyPr/>
                    <a:lstStyle/>
                    <a:p>
                      <a:pPr marL="0" marR="223520" indent="-202565" algn="ctr">
                        <a:lnSpc>
                          <a:spcPct val="100000"/>
                        </a:lnSpc>
                        <a:spcBef>
                          <a:spcPts val="155"/>
                        </a:spcBef>
                      </a:pPr>
                      <a:endParaRPr sz="900" spc="0">
                        <a:highlight>
                          <a:srgbClr val="FFFF00"/>
                        </a:highlight>
                        <a:latin typeface="AdobeClean-Light"/>
                        <a:cs typeface="AdobeClean-Light"/>
                      </a:endParaRPr>
                    </a:p>
                  </a:txBody>
                  <a:tcPr marL="0" marR="0" marT="0" marB="0" anchor="ctr">
                    <a:lnL w="3175" cap="flat" cmpd="sng" algn="ctr">
                      <a:solidFill>
                        <a:srgbClr val="B7B8B8"/>
                      </a:solidFill>
                      <a:prstDash val="solid"/>
                      <a:round/>
                      <a:headEnd type="none" w="med" len="med"/>
                      <a:tailEnd type="none" w="med" len="me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223520" indent="-202565" algn="ctr">
                        <a:lnSpc>
                          <a:spcPct val="100000"/>
                        </a:lnSpc>
                        <a:spcBef>
                          <a:spcPts val="155"/>
                        </a:spcBef>
                      </a:pP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223520" indent="-202565" algn="ctr">
                        <a:lnSpc>
                          <a:spcPct val="100000"/>
                        </a:lnSpc>
                        <a:spcBef>
                          <a:spcPts val="155"/>
                        </a:spcBef>
                      </a:pP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4"/>
                  </a:ext>
                </a:extLst>
              </a:tr>
            </a:tbl>
          </a:graphicData>
        </a:graphic>
      </p:graphicFrame>
      <p:sp>
        <p:nvSpPr>
          <p:cNvPr id="14" name="object 11">
            <a:extLst>
              <a:ext uri="{FF2B5EF4-FFF2-40B4-BE49-F238E27FC236}">
                <a16:creationId xmlns:a16="http://schemas.microsoft.com/office/drawing/2014/main" id="{5E7ED587-2B97-AB4D-BB21-ADAE19133C33}"/>
              </a:ext>
            </a:extLst>
          </p:cNvPr>
          <p:cNvSpPr txBox="1">
            <a:spLocks/>
          </p:cNvSpPr>
          <p:nvPr/>
        </p:nvSpPr>
        <p:spPr>
          <a:xfrm>
            <a:off x="97788" y="9857050"/>
            <a:ext cx="2245360" cy="133370"/>
          </a:xfrm>
          <a:prstGeom prst="rect">
            <a:avLst/>
          </a:prstGeom>
        </p:spPr>
        <p:txBody>
          <a:bodyPr vert="horz" wrap="square" lIns="0" tIns="10160" rIns="0" bIns="0" rtlCol="0">
            <a:spAutoFit/>
          </a:bodyPr>
          <a:lstStyle>
            <a:defPPr>
              <a:defRPr lang="en-US"/>
            </a:defPPr>
            <a:lvl1pPr marL="0" algn="l" defTabSz="914400" rtl="0" eaLnBrk="1" latinLnBrk="0" hangingPunct="1">
              <a:defRPr sz="800" b="0" i="0" kern="1200">
                <a:solidFill>
                  <a:srgbClr val="6D6D6D"/>
                </a:solidFill>
                <a:latin typeface="Adobe Clean"/>
                <a:ea typeface="+mn-ea"/>
                <a:cs typeface="Adobe Cle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0"/>
              </a:spcBef>
            </a:pPr>
            <a:r>
              <a:rPr lang="ja-jp" spc="-10" dirty="0"/>
              <a:t>©202</a:t>
            </a:r>
            <a:r>
              <a:rPr lang="ja-jp" spc="-5" dirty="0"/>
              <a:t>2 Adobe.All</a:t>
            </a:r>
            <a:r>
              <a:rPr lang="ja-jp" spc="-10" dirty="0"/>
              <a:t> Rights</a:t>
            </a:r>
            <a:r>
              <a:rPr lang="ja-jp" spc="-5" dirty="0"/>
              <a:t> </a:t>
            </a:r>
            <a:r>
              <a:rPr lang="ja-jp" spc="-10" dirty="0"/>
              <a:t>Reserved。</a:t>
            </a:r>
            <a:r>
              <a:rPr lang="ja-jp" spc="-5" dirty="0"/>
              <a:t>Adobe</a:t>
            </a:r>
            <a:r>
              <a:rPr lang="ja-jp" spc="60" dirty="0"/>
              <a:t> </a:t>
            </a:r>
            <a:r>
              <a:rPr lang="ja-jp" spc="-10" dirty="0"/>
              <a:t>機密資訊。</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0"/>
            <a:ext cx="7772400" cy="294129"/>
          </a:xfrm>
          <a:prstGeom prst="rect">
            <a:avLst/>
          </a:prstGeom>
        </p:spPr>
      </p:pic>
      <p:sp>
        <p:nvSpPr>
          <p:cNvPr id="23" name="object 23"/>
          <p:cNvSpPr/>
          <p:nvPr/>
        </p:nvSpPr>
        <p:spPr>
          <a:xfrm>
            <a:off x="324341" y="688596"/>
            <a:ext cx="1647825" cy="45719"/>
          </a:xfrm>
          <a:custGeom>
            <a:avLst/>
            <a:gdLst/>
            <a:ahLst/>
            <a:cxnLst/>
            <a:rect l="l" t="t" r="r" b="b"/>
            <a:pathLst>
              <a:path w="1736725">
                <a:moveTo>
                  <a:pt x="0" y="0"/>
                </a:moveTo>
                <a:lnTo>
                  <a:pt x="1736475" y="0"/>
                </a:lnTo>
              </a:path>
            </a:pathLst>
          </a:custGeom>
          <a:ln w="25133">
            <a:solidFill>
              <a:srgbClr val="1F1F1F"/>
            </a:solidFill>
          </a:ln>
        </p:spPr>
        <p:txBody>
          <a:bodyPr wrap="square" lIns="0" tIns="0" rIns="0" bIns="0" rtlCol="0"/>
          <a:lstStyle/>
          <a:p>
            <a:endParaRPr/>
          </a:p>
        </p:txBody>
      </p:sp>
      <p:sp>
        <p:nvSpPr>
          <p:cNvPr id="24" name="object 24"/>
          <p:cNvSpPr txBox="1"/>
          <p:nvPr/>
        </p:nvSpPr>
        <p:spPr>
          <a:xfrm>
            <a:off x="324341" y="405315"/>
            <a:ext cx="1647825" cy="238760"/>
          </a:xfrm>
          <a:prstGeom prst="rect">
            <a:avLst/>
          </a:prstGeom>
        </p:spPr>
        <p:txBody>
          <a:bodyPr vert="horz" wrap="square" lIns="0" tIns="12700" rIns="0" bIns="0" rtlCol="0">
            <a:spAutoFit/>
          </a:bodyPr>
          <a:lstStyle/>
          <a:p>
            <a:pPr marL="12700">
              <a:lnSpc>
                <a:spcPct val="100000"/>
              </a:lnSpc>
              <a:spcBef>
                <a:spcPts val="100"/>
              </a:spcBef>
            </a:pPr>
            <a:r>
              <a:rPr lang="ja-jp" sz="1400" b="1" spc="-10">
                <a:solidFill>
                  <a:srgbClr val="020302"/>
                </a:solidFill>
                <a:latin typeface="Adobe Clean"/>
                <a:cs typeface="Adobe Clean"/>
              </a:rPr>
              <a:t>菁英支援</a:t>
            </a:r>
            <a:r>
              <a:rPr lang="ja-jp" sz="1400" b="1" spc="-15">
                <a:solidFill>
                  <a:srgbClr val="020302"/>
                </a:solidFill>
                <a:latin typeface="Adobe Clean"/>
                <a:cs typeface="Adobe Clean"/>
              </a:rPr>
              <a:t>特色</a:t>
            </a:r>
            <a:endParaRPr sz="1400">
              <a:latin typeface="Adobe Clean"/>
              <a:cs typeface="Adobe Clean"/>
            </a:endParaRPr>
          </a:p>
        </p:txBody>
      </p:sp>
      <p:sp>
        <p:nvSpPr>
          <p:cNvPr id="32" name="object 32"/>
          <p:cNvSpPr txBox="1"/>
          <p:nvPr/>
        </p:nvSpPr>
        <p:spPr>
          <a:xfrm>
            <a:off x="2783950" y="1197324"/>
            <a:ext cx="2194560" cy="628377"/>
          </a:xfrm>
          <a:prstGeom prst="rect">
            <a:avLst/>
          </a:prstGeom>
        </p:spPr>
        <p:txBody>
          <a:bodyPr vert="horz" wrap="square" lIns="0" tIns="12700" rIns="0" bIns="0" rtlCol="0">
            <a:spAutoFit/>
          </a:bodyPr>
          <a:lstStyle/>
          <a:p>
            <a:pPr marL="13335" marR="26670">
              <a:lnSpc>
                <a:spcPct val="100000"/>
              </a:lnSpc>
              <a:spcBef>
                <a:spcPts val="175"/>
              </a:spcBef>
            </a:pPr>
            <a:r>
              <a:rPr lang="ja-jp" sz="1000" dirty="0">
                <a:latin typeface="AdobeClean-Light"/>
                <a:cs typeface="AdobeClean-Light"/>
              </a:rPr>
              <a:t>已熟悉您的解決方案環境與業務目標的指定支援工程師。NSE 是經驗豐富的支援工</a:t>
            </a:r>
            <a:r>
              <a:rPr lang="ja-jp" sz="1000">
                <a:latin typeface="AdobeClean-Light"/>
                <a:cs typeface="AdobeClean-Light"/>
              </a:rPr>
              <a:t>程師</a:t>
            </a:r>
            <a:r>
              <a:rPr lang="ja-JP" altLang="en-US" sz="1000">
                <a:latin typeface="AdobeClean-Light"/>
                <a:cs typeface="AdobeClean-Light"/>
              </a:rPr>
              <a:t>、</a:t>
            </a:r>
            <a:r>
              <a:rPr lang="ja-jp" sz="1000">
                <a:latin typeface="AdobeClean-Light"/>
                <a:cs typeface="AdobeClean-Light"/>
              </a:rPr>
              <a:t>可</a:t>
            </a:r>
            <a:r>
              <a:rPr lang="ja-jp" sz="1000" dirty="0">
                <a:latin typeface="AdobeClean-Light"/>
                <a:cs typeface="AdobeClean-Light"/>
              </a:rPr>
              <a:t>幫忙協調您的菁英支援體驗。</a:t>
            </a:r>
          </a:p>
        </p:txBody>
      </p:sp>
      <p:sp>
        <p:nvSpPr>
          <p:cNvPr id="39" name="object 39"/>
          <p:cNvSpPr txBox="1"/>
          <p:nvPr/>
        </p:nvSpPr>
        <p:spPr>
          <a:xfrm>
            <a:off x="398637" y="1209971"/>
            <a:ext cx="2148839" cy="474489"/>
          </a:xfrm>
          <a:prstGeom prst="rect">
            <a:avLst/>
          </a:prstGeom>
        </p:spPr>
        <p:txBody>
          <a:bodyPr vert="horz" wrap="square" lIns="0" tIns="12700" rIns="0" bIns="0" rtlCol="0" anchor="t">
            <a:spAutoFit/>
          </a:bodyPr>
          <a:lstStyle/>
          <a:p>
            <a:pPr marL="12700" marR="74295" indent="1270">
              <a:lnSpc>
                <a:spcPct val="100000"/>
              </a:lnSpc>
              <a:spcBef>
                <a:spcPts val="100"/>
              </a:spcBef>
            </a:pPr>
            <a:r>
              <a:rPr lang="ja-jp" sz="1000" dirty="0">
                <a:solidFill>
                  <a:srgbClr val="020302"/>
                </a:solidFill>
                <a:latin typeface="AdobeClean-Light"/>
                <a:cs typeface="AdobeClean-Light"/>
              </a:rPr>
              <a:t>指定的技術客戶</a:t>
            </a:r>
            <a:r>
              <a:rPr lang="ja-jp" sz="1000">
                <a:solidFill>
                  <a:srgbClr val="020302"/>
                </a:solidFill>
                <a:latin typeface="AdobeClean-Light"/>
                <a:cs typeface="AdobeClean-Light"/>
              </a:rPr>
              <a:t>經理</a:t>
            </a:r>
            <a:r>
              <a:rPr lang="ja-JP" altLang="en-US" sz="1000">
                <a:solidFill>
                  <a:srgbClr val="020302"/>
                </a:solidFill>
                <a:latin typeface="AdobeClean-Light"/>
                <a:cs typeface="AdobeClean-Light"/>
              </a:rPr>
              <a:t>、</a:t>
            </a:r>
            <a:r>
              <a:rPr lang="ja-jp" sz="1000">
                <a:solidFill>
                  <a:srgbClr val="020302"/>
                </a:solidFill>
                <a:latin typeface="AdobeClean-Light"/>
                <a:cs typeface="AdobeClean-Light"/>
              </a:rPr>
              <a:t>負</a:t>
            </a:r>
            <a:r>
              <a:rPr lang="ja-jp" sz="1000" dirty="0">
                <a:solidFill>
                  <a:srgbClr val="020302"/>
                </a:solidFill>
                <a:latin typeface="AdobeClean-Light"/>
                <a:cs typeface="AdobeClean-Light"/>
              </a:rPr>
              <a:t>責監督和宣傳您的菁英支援</a:t>
            </a:r>
            <a:r>
              <a:rPr lang="ja-jp" sz="1000">
                <a:solidFill>
                  <a:srgbClr val="020302"/>
                </a:solidFill>
                <a:latin typeface="AdobeClean-Light"/>
                <a:cs typeface="AdobeClean-Light"/>
              </a:rPr>
              <a:t>體驗</a:t>
            </a:r>
            <a:r>
              <a:rPr lang="ja-JP" altLang="en-US" sz="1000">
                <a:solidFill>
                  <a:srgbClr val="020302"/>
                </a:solidFill>
                <a:latin typeface="AdobeClean-Light"/>
                <a:cs typeface="AdobeClean-Light"/>
              </a:rPr>
              <a:t>、</a:t>
            </a:r>
            <a:r>
              <a:rPr lang="ja-jp" sz="1000">
                <a:solidFill>
                  <a:srgbClr val="020302"/>
                </a:solidFill>
                <a:latin typeface="AdobeClean-Light"/>
                <a:cs typeface="AdobeClean-Light"/>
              </a:rPr>
              <a:t>並</a:t>
            </a:r>
            <a:r>
              <a:rPr lang="ja-jp" sz="1000" dirty="0">
                <a:solidFill>
                  <a:srgbClr val="020302"/>
                </a:solidFill>
                <a:latin typeface="AdobeClean-Light"/>
                <a:cs typeface="AdobeClean-Light"/>
              </a:rPr>
              <a:t>提供主動式服務來讓您實現最高業務價值。</a:t>
            </a:r>
          </a:p>
        </p:txBody>
      </p:sp>
      <p:sp>
        <p:nvSpPr>
          <p:cNvPr id="40" name="object 40"/>
          <p:cNvSpPr txBox="1"/>
          <p:nvPr/>
        </p:nvSpPr>
        <p:spPr>
          <a:xfrm>
            <a:off x="773188" y="944502"/>
            <a:ext cx="2194560" cy="184666"/>
          </a:xfrm>
          <a:prstGeom prst="rect">
            <a:avLst/>
          </a:prstGeom>
        </p:spPr>
        <p:txBody>
          <a:bodyPr vert="horz" wrap="square" lIns="0" tIns="0" rIns="0" bIns="0" rtlCol="0">
            <a:spAutoFit/>
          </a:bodyPr>
          <a:lstStyle/>
          <a:p>
            <a:pPr marL="12700">
              <a:lnSpc>
                <a:spcPct val="100000"/>
              </a:lnSpc>
              <a:spcBef>
                <a:spcPts val="100"/>
              </a:spcBef>
            </a:pPr>
            <a:r>
              <a:rPr lang="ja-jp" sz="1200" b="1" dirty="0">
                <a:solidFill>
                  <a:srgbClr val="020302"/>
                </a:solidFill>
                <a:latin typeface="Adobe Clean" panose="020B0503020404020204" pitchFamily="34" charset="0"/>
                <a:cs typeface="Arial"/>
              </a:rPr>
              <a:t>技術客戶經理</a:t>
            </a:r>
            <a:endParaRPr sz="1200" dirty="0">
              <a:latin typeface="Adobe Clean" panose="020B0503020404020204" pitchFamily="34" charset="0"/>
              <a:cs typeface="Arial"/>
            </a:endParaRPr>
          </a:p>
        </p:txBody>
      </p:sp>
      <p:sp>
        <p:nvSpPr>
          <p:cNvPr id="50" name="object 50"/>
          <p:cNvSpPr txBox="1"/>
          <p:nvPr/>
        </p:nvSpPr>
        <p:spPr>
          <a:xfrm>
            <a:off x="375777" y="5597386"/>
            <a:ext cx="2194560" cy="615553"/>
          </a:xfrm>
          <a:prstGeom prst="rect">
            <a:avLst/>
          </a:prstGeom>
        </p:spPr>
        <p:txBody>
          <a:bodyPr vert="horz" wrap="square" lIns="0" tIns="0" rIns="0" bIns="0" rtlCol="0">
            <a:spAutoFit/>
          </a:bodyPr>
          <a:lstStyle/>
          <a:p>
            <a:pPr marL="12700" marR="5080" indent="-1588">
              <a:spcBef>
                <a:spcPts val="259"/>
              </a:spcBef>
            </a:pPr>
            <a:r>
              <a:rPr lang="ja-jp" sz="1000" dirty="0">
                <a:solidFill>
                  <a:srgbClr val="020302"/>
                </a:solidFill>
                <a:latin typeface="AdobeClean-Light"/>
                <a:cs typeface="AdobeClean-Light"/>
              </a:rPr>
              <a:t>接收升級和遷移計劃用途的個人化指引和主動審查。受益於 Adobe 專家審查發行和升級計劃。</a:t>
            </a:r>
            <a:endParaRPr sz="1000" dirty="0">
              <a:latin typeface="AdobeClean-Light"/>
              <a:cs typeface="AdobeClean-Light"/>
            </a:endParaRPr>
          </a:p>
        </p:txBody>
      </p:sp>
      <p:grpSp>
        <p:nvGrpSpPr>
          <p:cNvPr id="82" name="object 3">
            <a:extLst>
              <a:ext uri="{FF2B5EF4-FFF2-40B4-BE49-F238E27FC236}">
                <a16:creationId xmlns:a16="http://schemas.microsoft.com/office/drawing/2014/main" id="{B42896B0-A3B1-CA41-9D50-FE7EC14DEFC9}"/>
              </a:ext>
            </a:extLst>
          </p:cNvPr>
          <p:cNvGrpSpPr/>
          <p:nvPr/>
        </p:nvGrpSpPr>
        <p:grpSpPr>
          <a:xfrm rot="5400000">
            <a:off x="897301" y="-1566621"/>
            <a:ext cx="6668757" cy="9364512"/>
            <a:chOff x="-247019" y="421767"/>
            <a:chExt cx="3875281" cy="7641336"/>
          </a:xfrm>
        </p:grpSpPr>
        <p:sp>
          <p:nvSpPr>
            <p:cNvPr id="83" name="object 4">
              <a:extLst>
                <a:ext uri="{FF2B5EF4-FFF2-40B4-BE49-F238E27FC236}">
                  <a16:creationId xmlns:a16="http://schemas.microsoft.com/office/drawing/2014/main" id="{993E887D-387E-2344-A0B2-5D3D1AE99562}"/>
                </a:ext>
              </a:extLst>
            </p:cNvPr>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p>
          </p:txBody>
        </p:sp>
        <p:sp>
          <p:nvSpPr>
            <p:cNvPr id="84" name="object 5">
              <a:extLst>
                <a:ext uri="{FF2B5EF4-FFF2-40B4-BE49-F238E27FC236}">
                  <a16:creationId xmlns:a16="http://schemas.microsoft.com/office/drawing/2014/main" id="{BE1A25E1-49CD-6241-8770-8A82FA8F111D}"/>
                </a:ext>
              </a:extLst>
            </p:cNvPr>
            <p:cNvSpPr/>
            <p:nvPr/>
          </p:nvSpPr>
          <p:spPr>
            <a:xfrm>
              <a:off x="-247019" y="421767"/>
              <a:ext cx="384404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p>
          </p:txBody>
        </p:sp>
      </p:grpSp>
      <p:sp>
        <p:nvSpPr>
          <p:cNvPr id="7" name="Rectangle 6">
            <a:extLst>
              <a:ext uri="{FF2B5EF4-FFF2-40B4-BE49-F238E27FC236}">
                <a16:creationId xmlns:a16="http://schemas.microsoft.com/office/drawing/2014/main" id="{1ACD77FF-F72D-C54F-95B0-D62602AA4F8A}"/>
              </a:ext>
            </a:extLst>
          </p:cNvPr>
          <p:cNvSpPr/>
          <p:nvPr/>
        </p:nvSpPr>
        <p:spPr>
          <a:xfrm>
            <a:off x="5129336" y="5594945"/>
            <a:ext cx="2442314" cy="461665"/>
          </a:xfrm>
          <a:prstGeom prst="rect">
            <a:avLst/>
          </a:prstGeom>
        </p:spPr>
        <p:txBody>
          <a:bodyPr wrap="square" lIns="0" tIns="0" rIns="0" bIns="0">
            <a:spAutoFit/>
          </a:bodyPr>
          <a:lstStyle/>
          <a:p>
            <a:pPr marL="18415" marR="262255" lvl="0">
              <a:spcBef>
                <a:spcPts val="315"/>
              </a:spcBef>
            </a:pPr>
            <a:r>
              <a:rPr lang="ja-jp" sz="1000" dirty="0">
                <a:solidFill>
                  <a:srgbClr val="020302"/>
                </a:solidFill>
                <a:latin typeface="AdobeClean-Light"/>
                <a:cs typeface="AdobeClean-Light"/>
              </a:rPr>
              <a:t>其他指定的支援聯絡人可以善用</a:t>
            </a:r>
            <a:r>
              <a:rPr lang="ja-jp" sz="1000" dirty="0">
                <a:latin typeface="Adobe Clean Light" panose="020B0303020404020204" pitchFamily="34" charset="0"/>
              </a:rPr>
              <a:t>可用</a:t>
            </a:r>
            <a:r>
              <a:rPr lang="ja-jp" sz="1000">
                <a:latin typeface="Adobe Clean Light" panose="020B0303020404020204" pitchFamily="34" charset="0"/>
              </a:rPr>
              <a:t>管道</a:t>
            </a:r>
            <a:r>
              <a:rPr lang="ja-JP" altLang="en-US" sz="1000">
                <a:latin typeface="Adobe Clean Light" panose="020B0303020404020204" pitchFamily="34" charset="0"/>
              </a:rPr>
              <a:t>、</a:t>
            </a:r>
            <a:r>
              <a:rPr lang="ja-jp" sz="1000">
                <a:latin typeface="Adobe Clean Light" panose="020B0303020404020204" pitchFamily="34" charset="0"/>
              </a:rPr>
              <a:t>代</a:t>
            </a:r>
            <a:r>
              <a:rPr lang="ja-jp" sz="1000" dirty="0">
                <a:latin typeface="Adobe Clean Light" panose="020B0303020404020204" pitchFamily="34" charset="0"/>
              </a:rPr>
              <a:t>表貴公司與我們的技術支援團隊互動。</a:t>
            </a:r>
            <a:endParaRPr lang="en-US" sz="1000" dirty="0">
              <a:solidFill>
                <a:prstClr val="black"/>
              </a:solidFill>
              <a:latin typeface="AdobeClean-Light"/>
              <a:cs typeface="AdobeClean-Light"/>
            </a:endParaRPr>
          </a:p>
        </p:txBody>
      </p:sp>
      <p:sp>
        <p:nvSpPr>
          <p:cNvPr id="86" name="object 40">
            <a:extLst>
              <a:ext uri="{FF2B5EF4-FFF2-40B4-BE49-F238E27FC236}">
                <a16:creationId xmlns:a16="http://schemas.microsoft.com/office/drawing/2014/main" id="{1FA662F5-4BAC-DD44-9AE2-73A1FD1D8367}"/>
              </a:ext>
            </a:extLst>
          </p:cNvPr>
          <p:cNvSpPr txBox="1"/>
          <p:nvPr/>
        </p:nvSpPr>
        <p:spPr>
          <a:xfrm>
            <a:off x="3164797" y="948996"/>
            <a:ext cx="2194560" cy="184666"/>
          </a:xfrm>
          <a:prstGeom prst="rect">
            <a:avLst/>
          </a:prstGeom>
        </p:spPr>
        <p:txBody>
          <a:bodyPr vert="horz" wrap="square" lIns="0" tIns="0" rIns="0" bIns="0" rtlCol="0">
            <a:spAutoFit/>
          </a:bodyPr>
          <a:lstStyle/>
          <a:p>
            <a:pPr lvl="0">
              <a:spcBef>
                <a:spcPts val="100"/>
              </a:spcBef>
            </a:pPr>
            <a:r>
              <a:rPr lang="ja-jp" sz="1200" b="1" dirty="0">
                <a:solidFill>
                  <a:srgbClr val="020302"/>
                </a:solidFill>
                <a:latin typeface="Adobe Clean" panose="020B0503020404020204" pitchFamily="34" charset="0"/>
                <a:cs typeface="Arial"/>
              </a:rPr>
              <a:t>指定的支援工程師</a:t>
            </a:r>
            <a:endParaRPr lang="en-US" sz="1200" dirty="0">
              <a:solidFill>
                <a:prstClr val="black"/>
              </a:solidFill>
              <a:latin typeface="Adobe Clean" panose="020B0503020404020204" pitchFamily="34" charset="0"/>
              <a:cs typeface="Arial"/>
            </a:endParaRPr>
          </a:p>
        </p:txBody>
      </p:sp>
      <p:sp>
        <p:nvSpPr>
          <p:cNvPr id="90" name="object 40">
            <a:extLst>
              <a:ext uri="{FF2B5EF4-FFF2-40B4-BE49-F238E27FC236}">
                <a16:creationId xmlns:a16="http://schemas.microsoft.com/office/drawing/2014/main" id="{3EFB7C17-49F7-864E-8C3C-6AFB80AC2C28}"/>
              </a:ext>
            </a:extLst>
          </p:cNvPr>
          <p:cNvSpPr txBox="1"/>
          <p:nvPr/>
        </p:nvSpPr>
        <p:spPr>
          <a:xfrm>
            <a:off x="5616494" y="5218925"/>
            <a:ext cx="1769315" cy="369332"/>
          </a:xfrm>
          <a:prstGeom prst="rect">
            <a:avLst/>
          </a:prstGeom>
        </p:spPr>
        <p:txBody>
          <a:bodyPr vert="horz" wrap="square" lIns="0" tIns="0" rIns="0" bIns="0" rtlCol="0">
            <a:spAutoFit/>
          </a:bodyPr>
          <a:lstStyle/>
          <a:p>
            <a:pPr lvl="0">
              <a:spcBef>
                <a:spcPts val="185"/>
              </a:spcBef>
            </a:pPr>
            <a:r>
              <a:rPr lang="ja-jp" sz="1200" b="1" dirty="0">
                <a:solidFill>
                  <a:srgbClr val="020302"/>
                </a:solidFill>
                <a:latin typeface="Adobe Clean" panose="020B0503020404020204" pitchFamily="34" charset="0"/>
                <a:cs typeface="Adobe Clean"/>
              </a:rPr>
              <a:t>其他指定的支援聯絡人</a:t>
            </a:r>
            <a:endParaRPr lang="en-US" sz="1200" dirty="0">
              <a:solidFill>
                <a:prstClr val="black"/>
              </a:solidFill>
              <a:latin typeface="Adobe Clean" panose="020B0503020404020204" pitchFamily="34" charset="0"/>
              <a:cs typeface="Adobe Clean"/>
            </a:endParaRPr>
          </a:p>
        </p:txBody>
      </p:sp>
      <p:sp>
        <p:nvSpPr>
          <p:cNvPr id="94" name="object 40">
            <a:extLst>
              <a:ext uri="{FF2B5EF4-FFF2-40B4-BE49-F238E27FC236}">
                <a16:creationId xmlns:a16="http://schemas.microsoft.com/office/drawing/2014/main" id="{5A230E3C-C7E4-8A40-9D54-B9EEBDB71491}"/>
              </a:ext>
            </a:extLst>
          </p:cNvPr>
          <p:cNvSpPr txBox="1"/>
          <p:nvPr/>
        </p:nvSpPr>
        <p:spPr>
          <a:xfrm>
            <a:off x="818833" y="5227865"/>
            <a:ext cx="1947019" cy="369332"/>
          </a:xfrm>
          <a:prstGeom prst="rect">
            <a:avLst/>
          </a:prstGeom>
        </p:spPr>
        <p:txBody>
          <a:bodyPr vert="horz" wrap="square" lIns="0" tIns="0" rIns="0" bIns="0" rtlCol="0">
            <a:spAutoFit/>
          </a:bodyPr>
          <a:lstStyle/>
          <a:p>
            <a:pPr lvl="0">
              <a:spcBef>
                <a:spcPts val="185"/>
              </a:spcBef>
            </a:pPr>
            <a:r>
              <a:rPr lang="ja-jp" sz="1200" b="1" dirty="0">
                <a:solidFill>
                  <a:srgbClr val="020302"/>
                </a:solidFill>
                <a:latin typeface="Adobe Clean" panose="020B0503020404020204" pitchFamily="34" charset="0"/>
                <a:cs typeface="Adobe Clean"/>
              </a:rPr>
              <a:t>升級/遷移計劃</a:t>
            </a:r>
            <a:endParaRPr lang="en-US" sz="1200" dirty="0">
              <a:solidFill>
                <a:prstClr val="black"/>
              </a:solidFill>
              <a:latin typeface="Adobe Clean" panose="020B0503020404020204" pitchFamily="34" charset="0"/>
              <a:cs typeface="Adobe Clean"/>
            </a:endParaRPr>
          </a:p>
        </p:txBody>
      </p:sp>
      <p:sp>
        <p:nvSpPr>
          <p:cNvPr id="99" name="object 38">
            <a:extLst>
              <a:ext uri="{FF2B5EF4-FFF2-40B4-BE49-F238E27FC236}">
                <a16:creationId xmlns:a16="http://schemas.microsoft.com/office/drawing/2014/main" id="{18B9894F-9B62-044E-8D0A-95BF0AD5EEE5}"/>
              </a:ext>
            </a:extLst>
          </p:cNvPr>
          <p:cNvSpPr/>
          <p:nvPr/>
        </p:nvSpPr>
        <p:spPr>
          <a:xfrm rot="5400000" flipH="1">
            <a:off x="3811228" y="975498"/>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sp>
        <p:nvSpPr>
          <p:cNvPr id="100" name="object 38">
            <a:extLst>
              <a:ext uri="{FF2B5EF4-FFF2-40B4-BE49-F238E27FC236}">
                <a16:creationId xmlns:a16="http://schemas.microsoft.com/office/drawing/2014/main" id="{BE706E58-5F45-CA48-B212-B53E7F6AD85A}"/>
              </a:ext>
            </a:extLst>
          </p:cNvPr>
          <p:cNvSpPr/>
          <p:nvPr/>
        </p:nvSpPr>
        <p:spPr>
          <a:xfrm rot="5400000" flipH="1">
            <a:off x="3858371" y="-594913"/>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sp>
        <p:nvSpPr>
          <p:cNvPr id="57" name="object 26">
            <a:extLst>
              <a:ext uri="{FF2B5EF4-FFF2-40B4-BE49-F238E27FC236}">
                <a16:creationId xmlns:a16="http://schemas.microsoft.com/office/drawing/2014/main" id="{D566414E-7DA2-4245-A2E6-DF844FF2718B}"/>
              </a:ext>
            </a:extLst>
          </p:cNvPr>
          <p:cNvSpPr/>
          <p:nvPr/>
        </p:nvSpPr>
        <p:spPr>
          <a:xfrm>
            <a:off x="307972" y="6853797"/>
            <a:ext cx="1985851" cy="77016"/>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68" name="Rectangle 67">
            <a:extLst>
              <a:ext uri="{FF2B5EF4-FFF2-40B4-BE49-F238E27FC236}">
                <a16:creationId xmlns:a16="http://schemas.microsoft.com/office/drawing/2014/main" id="{FA78ED87-3CE7-0D4C-A10A-4C1F9B9412A9}"/>
              </a:ext>
            </a:extLst>
          </p:cNvPr>
          <p:cNvSpPr/>
          <p:nvPr/>
        </p:nvSpPr>
        <p:spPr>
          <a:xfrm>
            <a:off x="212830" y="6531850"/>
            <a:ext cx="2180405" cy="307777"/>
          </a:xfrm>
          <a:prstGeom prst="rect">
            <a:avLst/>
          </a:prstGeom>
        </p:spPr>
        <p:txBody>
          <a:bodyPr wrap="none">
            <a:spAutoFit/>
          </a:bodyPr>
          <a:lstStyle/>
          <a:p>
            <a:pPr marL="12700">
              <a:lnSpc>
                <a:spcPct val="100000"/>
              </a:lnSpc>
              <a:spcBef>
                <a:spcPts val="280"/>
              </a:spcBef>
            </a:pPr>
            <a:r>
              <a:rPr lang="ja-jp" sz="1400" b="1" spc="-10" dirty="0">
                <a:solidFill>
                  <a:srgbClr val="020302"/>
                </a:solidFill>
                <a:latin typeface="Adobe Clean"/>
                <a:cs typeface="Adobe Clean"/>
              </a:rPr>
              <a:t>標準支援特色</a:t>
            </a:r>
            <a:endParaRPr lang="en-US" sz="1400" dirty="0">
              <a:latin typeface="Adobe Clean"/>
              <a:cs typeface="Adobe Clean"/>
            </a:endParaRPr>
          </a:p>
        </p:txBody>
      </p:sp>
      <p:sp>
        <p:nvSpPr>
          <p:cNvPr id="85" name="object 38">
            <a:extLst>
              <a:ext uri="{FF2B5EF4-FFF2-40B4-BE49-F238E27FC236}">
                <a16:creationId xmlns:a16="http://schemas.microsoft.com/office/drawing/2014/main" id="{65AE09C6-A61A-3E40-8AC3-623498243A8D}"/>
              </a:ext>
            </a:extLst>
          </p:cNvPr>
          <p:cNvSpPr/>
          <p:nvPr/>
        </p:nvSpPr>
        <p:spPr>
          <a:xfrm rot="5400000" flipH="1">
            <a:off x="3858370" y="5757373"/>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
        <p:nvSpPr>
          <p:cNvPr id="88" name="Rectangle 87">
            <a:extLst>
              <a:ext uri="{FF2B5EF4-FFF2-40B4-BE49-F238E27FC236}">
                <a16:creationId xmlns:a16="http://schemas.microsoft.com/office/drawing/2014/main" id="{6C0DBB20-5B51-7245-B540-D6DB9A6C3EB3}"/>
              </a:ext>
            </a:extLst>
          </p:cNvPr>
          <p:cNvSpPr>
            <a:spLocks/>
          </p:cNvSpPr>
          <p:nvPr/>
        </p:nvSpPr>
        <p:spPr>
          <a:xfrm>
            <a:off x="872580" y="7278776"/>
            <a:ext cx="1384310" cy="184666"/>
          </a:xfrm>
          <a:prstGeom prst="rect">
            <a:avLst/>
          </a:prstGeom>
        </p:spPr>
        <p:txBody>
          <a:bodyPr wrap="square" lIns="0" tIns="0" rIns="0" bIns="0">
            <a:spAutoFit/>
          </a:bodyPr>
          <a:lstStyle/>
          <a:p>
            <a:pPr>
              <a:spcBef>
                <a:spcPts val="600"/>
              </a:spcBef>
              <a:spcAft>
                <a:spcPts val="600"/>
              </a:spcAft>
            </a:pPr>
            <a:r>
              <a:rPr lang="ja-jp" sz="1200" b="1" dirty="0">
                <a:latin typeface="Adobe Clean" panose="020B0503020404020204" pitchFamily="34" charset="0"/>
                <a:ea typeface="Open Sans" pitchFamily="34" charset="0"/>
                <a:cs typeface="Open Sans" pitchFamily="34" charset="0"/>
              </a:rPr>
              <a:t>社群論壇</a:t>
            </a:r>
          </a:p>
        </p:txBody>
      </p:sp>
      <p:sp>
        <p:nvSpPr>
          <p:cNvPr id="89" name="object 39">
            <a:extLst>
              <a:ext uri="{FF2B5EF4-FFF2-40B4-BE49-F238E27FC236}">
                <a16:creationId xmlns:a16="http://schemas.microsoft.com/office/drawing/2014/main" id="{B827A4DF-E69D-C94E-8F62-1A224028FCB1}"/>
              </a:ext>
            </a:extLst>
          </p:cNvPr>
          <p:cNvSpPr txBox="1"/>
          <p:nvPr/>
        </p:nvSpPr>
        <p:spPr>
          <a:xfrm>
            <a:off x="445049" y="7520945"/>
            <a:ext cx="2148840" cy="651460"/>
          </a:xfrm>
          <a:prstGeom prst="rect">
            <a:avLst/>
          </a:prstGeom>
        </p:spPr>
        <p:txBody>
          <a:bodyPr vert="horz" wrap="square" lIns="0" tIns="35560" rIns="0" bIns="0" rtlCol="0">
            <a:spAutoFit/>
          </a:bodyPr>
          <a:lstStyle/>
          <a:p>
            <a:r>
              <a:rPr lang="ja-jp" sz="1000" spc="-20" dirty="0">
                <a:solidFill>
                  <a:srgbClr val="000000"/>
                </a:solidFill>
                <a:latin typeface="Adobe Clean Light" panose="020B0303020404020204" pitchFamily="34" charset="0"/>
              </a:rPr>
              <a:t>可持續在線上存取不斷增加的技術解決方案、產品文件、常見問答等內容的資料庫。與 Adobe 社群上的其他客戶</a:t>
            </a:r>
            <a:r>
              <a:rPr lang="ja-jp" sz="1000" spc="-20">
                <a:solidFill>
                  <a:srgbClr val="000000"/>
                </a:solidFill>
                <a:latin typeface="Adobe Clean Light" panose="020B0303020404020204" pitchFamily="34" charset="0"/>
              </a:rPr>
              <a:t>交流</a:t>
            </a:r>
            <a:r>
              <a:rPr lang="ja-JP" altLang="en-US" sz="1000" spc="-20">
                <a:solidFill>
                  <a:srgbClr val="000000"/>
                </a:solidFill>
                <a:latin typeface="Adobe Clean Light" panose="020B0303020404020204" pitchFamily="34" charset="0"/>
              </a:rPr>
              <a:t>、</a:t>
            </a:r>
            <a:r>
              <a:rPr lang="ja-jp" sz="1000" spc="-20">
                <a:solidFill>
                  <a:srgbClr val="000000"/>
                </a:solidFill>
                <a:latin typeface="Adobe Clean Light" panose="020B0303020404020204" pitchFamily="34" charset="0"/>
              </a:rPr>
              <a:t>彼</a:t>
            </a:r>
            <a:r>
              <a:rPr lang="ja-jp" sz="1000" spc="-20" dirty="0">
                <a:solidFill>
                  <a:srgbClr val="000000"/>
                </a:solidFill>
                <a:latin typeface="Adobe Clean Light" panose="020B0303020404020204" pitchFamily="34" charset="0"/>
              </a:rPr>
              <a:t>此分享學到的最佳實務和經驗教訓。</a:t>
            </a:r>
          </a:p>
        </p:txBody>
      </p:sp>
      <p:sp>
        <p:nvSpPr>
          <p:cNvPr id="93" name="Rectangle 92">
            <a:extLst>
              <a:ext uri="{FF2B5EF4-FFF2-40B4-BE49-F238E27FC236}">
                <a16:creationId xmlns:a16="http://schemas.microsoft.com/office/drawing/2014/main" id="{891FBFAC-818D-E14E-94CD-A4E4BA8D104F}"/>
              </a:ext>
            </a:extLst>
          </p:cNvPr>
          <p:cNvSpPr>
            <a:spLocks/>
          </p:cNvSpPr>
          <p:nvPr/>
        </p:nvSpPr>
        <p:spPr>
          <a:xfrm>
            <a:off x="3379295" y="7277122"/>
            <a:ext cx="1013098" cy="184666"/>
          </a:xfrm>
          <a:prstGeom prst="rect">
            <a:avLst/>
          </a:prstGeom>
        </p:spPr>
        <p:txBody>
          <a:bodyPr wrap="none" lIns="0" tIns="0" rIns="0" bIns="0">
            <a:spAutoFit/>
          </a:bodyPr>
          <a:lstStyle/>
          <a:p>
            <a:pPr>
              <a:spcBef>
                <a:spcPts val="600"/>
              </a:spcBef>
              <a:spcAft>
                <a:spcPts val="600"/>
              </a:spcAft>
            </a:pPr>
            <a:r>
              <a:rPr lang="ja-jp" sz="1200" b="1" dirty="0">
                <a:latin typeface="Adobe Clean" panose="020B0503020404020204" pitchFamily="34" charset="0"/>
                <a:ea typeface="Open Sans" pitchFamily="34" charset="0"/>
                <a:cs typeface="Open Sans" pitchFamily="34" charset="0"/>
              </a:rPr>
              <a:t>自助式入口網站</a:t>
            </a:r>
          </a:p>
        </p:txBody>
      </p:sp>
      <p:sp>
        <p:nvSpPr>
          <p:cNvPr id="96" name="object 39">
            <a:extLst>
              <a:ext uri="{FF2B5EF4-FFF2-40B4-BE49-F238E27FC236}">
                <a16:creationId xmlns:a16="http://schemas.microsoft.com/office/drawing/2014/main" id="{27FF293A-1A9F-6F4E-B0EC-8A407A21B541}"/>
              </a:ext>
            </a:extLst>
          </p:cNvPr>
          <p:cNvSpPr txBox="1"/>
          <p:nvPr/>
        </p:nvSpPr>
        <p:spPr>
          <a:xfrm>
            <a:off x="2933792" y="7510816"/>
            <a:ext cx="2148840" cy="651460"/>
          </a:xfrm>
          <a:prstGeom prst="rect">
            <a:avLst/>
          </a:prstGeom>
        </p:spPr>
        <p:txBody>
          <a:bodyPr vert="horz" wrap="square" lIns="0" tIns="35560" rIns="0" bIns="0" rtlCol="0">
            <a:spAutoFit/>
          </a:bodyPr>
          <a:lstStyle/>
          <a:p>
            <a:r>
              <a:rPr lang="ja-jp" sz="1000" dirty="0">
                <a:solidFill>
                  <a:srgbClr val="000000"/>
                </a:solidFill>
                <a:latin typeface="Adobe Clean Light" panose="020B0303020404020204" pitchFamily="34" charset="0"/>
              </a:rPr>
              <a:t>隨需存取線上自助式支援入口</a:t>
            </a:r>
            <a:r>
              <a:rPr lang="ja-jp" sz="1000">
                <a:solidFill>
                  <a:srgbClr val="000000"/>
                </a:solidFill>
                <a:latin typeface="Adobe Clean Light" panose="020B0303020404020204" pitchFamily="34" charset="0"/>
              </a:rPr>
              <a:t>網站</a:t>
            </a:r>
            <a:r>
              <a:rPr lang="ja-JP" altLang="en-US" sz="1000">
                <a:solidFill>
                  <a:srgbClr val="000000"/>
                </a:solidFill>
                <a:latin typeface="Adobe Clean Light" panose="020B0303020404020204" pitchFamily="34" charset="0"/>
              </a:rPr>
              <a:t>、</a:t>
            </a:r>
            <a:r>
              <a:rPr lang="ja-jp" sz="1000">
                <a:solidFill>
                  <a:srgbClr val="000000"/>
                </a:solidFill>
                <a:latin typeface="Adobe Clean Light" panose="020B0303020404020204" pitchFamily="34" charset="0"/>
              </a:rPr>
              <a:t>以</a:t>
            </a:r>
            <a:r>
              <a:rPr lang="ja-jp" sz="1000" dirty="0">
                <a:solidFill>
                  <a:srgbClr val="000000"/>
                </a:solidFill>
                <a:latin typeface="Adobe Clean Light" panose="020B0303020404020204" pitchFamily="34" charset="0"/>
              </a:rPr>
              <a:t>檢閱案件</a:t>
            </a:r>
            <a:r>
              <a:rPr lang="ja-jp" sz="1000">
                <a:solidFill>
                  <a:srgbClr val="000000"/>
                </a:solidFill>
                <a:latin typeface="Adobe Clean Light" panose="020B0303020404020204" pitchFamily="34" charset="0"/>
              </a:rPr>
              <a:t>狀態</a:t>
            </a:r>
            <a:r>
              <a:rPr lang="ja-JP" altLang="en-US" sz="1000">
                <a:solidFill>
                  <a:srgbClr val="000000"/>
                </a:solidFill>
                <a:latin typeface="Adobe Clean Light" panose="020B0303020404020204" pitchFamily="34" charset="0"/>
              </a:rPr>
              <a:t>、</a:t>
            </a:r>
            <a:r>
              <a:rPr lang="ja-jp" sz="1000">
                <a:solidFill>
                  <a:srgbClr val="000000"/>
                </a:solidFill>
                <a:latin typeface="Adobe Clean Light" panose="020B0303020404020204" pitchFamily="34" charset="0"/>
              </a:rPr>
              <a:t>並</a:t>
            </a:r>
            <a:r>
              <a:rPr lang="ja-jp" sz="1000" dirty="0">
                <a:solidFill>
                  <a:srgbClr val="000000"/>
                </a:solidFill>
                <a:latin typeface="Adobe Clean Light" panose="020B0303020404020204" pitchFamily="34" charset="0"/>
              </a:rPr>
              <a:t>瀏覽其他</a:t>
            </a:r>
            <a:r>
              <a:rPr lang="ja-jp" sz="1000">
                <a:solidFill>
                  <a:srgbClr val="000000"/>
                </a:solidFill>
                <a:latin typeface="Adobe Clean Light" panose="020B0303020404020204" pitchFamily="34" charset="0"/>
              </a:rPr>
              <a:t>資源</a:t>
            </a:r>
            <a:r>
              <a:rPr lang="ja-JP" altLang="en-US" sz="1000">
                <a:solidFill>
                  <a:srgbClr val="000000"/>
                </a:solidFill>
                <a:latin typeface="Adobe Clean Light" panose="020B0303020404020204" pitchFamily="34" charset="0"/>
              </a:rPr>
              <a:t>、</a:t>
            </a:r>
            <a:r>
              <a:rPr lang="ja-jp" sz="1000">
                <a:solidFill>
                  <a:srgbClr val="000000"/>
                </a:solidFill>
                <a:latin typeface="Adobe Clean Light" panose="020B0303020404020204" pitchFamily="34" charset="0"/>
              </a:rPr>
              <a:t>像</a:t>
            </a:r>
            <a:r>
              <a:rPr lang="ja-jp" sz="1000" dirty="0">
                <a:solidFill>
                  <a:srgbClr val="000000"/>
                </a:solidFill>
                <a:latin typeface="Adobe Clean Light" panose="020B0303020404020204" pitchFamily="34" charset="0"/>
              </a:rPr>
              <a:t>是我們的新聞與提醒、知識庫、特定的提示等。</a:t>
            </a:r>
          </a:p>
        </p:txBody>
      </p:sp>
      <p:sp>
        <p:nvSpPr>
          <p:cNvPr id="98" name="object 46">
            <a:extLst>
              <a:ext uri="{FF2B5EF4-FFF2-40B4-BE49-F238E27FC236}">
                <a16:creationId xmlns:a16="http://schemas.microsoft.com/office/drawing/2014/main" id="{A3E7A032-14B5-9540-9BF7-98B53EE04634}"/>
              </a:ext>
            </a:extLst>
          </p:cNvPr>
          <p:cNvSpPr txBox="1"/>
          <p:nvPr/>
        </p:nvSpPr>
        <p:spPr>
          <a:xfrm>
            <a:off x="5422535" y="7486269"/>
            <a:ext cx="2148840" cy="641201"/>
          </a:xfrm>
          <a:prstGeom prst="rect">
            <a:avLst/>
          </a:prstGeom>
        </p:spPr>
        <p:txBody>
          <a:bodyPr vert="horz" wrap="square" lIns="0" tIns="12700" rIns="0" bIns="0" rtlCol="0">
            <a:spAutoFit/>
          </a:bodyPr>
          <a:lstStyle/>
          <a:p>
            <a:pPr marL="33020" marR="159385">
              <a:lnSpc>
                <a:spcPct val="100000"/>
              </a:lnSpc>
              <a:spcBef>
                <a:spcPts val="100"/>
              </a:spcBef>
              <a:tabLst>
                <a:tab pos="1786889" algn="l"/>
              </a:tabLst>
            </a:pPr>
            <a:r>
              <a:rPr lang="ja-jp" sz="1000" spc="-20" dirty="0">
                <a:solidFill>
                  <a:srgbClr val="020302"/>
                </a:solidFill>
                <a:latin typeface="AdobeClean-Light"/>
                <a:cs typeface="AdobeClean-Light"/>
              </a:rPr>
              <a:t>授權的使用者 (管理員) 可與 Adobe Support 開始聊天式</a:t>
            </a:r>
            <a:r>
              <a:rPr lang="ja-jp" sz="1000" spc="-20">
                <a:solidFill>
                  <a:srgbClr val="020302"/>
                </a:solidFill>
                <a:latin typeface="AdobeClean-Light"/>
                <a:cs typeface="AdobeClean-Light"/>
              </a:rPr>
              <a:t>諮詢</a:t>
            </a:r>
            <a:r>
              <a:rPr lang="ja-JP" altLang="en-US" sz="1000" spc="-5">
                <a:solidFill>
                  <a:srgbClr val="020302"/>
                </a:solidFill>
                <a:latin typeface="AdobeClean-Light"/>
                <a:cs typeface="AdobeClean-Light"/>
              </a:rPr>
              <a:t>、</a:t>
            </a:r>
            <a:r>
              <a:rPr lang="ja-jp" sz="1000" spc="-10">
                <a:solidFill>
                  <a:srgbClr val="020302"/>
                </a:solidFill>
                <a:latin typeface="AdobeClean-Light"/>
                <a:cs typeface="AdobeClean-Light"/>
              </a:rPr>
              <a:t>以</a:t>
            </a:r>
            <a:r>
              <a:rPr lang="ja-jp" sz="1000" spc="-10" dirty="0">
                <a:solidFill>
                  <a:srgbClr val="020302"/>
                </a:solidFill>
                <a:latin typeface="AdobeClean-Light"/>
                <a:cs typeface="AdobeClean-Light"/>
              </a:rPr>
              <a:t>獲得</a:t>
            </a:r>
            <a:r>
              <a:rPr lang="ja-jp" sz="1000" spc="-20" dirty="0">
                <a:solidFill>
                  <a:srgbClr val="020302"/>
                </a:solidFill>
                <a:latin typeface="AdobeClean-Light"/>
                <a:cs typeface="AdobeClean-Light"/>
              </a:rPr>
              <a:t>案件提交的解答與協助。</a:t>
            </a:r>
          </a:p>
          <a:p>
            <a:pPr marL="33020" marR="159385">
              <a:lnSpc>
                <a:spcPct val="100000"/>
              </a:lnSpc>
              <a:spcBef>
                <a:spcPts val="100"/>
              </a:spcBef>
              <a:tabLst>
                <a:tab pos="1786889" algn="l"/>
              </a:tabLst>
            </a:pPr>
            <a:r>
              <a:rPr lang="ja-jp" sz="1000" i="1" spc="-10" dirty="0">
                <a:solidFill>
                  <a:srgbClr val="7A7A7A"/>
                </a:solidFill>
                <a:latin typeface="AdobeClean-LightIt"/>
                <a:cs typeface="AdobeClean-LightIt"/>
              </a:rPr>
              <a:t>以當地時間為準</a:t>
            </a:r>
            <a:endParaRPr lang="en-US" sz="1000" dirty="0">
              <a:latin typeface="AdobeClean-Light"/>
              <a:cs typeface="AdobeClean-Light"/>
            </a:endParaRPr>
          </a:p>
        </p:txBody>
      </p:sp>
      <p:sp>
        <p:nvSpPr>
          <p:cNvPr id="101" name="Rectangle 100">
            <a:extLst>
              <a:ext uri="{FF2B5EF4-FFF2-40B4-BE49-F238E27FC236}">
                <a16:creationId xmlns:a16="http://schemas.microsoft.com/office/drawing/2014/main" id="{E832CEDC-433C-EE4F-914F-5C29B909C4D7}"/>
              </a:ext>
            </a:extLst>
          </p:cNvPr>
          <p:cNvSpPr>
            <a:spLocks/>
          </p:cNvSpPr>
          <p:nvPr/>
        </p:nvSpPr>
        <p:spPr>
          <a:xfrm>
            <a:off x="5937487" y="7264890"/>
            <a:ext cx="841577" cy="184666"/>
          </a:xfrm>
          <a:prstGeom prst="rect">
            <a:avLst/>
          </a:prstGeom>
        </p:spPr>
        <p:txBody>
          <a:bodyPr wrap="none" lIns="0" tIns="0" rIns="0" bIns="0">
            <a:spAutoFit/>
          </a:bodyPr>
          <a:lstStyle/>
          <a:p>
            <a:pPr>
              <a:spcBef>
                <a:spcPts val="600"/>
              </a:spcBef>
              <a:spcAft>
                <a:spcPts val="600"/>
              </a:spcAft>
            </a:pPr>
            <a:r>
              <a:rPr lang="ja-jp" sz="1200" b="1" dirty="0">
                <a:latin typeface="Adobe Clean" panose="020B0503020404020204" pitchFamily="34" charset="0"/>
                <a:ea typeface="Open Sans" pitchFamily="34" charset="0"/>
                <a:cs typeface="Open Sans" pitchFamily="34" charset="0"/>
              </a:rPr>
              <a:t>聊天支援</a:t>
            </a:r>
          </a:p>
        </p:txBody>
      </p:sp>
      <p:sp>
        <p:nvSpPr>
          <p:cNvPr id="105" name="Rectangle 104">
            <a:extLst>
              <a:ext uri="{FF2B5EF4-FFF2-40B4-BE49-F238E27FC236}">
                <a16:creationId xmlns:a16="http://schemas.microsoft.com/office/drawing/2014/main" id="{5AA85501-6371-4A40-8AB8-EE86B517A4F6}"/>
              </a:ext>
            </a:extLst>
          </p:cNvPr>
          <p:cNvSpPr>
            <a:spLocks/>
          </p:cNvSpPr>
          <p:nvPr/>
        </p:nvSpPr>
        <p:spPr>
          <a:xfrm>
            <a:off x="2214435" y="8850387"/>
            <a:ext cx="963405" cy="184666"/>
          </a:xfrm>
          <a:prstGeom prst="rect">
            <a:avLst/>
          </a:prstGeom>
        </p:spPr>
        <p:txBody>
          <a:bodyPr wrap="none" lIns="0" tIns="0" rIns="0" bIns="0">
            <a:spAutoFit/>
          </a:bodyPr>
          <a:lstStyle/>
          <a:p>
            <a:pPr>
              <a:spcBef>
                <a:spcPts val="600"/>
              </a:spcBef>
              <a:spcAft>
                <a:spcPts val="600"/>
              </a:spcAft>
            </a:pPr>
            <a:r>
              <a:rPr lang="ja-jp" sz="1200" b="1" dirty="0">
                <a:latin typeface="Adobe Clean" panose="020B0503020404020204" pitchFamily="34" charset="0"/>
                <a:ea typeface="Open Sans" pitchFamily="34" charset="0"/>
                <a:cs typeface="Open Sans" pitchFamily="34" charset="0"/>
              </a:rPr>
              <a:t>電話支援</a:t>
            </a:r>
          </a:p>
        </p:txBody>
      </p:sp>
      <p:sp>
        <p:nvSpPr>
          <p:cNvPr id="106" name="object 39">
            <a:extLst>
              <a:ext uri="{FF2B5EF4-FFF2-40B4-BE49-F238E27FC236}">
                <a16:creationId xmlns:a16="http://schemas.microsoft.com/office/drawing/2014/main" id="{0D7F8D64-A7A3-C34E-8179-50FED93D0EA0}"/>
              </a:ext>
            </a:extLst>
          </p:cNvPr>
          <p:cNvSpPr txBox="1"/>
          <p:nvPr/>
        </p:nvSpPr>
        <p:spPr>
          <a:xfrm>
            <a:off x="1896499" y="9097542"/>
            <a:ext cx="2023834" cy="651460"/>
          </a:xfrm>
          <a:prstGeom prst="rect">
            <a:avLst/>
          </a:prstGeom>
        </p:spPr>
        <p:txBody>
          <a:bodyPr vert="horz" wrap="square" lIns="0" tIns="35560" rIns="0" bIns="0" rtlCol="0">
            <a:spAutoFit/>
          </a:bodyPr>
          <a:lstStyle/>
          <a:p>
            <a:r>
              <a:rPr lang="ja-jp" sz="1000" dirty="0">
                <a:solidFill>
                  <a:srgbClr val="020302"/>
                </a:solidFill>
                <a:latin typeface="AdobeClean-Light"/>
              </a:rPr>
              <a:t>授權的使用者 (管理員) </a:t>
            </a:r>
            <a:r>
              <a:rPr lang="ja-jp" sz="1000" dirty="0">
                <a:latin typeface="Adobe Clean Light"/>
              </a:rPr>
              <a:t>可以透過電話</a:t>
            </a:r>
            <a:r>
              <a:rPr lang="ja-jp" sz="1000" spc="-5" dirty="0">
                <a:solidFill>
                  <a:srgbClr val="020302"/>
                </a:solidFill>
                <a:latin typeface="AdobeClean-Light"/>
                <a:cs typeface="AdobeClean-Light"/>
              </a:rPr>
              <a:t>聯絡 Adobe Suppo</a:t>
            </a:r>
            <a:r>
              <a:rPr lang="ja-jp" sz="1000" spc="-5">
                <a:solidFill>
                  <a:srgbClr val="020302"/>
                </a:solidFill>
                <a:latin typeface="AdobeClean-Light"/>
                <a:cs typeface="AdobeClean-Light"/>
              </a:rPr>
              <a:t>rt</a:t>
            </a:r>
            <a:r>
              <a:rPr lang="ja-JP" altLang="en-US" sz="1000" spc="-5">
                <a:solidFill>
                  <a:srgbClr val="020302"/>
                </a:solidFill>
                <a:latin typeface="AdobeClean-Light"/>
                <a:cs typeface="AdobeClean-Light"/>
              </a:rPr>
              <a:t>、</a:t>
            </a:r>
            <a:r>
              <a:rPr lang="ja-jp" sz="1000" spc="-5">
                <a:solidFill>
                  <a:srgbClr val="020302"/>
                </a:solidFill>
                <a:latin typeface="AdobeClean-Light"/>
                <a:cs typeface="AdobeClean-Light"/>
              </a:rPr>
              <a:t>以</a:t>
            </a:r>
            <a:r>
              <a:rPr lang="ja-jp" sz="1000" spc="-5" dirty="0">
                <a:solidFill>
                  <a:srgbClr val="020302"/>
                </a:solidFill>
                <a:latin typeface="AdobeClean-Light"/>
                <a:cs typeface="AdobeClean-Light"/>
              </a:rPr>
              <a:t>獲得案件提交的解答與協助。</a:t>
            </a:r>
          </a:p>
          <a:p>
            <a:r>
              <a:rPr lang="ja-jp" sz="1000" i="1" spc="-10" dirty="0">
                <a:solidFill>
                  <a:srgbClr val="7A7A7A"/>
                </a:solidFill>
                <a:latin typeface="Adobe Clean Light" panose="020B0303020404020204" pitchFamily="34" charset="0"/>
                <a:cs typeface="AdobeClean-LightIt"/>
              </a:rPr>
              <a:t>以當地時間為準</a:t>
            </a:r>
            <a:endParaRPr lang="en-US" sz="1000" i="1" dirty="0">
              <a:latin typeface="Adobe Clean Light" panose="020B0303020404020204" pitchFamily="34" charset="0"/>
              <a:cs typeface="AdobeClean-Light"/>
            </a:endParaRPr>
          </a:p>
        </p:txBody>
      </p:sp>
      <p:sp>
        <p:nvSpPr>
          <p:cNvPr id="108" name="Rectangle 107">
            <a:extLst>
              <a:ext uri="{FF2B5EF4-FFF2-40B4-BE49-F238E27FC236}">
                <a16:creationId xmlns:a16="http://schemas.microsoft.com/office/drawing/2014/main" id="{85A3B1DF-46F8-7246-ABAB-15CA06085817}"/>
              </a:ext>
            </a:extLst>
          </p:cNvPr>
          <p:cNvSpPr>
            <a:spLocks/>
          </p:cNvSpPr>
          <p:nvPr/>
        </p:nvSpPr>
        <p:spPr>
          <a:xfrm>
            <a:off x="4665030" y="8845241"/>
            <a:ext cx="1402628" cy="184666"/>
          </a:xfrm>
          <a:prstGeom prst="rect">
            <a:avLst/>
          </a:prstGeom>
        </p:spPr>
        <p:txBody>
          <a:bodyPr wrap="none" lIns="0" tIns="0" rIns="0" bIns="0">
            <a:spAutoFit/>
          </a:bodyPr>
          <a:lstStyle/>
          <a:p>
            <a:pPr>
              <a:spcBef>
                <a:spcPts val="600"/>
              </a:spcBef>
              <a:spcAft>
                <a:spcPts val="600"/>
              </a:spcAft>
            </a:pPr>
            <a:r>
              <a:rPr lang="ja-jp" sz="1200" b="1" dirty="0">
                <a:latin typeface="Adobe Clean" panose="020B0503020404020204" pitchFamily="34" charset="0"/>
                <a:ea typeface="Open Sans" pitchFamily="34" charset="0"/>
                <a:cs typeface="Open Sans" pitchFamily="34" charset="0"/>
              </a:rPr>
              <a:t>網頁案例提交</a:t>
            </a:r>
          </a:p>
        </p:txBody>
      </p:sp>
      <p:sp>
        <p:nvSpPr>
          <p:cNvPr id="109" name="Rectangle 108">
            <a:extLst>
              <a:ext uri="{FF2B5EF4-FFF2-40B4-BE49-F238E27FC236}">
                <a16:creationId xmlns:a16="http://schemas.microsoft.com/office/drawing/2014/main" id="{37622635-9321-D54C-B309-ECD5C2D5A7FA}"/>
              </a:ext>
            </a:extLst>
          </p:cNvPr>
          <p:cNvSpPr/>
          <p:nvPr/>
        </p:nvSpPr>
        <p:spPr>
          <a:xfrm>
            <a:off x="4167337" y="9097542"/>
            <a:ext cx="2148840" cy="553998"/>
          </a:xfrm>
          <a:prstGeom prst="rect">
            <a:avLst/>
          </a:prstGeom>
        </p:spPr>
        <p:txBody>
          <a:bodyPr wrap="square" lIns="91440" tIns="45720" rIns="91440" bIns="45720" anchor="t">
            <a:spAutoFit/>
          </a:bodyPr>
          <a:lstStyle/>
          <a:p>
            <a:r>
              <a:rPr lang="ja-jp" sz="1000" dirty="0">
                <a:solidFill>
                  <a:srgbClr val="020302"/>
                </a:solidFill>
                <a:latin typeface="AdobeClean-Light"/>
              </a:rPr>
              <a:t>授權的使用者 (管理員) </a:t>
            </a:r>
            <a:r>
              <a:rPr lang="ja-jp" sz="1000" dirty="0">
                <a:latin typeface="Adobe Clean Light"/>
              </a:rPr>
              <a:t>可以針對支援問題隨時提交不限數量的網頁</a:t>
            </a:r>
            <a:r>
              <a:rPr lang="ja-jp" sz="1000">
                <a:latin typeface="Adobe Clean Light"/>
              </a:rPr>
              <a:t>案例</a:t>
            </a:r>
            <a:r>
              <a:rPr lang="ja-JP" altLang="en-US" sz="1000">
                <a:latin typeface="Adobe Clean Light"/>
              </a:rPr>
              <a:t>、</a:t>
            </a:r>
            <a:r>
              <a:rPr lang="ja-jp" sz="1000">
                <a:latin typeface="Adobe Clean Light"/>
              </a:rPr>
              <a:t>以</a:t>
            </a:r>
            <a:r>
              <a:rPr lang="ja-jp" sz="1000" dirty="0">
                <a:latin typeface="Adobe Clean Light"/>
              </a:rPr>
              <a:t>供我們的技術支援團隊審查。</a:t>
            </a:r>
            <a:endParaRPr lang="en-US" sz="1000" dirty="0">
              <a:solidFill>
                <a:srgbClr val="000000"/>
              </a:solidFill>
              <a:latin typeface="Adobe Clean Light"/>
            </a:endParaRPr>
          </a:p>
        </p:txBody>
      </p:sp>
      <p:sp>
        <p:nvSpPr>
          <p:cNvPr id="111" name="object 39">
            <a:extLst>
              <a:ext uri="{FF2B5EF4-FFF2-40B4-BE49-F238E27FC236}">
                <a16:creationId xmlns:a16="http://schemas.microsoft.com/office/drawing/2014/main" id="{2E918791-D46E-6D42-8A16-926A9FFCB33C}"/>
              </a:ext>
            </a:extLst>
          </p:cNvPr>
          <p:cNvSpPr txBox="1"/>
          <p:nvPr/>
        </p:nvSpPr>
        <p:spPr>
          <a:xfrm>
            <a:off x="5241757" y="1187127"/>
            <a:ext cx="2280307" cy="651460"/>
          </a:xfrm>
          <a:prstGeom prst="rect">
            <a:avLst/>
          </a:prstGeom>
        </p:spPr>
        <p:txBody>
          <a:bodyPr vert="horz" wrap="square" lIns="0" tIns="35560" rIns="0" bIns="0" rtlCol="0">
            <a:spAutoFit/>
          </a:bodyPr>
          <a:lstStyle/>
          <a:p>
            <a:pPr marL="12700" marR="5080"/>
            <a:r>
              <a:rPr lang="ja-jp" sz="1000" dirty="0">
                <a:latin typeface="Adobe Clean Light" panose="020B0303020404020204" pitchFamily="34" charset="0"/>
                <a:cs typeface="AdobeClean-Light"/>
              </a:rPr>
              <a:t>獲得優先</a:t>
            </a:r>
            <a:r>
              <a:rPr lang="ja-jp" sz="1000">
                <a:latin typeface="Adobe Clean Light" panose="020B0303020404020204" pitchFamily="34" charset="0"/>
                <a:cs typeface="AdobeClean-Light"/>
              </a:rPr>
              <a:t>路由</a:t>
            </a:r>
            <a:r>
              <a:rPr lang="ja-JP" altLang="en-US" sz="1000">
                <a:latin typeface="Adobe Clean Light" panose="020B0303020404020204" pitchFamily="34" charset="0"/>
                <a:cs typeface="AdobeClean-Light"/>
              </a:rPr>
              <a:t>、</a:t>
            </a:r>
            <a:r>
              <a:rPr lang="ja-jp" sz="1000">
                <a:latin typeface="Adobe Clean Light" panose="020B0303020404020204" pitchFamily="34" charset="0"/>
                <a:cs typeface="AdobeClean-Light"/>
              </a:rPr>
              <a:t>以</a:t>
            </a:r>
            <a:r>
              <a:rPr lang="ja-jp" sz="1000" dirty="0">
                <a:latin typeface="Adobe Clean Light" panose="020B0303020404020204" pitchFamily="34" charset="0"/>
                <a:cs typeface="AdobeClean-Light"/>
              </a:rPr>
              <a:t>確保根據提交案例更快聯繫到更資深的支援</a:t>
            </a:r>
            <a:r>
              <a:rPr lang="ja-jp" sz="1000">
                <a:latin typeface="Adobe Clean Light" panose="020B0303020404020204" pitchFamily="34" charset="0"/>
                <a:cs typeface="AdobeClean-Light"/>
              </a:rPr>
              <a:t>資源</a:t>
            </a:r>
            <a:r>
              <a:rPr lang="ja-JP" altLang="en-US" sz="1000">
                <a:latin typeface="Adobe Clean Light" panose="020B0303020404020204" pitchFamily="34" charset="0"/>
                <a:cs typeface="AdobeClean-Light"/>
              </a:rPr>
              <a:t>、</a:t>
            </a:r>
            <a:r>
              <a:rPr lang="ja-jp" sz="1000">
                <a:latin typeface="Adobe Clean Light" panose="020B0303020404020204" pitchFamily="34" charset="0"/>
                <a:cs typeface="AdobeClean-Light"/>
              </a:rPr>
              <a:t>以</a:t>
            </a:r>
            <a:r>
              <a:rPr lang="ja-jp" sz="1000" dirty="0">
                <a:latin typeface="Adobe Clean Light" panose="020B0303020404020204" pitchFamily="34" charset="0"/>
                <a:cs typeface="AdobeClean-Light"/>
              </a:rPr>
              <a:t>及</a:t>
            </a:r>
            <a:r>
              <a:rPr lang="ja-jp" sz="1000" dirty="0">
                <a:latin typeface="Adobe Clean Light" panose="020B0303020404020204" pitchFamily="34" charset="0"/>
                <a:cs typeface="Adobe Clean Light"/>
              </a:rPr>
              <a:t>透過促進與工程部門</a:t>
            </a:r>
            <a:r>
              <a:rPr lang="ja-jp" sz="1000">
                <a:latin typeface="Adobe Clean Light" panose="020B0303020404020204" pitchFamily="34" charset="0"/>
                <a:cs typeface="Adobe Clean Light"/>
              </a:rPr>
              <a:t>互動</a:t>
            </a:r>
            <a:r>
              <a:rPr lang="ja-JP" altLang="en-US" sz="1000">
                <a:latin typeface="Adobe Clean Light" panose="020B0303020404020204" pitchFamily="34" charset="0"/>
                <a:cs typeface="Adobe Clean Light"/>
              </a:rPr>
              <a:t>、</a:t>
            </a:r>
            <a:r>
              <a:rPr lang="ja-jp" sz="1000">
                <a:latin typeface="Adobe Clean Light" panose="020B0303020404020204" pitchFamily="34" charset="0"/>
                <a:cs typeface="Adobe Clean Light"/>
              </a:rPr>
              <a:t>獲</a:t>
            </a:r>
            <a:r>
              <a:rPr lang="ja-jp" sz="1000" dirty="0">
                <a:latin typeface="Adobe Clean Light" panose="020B0303020404020204" pitchFamily="34" charset="0"/>
                <a:cs typeface="Adobe Clean Light"/>
              </a:rPr>
              <a:t>得支援案例工作的更高優先順序。</a:t>
            </a:r>
            <a:endParaRPr lang="en-US" sz="1000" dirty="0">
              <a:latin typeface="Adobe Clean Light" panose="020B0303020404020204" pitchFamily="34" charset="0"/>
              <a:cs typeface="AdobeClean-Light"/>
            </a:endParaRPr>
          </a:p>
        </p:txBody>
      </p:sp>
      <p:sp>
        <p:nvSpPr>
          <p:cNvPr id="112" name="Rectangle 111">
            <a:extLst>
              <a:ext uri="{FF2B5EF4-FFF2-40B4-BE49-F238E27FC236}">
                <a16:creationId xmlns:a16="http://schemas.microsoft.com/office/drawing/2014/main" id="{A230E70E-68B4-214B-BFEF-D06D82657075}"/>
              </a:ext>
            </a:extLst>
          </p:cNvPr>
          <p:cNvSpPr>
            <a:spLocks/>
          </p:cNvSpPr>
          <p:nvPr/>
        </p:nvSpPr>
        <p:spPr>
          <a:xfrm>
            <a:off x="5570691" y="832185"/>
            <a:ext cx="1976242" cy="369332"/>
          </a:xfrm>
          <a:prstGeom prst="rect">
            <a:avLst/>
          </a:prstGeom>
        </p:spPr>
        <p:txBody>
          <a:bodyPr wrap="square" lIns="0" tIns="0" rIns="0" bIns="0">
            <a:spAutoFit/>
          </a:bodyPr>
          <a:lstStyle/>
          <a:p>
            <a:pPr>
              <a:spcBef>
                <a:spcPts val="600"/>
              </a:spcBef>
              <a:spcAft>
                <a:spcPts val="600"/>
              </a:spcAft>
            </a:pPr>
            <a:r>
              <a:rPr lang="ja-jp" sz="1200" b="1" spc="-10" dirty="0">
                <a:solidFill>
                  <a:srgbClr val="020302"/>
                </a:solidFill>
                <a:latin typeface="Adobe Clean" panose="020B0503020404020204" pitchFamily="34" charset="0"/>
              </a:rPr>
              <a:t>優先案例路由與加速問題優先順序</a:t>
            </a:r>
          </a:p>
        </p:txBody>
      </p:sp>
      <p:sp>
        <p:nvSpPr>
          <p:cNvPr id="113" name="object 39">
            <a:extLst>
              <a:ext uri="{FF2B5EF4-FFF2-40B4-BE49-F238E27FC236}">
                <a16:creationId xmlns:a16="http://schemas.microsoft.com/office/drawing/2014/main" id="{E466AA64-B1A3-D446-8F8E-E4AE45ED095B}"/>
              </a:ext>
            </a:extLst>
          </p:cNvPr>
          <p:cNvSpPr txBox="1"/>
          <p:nvPr/>
        </p:nvSpPr>
        <p:spPr>
          <a:xfrm>
            <a:off x="358574" y="2781808"/>
            <a:ext cx="2140042" cy="651460"/>
          </a:xfrm>
          <a:prstGeom prst="rect">
            <a:avLst/>
          </a:prstGeom>
        </p:spPr>
        <p:txBody>
          <a:bodyPr vert="horz" wrap="square" lIns="0" tIns="35560" rIns="0" bIns="0" rtlCol="0">
            <a:spAutoFit/>
          </a:bodyPr>
          <a:lstStyle/>
          <a:p>
            <a:pPr marL="12700">
              <a:lnSpc>
                <a:spcPct val="100000"/>
              </a:lnSpc>
              <a:spcBef>
                <a:spcPts val="100"/>
              </a:spcBef>
            </a:pPr>
            <a:r>
              <a:rPr lang="ja-jp" sz="1000" dirty="0">
                <a:latin typeface="Adobe Clean Light" panose="020B0303020404020204" pitchFamily="34" charset="0"/>
              </a:rPr>
              <a:t>Adobe 內的指定聯</a:t>
            </a:r>
            <a:r>
              <a:rPr lang="ja-jp" sz="1000">
                <a:latin typeface="Adobe Clean Light" panose="020B0303020404020204" pitchFamily="34" charset="0"/>
              </a:rPr>
              <a:t>絡人</a:t>
            </a:r>
            <a:r>
              <a:rPr lang="ja-JP" altLang="en-US" sz="1000">
                <a:latin typeface="Adobe Clean Light" panose="020B0303020404020204" pitchFamily="34" charset="0"/>
              </a:rPr>
              <a:t>、</a:t>
            </a:r>
            <a:r>
              <a:rPr lang="ja-jp" sz="1000">
                <a:latin typeface="Adobe Clean Light" panose="020B0303020404020204" pitchFamily="34" charset="0"/>
              </a:rPr>
              <a:t>負</a:t>
            </a:r>
            <a:r>
              <a:rPr lang="ja-jp" sz="1000" dirty="0">
                <a:latin typeface="Adobe Clean Light" panose="020B0303020404020204" pitchFamily="34" charset="0"/>
              </a:rPr>
              <a:t>責主動監控未解決的</a:t>
            </a:r>
            <a:r>
              <a:rPr lang="ja-jp" sz="1000">
                <a:latin typeface="Adobe Clean Light" panose="020B0303020404020204" pitchFamily="34" charset="0"/>
              </a:rPr>
              <a:t>案件</a:t>
            </a:r>
            <a:r>
              <a:rPr lang="ja-JP" altLang="en-US" sz="1000">
                <a:latin typeface="Adobe Clean Light" panose="020B0303020404020204" pitchFamily="34" charset="0"/>
              </a:rPr>
              <a:t>、</a:t>
            </a:r>
            <a:r>
              <a:rPr lang="ja-jp" sz="1000">
                <a:latin typeface="Adobe Clean Light" panose="020B0303020404020204" pitchFamily="34" charset="0"/>
              </a:rPr>
              <a:t>並</a:t>
            </a:r>
            <a:r>
              <a:rPr lang="ja-jp" sz="1000" dirty="0">
                <a:latin typeface="Adobe Clean Light" panose="020B0303020404020204" pitchFamily="34" charset="0"/>
              </a:rPr>
              <a:t>可提供向上呈報協助、定期</a:t>
            </a:r>
            <a:r>
              <a:rPr lang="ja-jp" sz="1000">
                <a:latin typeface="Adobe Clean Light" panose="020B0303020404020204" pitchFamily="34" charset="0"/>
              </a:rPr>
              <a:t>更新</a:t>
            </a:r>
            <a:r>
              <a:rPr lang="ja-JP" altLang="en-US" sz="1000">
                <a:latin typeface="Adobe Clean Light" panose="020B0303020404020204" pitchFamily="34" charset="0"/>
              </a:rPr>
              <a:t>、</a:t>
            </a:r>
            <a:r>
              <a:rPr lang="ja-jp" sz="1000">
                <a:latin typeface="Adobe Clean Light" panose="020B0303020404020204" pitchFamily="34" charset="0"/>
              </a:rPr>
              <a:t>並</a:t>
            </a:r>
            <a:r>
              <a:rPr lang="ja-jp" sz="1000" dirty="0">
                <a:latin typeface="Adobe Clean Light" panose="020B0303020404020204" pitchFamily="34" charset="0"/>
              </a:rPr>
              <a:t>確保優先處理您最緊急且未解決的支援請求。</a:t>
            </a:r>
            <a:endParaRPr lang="en-US" sz="1000" dirty="0">
              <a:latin typeface="Adobe Clean Light" panose="020B0303020404020204" pitchFamily="34" charset="0"/>
              <a:cs typeface="AdobeClean-Light"/>
            </a:endParaRPr>
          </a:p>
        </p:txBody>
      </p:sp>
      <p:sp>
        <p:nvSpPr>
          <p:cNvPr id="114" name="Rectangle 113">
            <a:extLst>
              <a:ext uri="{FF2B5EF4-FFF2-40B4-BE49-F238E27FC236}">
                <a16:creationId xmlns:a16="http://schemas.microsoft.com/office/drawing/2014/main" id="{EEFEA1C3-48AD-4846-9FC6-A41AF0F04136}"/>
              </a:ext>
            </a:extLst>
          </p:cNvPr>
          <p:cNvSpPr>
            <a:spLocks/>
          </p:cNvSpPr>
          <p:nvPr/>
        </p:nvSpPr>
        <p:spPr>
          <a:xfrm>
            <a:off x="764873" y="2390174"/>
            <a:ext cx="1797891" cy="369332"/>
          </a:xfrm>
          <a:prstGeom prst="rect">
            <a:avLst/>
          </a:prstGeom>
        </p:spPr>
        <p:txBody>
          <a:bodyPr wrap="square" lIns="0" tIns="0" rIns="0" bIns="0">
            <a:spAutoFit/>
          </a:bodyPr>
          <a:lstStyle/>
          <a:p>
            <a:pPr>
              <a:spcBef>
                <a:spcPts val="600"/>
              </a:spcBef>
              <a:spcAft>
                <a:spcPts val="600"/>
              </a:spcAft>
            </a:pPr>
            <a:r>
              <a:rPr lang="ja-jp" sz="1200" b="1" spc="-10" dirty="0">
                <a:solidFill>
                  <a:srgbClr val="020302"/>
                </a:solidFill>
                <a:latin typeface="Adobe Clean" panose="020B0503020404020204" pitchFamily="34" charset="0"/>
              </a:rPr>
              <a:t>主動案例監控和向上呈報管理</a:t>
            </a:r>
          </a:p>
        </p:txBody>
      </p:sp>
      <p:sp>
        <p:nvSpPr>
          <p:cNvPr id="118" name="object 62">
            <a:extLst>
              <a:ext uri="{FF2B5EF4-FFF2-40B4-BE49-F238E27FC236}">
                <a16:creationId xmlns:a16="http://schemas.microsoft.com/office/drawing/2014/main" id="{0A3E9A8E-E7B2-9342-81B9-22ABFABE2722}"/>
              </a:ext>
            </a:extLst>
          </p:cNvPr>
          <p:cNvSpPr txBox="1"/>
          <p:nvPr/>
        </p:nvSpPr>
        <p:spPr>
          <a:xfrm>
            <a:off x="5583949" y="2474957"/>
            <a:ext cx="1036205" cy="197490"/>
          </a:xfrm>
          <a:prstGeom prst="rect">
            <a:avLst/>
          </a:prstGeom>
        </p:spPr>
        <p:txBody>
          <a:bodyPr vert="horz" wrap="square" lIns="0" tIns="12700" rIns="0" bIns="0" rtlCol="0">
            <a:spAutoFit/>
          </a:bodyPr>
          <a:lstStyle/>
          <a:p>
            <a:pPr marL="12700">
              <a:lnSpc>
                <a:spcPct val="100000"/>
              </a:lnSpc>
              <a:spcBef>
                <a:spcPts val="100"/>
              </a:spcBef>
            </a:pPr>
            <a:r>
              <a:rPr lang="ja-jp" sz="1200" b="1" spc="-20" dirty="0">
                <a:solidFill>
                  <a:srgbClr val="020302"/>
                </a:solidFill>
                <a:latin typeface="Adobe Clean"/>
                <a:cs typeface="Adobe Clean"/>
              </a:rPr>
              <a:t>服務審查</a:t>
            </a:r>
            <a:r>
              <a:rPr lang="ja-jp" sz="1200" b="1" spc="-80" dirty="0">
                <a:solidFill>
                  <a:srgbClr val="020302"/>
                </a:solidFill>
                <a:latin typeface="Adobe Clean"/>
                <a:cs typeface="Adobe Clean"/>
              </a:rPr>
              <a:t> </a:t>
            </a:r>
            <a:endParaRPr sz="1200" dirty="0">
              <a:latin typeface="Adobe Clean"/>
              <a:cs typeface="Adobe Clean"/>
            </a:endParaRPr>
          </a:p>
        </p:txBody>
      </p:sp>
      <p:sp>
        <p:nvSpPr>
          <p:cNvPr id="119" name="object 63">
            <a:extLst>
              <a:ext uri="{FF2B5EF4-FFF2-40B4-BE49-F238E27FC236}">
                <a16:creationId xmlns:a16="http://schemas.microsoft.com/office/drawing/2014/main" id="{858547B5-F3F7-414C-8502-1EA378234419}"/>
              </a:ext>
            </a:extLst>
          </p:cNvPr>
          <p:cNvSpPr txBox="1"/>
          <p:nvPr/>
        </p:nvSpPr>
        <p:spPr>
          <a:xfrm>
            <a:off x="5217782" y="2759013"/>
            <a:ext cx="2194560" cy="628377"/>
          </a:xfrm>
          <a:prstGeom prst="rect">
            <a:avLst/>
          </a:prstGeom>
        </p:spPr>
        <p:txBody>
          <a:bodyPr vert="horz" wrap="square" lIns="0" tIns="12700" rIns="0" bIns="0" rtlCol="0">
            <a:spAutoFit/>
          </a:bodyPr>
          <a:lstStyle/>
          <a:p>
            <a:pPr marL="12700">
              <a:lnSpc>
                <a:spcPct val="100000"/>
              </a:lnSpc>
              <a:spcBef>
                <a:spcPts val="100"/>
              </a:spcBef>
            </a:pPr>
            <a:r>
              <a:rPr lang="ja-jp" sz="1000" dirty="0">
                <a:latin typeface="Adobe Clean Light" panose="020B0303020404020204" pitchFamily="34" charset="0"/>
              </a:rPr>
              <a:t>每一季對菁英計劃服務、權益和支援績效進行一次全面審查。可與 Adobe 舉行的其他策略業務審查結合使用。</a:t>
            </a:r>
            <a:endParaRPr sz="1000" dirty="0">
              <a:latin typeface="Adobe Clean Light" panose="020B0303020404020204" pitchFamily="34" charset="0"/>
              <a:cs typeface="AdobeClean-Light"/>
            </a:endParaRPr>
          </a:p>
        </p:txBody>
      </p:sp>
      <p:sp>
        <p:nvSpPr>
          <p:cNvPr id="121" name="object 62">
            <a:extLst>
              <a:ext uri="{FF2B5EF4-FFF2-40B4-BE49-F238E27FC236}">
                <a16:creationId xmlns:a16="http://schemas.microsoft.com/office/drawing/2014/main" id="{BE8BAAD2-0941-7F4A-BD3F-56C417EC8F9D}"/>
              </a:ext>
            </a:extLst>
          </p:cNvPr>
          <p:cNvSpPr txBox="1"/>
          <p:nvPr/>
        </p:nvSpPr>
        <p:spPr>
          <a:xfrm>
            <a:off x="3138045" y="2474957"/>
            <a:ext cx="1036205" cy="197490"/>
          </a:xfrm>
          <a:prstGeom prst="rect">
            <a:avLst/>
          </a:prstGeom>
        </p:spPr>
        <p:txBody>
          <a:bodyPr vert="horz" wrap="square" lIns="0" tIns="12700" rIns="0" bIns="0" rtlCol="0">
            <a:spAutoFit/>
          </a:bodyPr>
          <a:lstStyle/>
          <a:p>
            <a:pPr marL="12700">
              <a:lnSpc>
                <a:spcPct val="100000"/>
              </a:lnSpc>
              <a:spcBef>
                <a:spcPts val="100"/>
              </a:spcBef>
            </a:pPr>
            <a:r>
              <a:rPr lang="ja-jp" sz="1200" b="1" spc="-20" dirty="0">
                <a:solidFill>
                  <a:srgbClr val="020302"/>
                </a:solidFill>
                <a:latin typeface="Adobe Clean"/>
                <a:cs typeface="Adobe Clean"/>
              </a:rPr>
              <a:t>案件審查</a:t>
            </a:r>
            <a:endParaRPr sz="1200" dirty="0">
              <a:latin typeface="Adobe Clean"/>
              <a:cs typeface="Adobe Clean"/>
            </a:endParaRPr>
          </a:p>
        </p:txBody>
      </p:sp>
      <p:sp>
        <p:nvSpPr>
          <p:cNvPr id="123" name="object 63">
            <a:extLst>
              <a:ext uri="{FF2B5EF4-FFF2-40B4-BE49-F238E27FC236}">
                <a16:creationId xmlns:a16="http://schemas.microsoft.com/office/drawing/2014/main" id="{206BDC13-8E6C-C64E-AFE5-2F3251091D9C}"/>
              </a:ext>
            </a:extLst>
          </p:cNvPr>
          <p:cNvSpPr txBox="1"/>
          <p:nvPr/>
        </p:nvSpPr>
        <p:spPr>
          <a:xfrm>
            <a:off x="2762004" y="2778693"/>
            <a:ext cx="2252540" cy="628377"/>
          </a:xfrm>
          <a:prstGeom prst="rect">
            <a:avLst/>
          </a:prstGeom>
        </p:spPr>
        <p:txBody>
          <a:bodyPr vert="horz" wrap="square" lIns="0" tIns="12700" rIns="0" bIns="0" rtlCol="0">
            <a:spAutoFit/>
          </a:bodyPr>
          <a:lstStyle/>
          <a:p>
            <a:pPr marL="12700">
              <a:lnSpc>
                <a:spcPct val="100000"/>
              </a:lnSpc>
              <a:spcBef>
                <a:spcPts val="100"/>
              </a:spcBef>
            </a:pPr>
            <a:r>
              <a:rPr lang="ja-jp" sz="1000" dirty="0">
                <a:latin typeface="Adobe Clean Light" panose="020B0303020404020204" pitchFamily="34" charset="0"/>
              </a:rPr>
              <a:t>定期審查未解決的支援</a:t>
            </a:r>
            <a:r>
              <a:rPr lang="ja-jp" sz="1000">
                <a:latin typeface="Adobe Clean Light" panose="020B0303020404020204" pitchFamily="34" charset="0"/>
              </a:rPr>
              <a:t>請求</a:t>
            </a:r>
            <a:r>
              <a:rPr lang="ja-JP" altLang="en-US" sz="1000">
                <a:latin typeface="Adobe Clean Light" panose="020B0303020404020204" pitchFamily="34" charset="0"/>
              </a:rPr>
              <a:t>、</a:t>
            </a:r>
            <a:r>
              <a:rPr lang="ja-jp" sz="1000">
                <a:latin typeface="Adobe Clean Light" panose="020B0303020404020204" pitchFamily="34" charset="0"/>
              </a:rPr>
              <a:t>以</a:t>
            </a:r>
            <a:r>
              <a:rPr lang="ja-jp" sz="1000" dirty="0">
                <a:latin typeface="Adobe Clean Light" panose="020B0303020404020204" pitchFamily="34" charset="0"/>
              </a:rPr>
              <a:t>確保客戶在案件描述、業務影響、狀態、優先順序及確保及時解決所需的後續步驟方面都達成一致</a:t>
            </a:r>
            <a:r>
              <a:rPr lang="ja-jp" sz="1000" dirty="0">
                <a:solidFill>
                  <a:srgbClr val="4B4B4B"/>
                </a:solidFill>
                <a:latin typeface="Adobe Clean Light" panose="020B0303020404020204" pitchFamily="34" charset="0"/>
              </a:rPr>
              <a:t>。</a:t>
            </a:r>
            <a:endParaRPr sz="1000" dirty="0">
              <a:latin typeface="Adobe Clean Light" panose="020B0303020404020204" pitchFamily="34" charset="0"/>
              <a:cs typeface="AdobeClean-Light"/>
            </a:endParaRPr>
          </a:p>
        </p:txBody>
      </p:sp>
      <p:sp>
        <p:nvSpPr>
          <p:cNvPr id="127" name="Rectangle 126">
            <a:extLst>
              <a:ext uri="{FF2B5EF4-FFF2-40B4-BE49-F238E27FC236}">
                <a16:creationId xmlns:a16="http://schemas.microsoft.com/office/drawing/2014/main" id="{2D46BD00-ADA1-B24E-AC81-D24FB8C2A123}"/>
              </a:ext>
            </a:extLst>
          </p:cNvPr>
          <p:cNvSpPr/>
          <p:nvPr/>
        </p:nvSpPr>
        <p:spPr>
          <a:xfrm>
            <a:off x="2762004" y="4269935"/>
            <a:ext cx="2507536" cy="807913"/>
          </a:xfrm>
          <a:prstGeom prst="rect">
            <a:avLst/>
          </a:prstGeom>
        </p:spPr>
        <p:txBody>
          <a:bodyPr wrap="square" lIns="0" tIns="0" rIns="0" bIns="0">
            <a:spAutoFit/>
          </a:bodyPr>
          <a:lstStyle/>
          <a:p>
            <a:pPr marL="18415" marR="262255">
              <a:spcBef>
                <a:spcPts val="315"/>
              </a:spcBef>
            </a:pPr>
            <a:r>
              <a:rPr lang="ja-jp" sz="1000" dirty="0">
                <a:solidFill>
                  <a:srgbClr val="020302"/>
                </a:solidFill>
                <a:latin typeface="AdobeClean-Light"/>
                <a:cs typeface="AdobeClean-Light"/>
              </a:rPr>
              <a:t>主動審查您的解決方案部署、組態設定及整體</a:t>
            </a:r>
            <a:r>
              <a:rPr lang="ja-jp" sz="1000">
                <a:solidFill>
                  <a:srgbClr val="020302"/>
                </a:solidFill>
                <a:latin typeface="AdobeClean-Light"/>
                <a:cs typeface="AdobeClean-Light"/>
              </a:rPr>
              <a:t>架構</a:t>
            </a:r>
            <a:r>
              <a:rPr lang="ja-JP" altLang="en-US" sz="1000">
                <a:solidFill>
                  <a:srgbClr val="020302"/>
                </a:solidFill>
                <a:latin typeface="AdobeClean-Light"/>
                <a:cs typeface="AdobeClean-Light"/>
              </a:rPr>
              <a:t>、</a:t>
            </a:r>
            <a:r>
              <a:rPr lang="ja-jp" sz="1000">
                <a:solidFill>
                  <a:srgbClr val="020302"/>
                </a:solidFill>
                <a:latin typeface="AdobeClean-Light"/>
                <a:cs typeface="AdobeClean-Light"/>
              </a:rPr>
              <a:t>包</a:t>
            </a:r>
            <a:r>
              <a:rPr lang="ja-jp" sz="1000" dirty="0">
                <a:solidFill>
                  <a:srgbClr val="020302"/>
                </a:solidFill>
                <a:latin typeface="AdobeClean-Light"/>
                <a:cs typeface="AdobeClean-Light"/>
              </a:rPr>
              <a:t>括整合。將您的解決方案與專案藍圖保持</a:t>
            </a:r>
            <a:r>
              <a:rPr lang="ja-jp" sz="1000">
                <a:solidFill>
                  <a:srgbClr val="020302"/>
                </a:solidFill>
                <a:latin typeface="AdobeClean-Light"/>
                <a:cs typeface="AdobeClean-Light"/>
              </a:rPr>
              <a:t>一致</a:t>
            </a:r>
            <a:r>
              <a:rPr lang="ja-JP" altLang="en-US" sz="1000">
                <a:solidFill>
                  <a:srgbClr val="020302"/>
                </a:solidFill>
                <a:latin typeface="AdobeClean-Light"/>
                <a:cs typeface="AdobeClean-Light"/>
              </a:rPr>
              <a:t>、</a:t>
            </a:r>
            <a:r>
              <a:rPr lang="ja-jp" sz="1000">
                <a:solidFill>
                  <a:srgbClr val="020302"/>
                </a:solidFill>
                <a:latin typeface="AdobeClean-Light"/>
                <a:cs typeface="AdobeClean-Light"/>
              </a:rPr>
              <a:t>以</a:t>
            </a:r>
            <a:r>
              <a:rPr lang="ja-jp" sz="1000" dirty="0">
                <a:solidFill>
                  <a:srgbClr val="020302"/>
                </a:solidFill>
                <a:latin typeface="AdobeClean-Light"/>
                <a:cs typeface="AdobeClean-Light"/>
              </a:rPr>
              <a:t>降低風險並為將來做好準備。</a:t>
            </a:r>
            <a:endParaRPr lang="en-US" sz="1000" dirty="0">
              <a:latin typeface="AdobeClean-Light"/>
              <a:cs typeface="AdobeClean-Light"/>
            </a:endParaRPr>
          </a:p>
          <a:p>
            <a:pPr marL="18415" marR="262255" lvl="0">
              <a:spcBef>
                <a:spcPts val="315"/>
              </a:spcBef>
            </a:pPr>
            <a:endParaRPr lang="en-US" sz="1000" dirty="0">
              <a:solidFill>
                <a:prstClr val="black"/>
              </a:solidFill>
              <a:latin typeface="AdobeClean-Light"/>
              <a:cs typeface="AdobeClean-Light"/>
            </a:endParaRPr>
          </a:p>
        </p:txBody>
      </p:sp>
      <p:sp>
        <p:nvSpPr>
          <p:cNvPr id="128" name="object 40">
            <a:extLst>
              <a:ext uri="{FF2B5EF4-FFF2-40B4-BE49-F238E27FC236}">
                <a16:creationId xmlns:a16="http://schemas.microsoft.com/office/drawing/2014/main" id="{8DD55DE8-A8C7-6C4B-8C5C-691F892832F2}"/>
              </a:ext>
            </a:extLst>
          </p:cNvPr>
          <p:cNvSpPr txBox="1"/>
          <p:nvPr/>
        </p:nvSpPr>
        <p:spPr>
          <a:xfrm>
            <a:off x="5586196" y="3849542"/>
            <a:ext cx="1576220" cy="369332"/>
          </a:xfrm>
          <a:prstGeom prst="rect">
            <a:avLst/>
          </a:prstGeom>
        </p:spPr>
        <p:txBody>
          <a:bodyPr vert="horz" wrap="square" lIns="0" tIns="0" rIns="0" bIns="0" rtlCol="0">
            <a:spAutoFit/>
          </a:bodyPr>
          <a:lstStyle/>
          <a:p>
            <a:pPr marL="56515" lvl="0">
              <a:spcBef>
                <a:spcPts val="665"/>
              </a:spcBef>
            </a:pPr>
            <a:r>
              <a:rPr lang="ja-jp" sz="1200" b="1" dirty="0">
                <a:solidFill>
                  <a:srgbClr val="020302"/>
                </a:solidFill>
                <a:latin typeface="Adobe Clean" panose="020B0503020404020204" pitchFamily="34" charset="0"/>
                <a:cs typeface="Adobe Clean"/>
              </a:rPr>
              <a:t>發行準備與規劃</a:t>
            </a:r>
            <a:endParaRPr lang="en-US" sz="1200" dirty="0">
              <a:solidFill>
                <a:prstClr val="black"/>
              </a:solidFill>
              <a:latin typeface="Adobe Clean" panose="020B0503020404020204" pitchFamily="34" charset="0"/>
              <a:cs typeface="Adobe Clean"/>
            </a:endParaRPr>
          </a:p>
        </p:txBody>
      </p:sp>
      <p:sp>
        <p:nvSpPr>
          <p:cNvPr id="129" name="object 40">
            <a:extLst>
              <a:ext uri="{FF2B5EF4-FFF2-40B4-BE49-F238E27FC236}">
                <a16:creationId xmlns:a16="http://schemas.microsoft.com/office/drawing/2014/main" id="{7F944E93-A144-994E-AF43-7969A6997F47}"/>
              </a:ext>
            </a:extLst>
          </p:cNvPr>
          <p:cNvSpPr txBox="1"/>
          <p:nvPr/>
        </p:nvSpPr>
        <p:spPr>
          <a:xfrm>
            <a:off x="3131123" y="3878097"/>
            <a:ext cx="2194560" cy="369332"/>
          </a:xfrm>
          <a:prstGeom prst="rect">
            <a:avLst/>
          </a:prstGeom>
        </p:spPr>
        <p:txBody>
          <a:bodyPr vert="horz" wrap="square" lIns="0" tIns="0" rIns="0" bIns="0" rtlCol="0">
            <a:spAutoFit/>
          </a:bodyPr>
          <a:lstStyle/>
          <a:p>
            <a:pPr lvl="0"/>
            <a:r>
              <a:rPr lang="ja-jp" sz="1200" b="1" dirty="0">
                <a:solidFill>
                  <a:srgbClr val="020302"/>
                </a:solidFill>
                <a:latin typeface="Adobe Clean" panose="020B0503020404020204" pitchFamily="34" charset="0"/>
                <a:cs typeface="Adobe Clean"/>
              </a:rPr>
              <a:t>解決方案和藍圖</a:t>
            </a:r>
          </a:p>
          <a:p>
            <a:pPr lvl="0"/>
            <a:r>
              <a:rPr lang="ja-jp" sz="1200" b="1" dirty="0">
                <a:solidFill>
                  <a:srgbClr val="020302"/>
                </a:solidFill>
                <a:latin typeface="Adobe Clean" panose="020B0503020404020204" pitchFamily="34" charset="0"/>
                <a:cs typeface="Adobe Clean"/>
              </a:rPr>
              <a:t>檢閱</a:t>
            </a:r>
            <a:endParaRPr lang="en-US" sz="1200" dirty="0">
              <a:solidFill>
                <a:prstClr val="black"/>
              </a:solidFill>
              <a:latin typeface="Adobe Clean" panose="020B0503020404020204" pitchFamily="34" charset="0"/>
              <a:cs typeface="Adobe Clean"/>
            </a:endParaRPr>
          </a:p>
        </p:txBody>
      </p:sp>
      <p:sp>
        <p:nvSpPr>
          <p:cNvPr id="132" name="Rectangle 131">
            <a:extLst>
              <a:ext uri="{FF2B5EF4-FFF2-40B4-BE49-F238E27FC236}">
                <a16:creationId xmlns:a16="http://schemas.microsoft.com/office/drawing/2014/main" id="{91477FBF-79B7-9741-861B-0072DC469597}"/>
              </a:ext>
            </a:extLst>
          </p:cNvPr>
          <p:cNvSpPr/>
          <p:nvPr/>
        </p:nvSpPr>
        <p:spPr>
          <a:xfrm>
            <a:off x="5182084" y="4238132"/>
            <a:ext cx="2282011" cy="461665"/>
          </a:xfrm>
          <a:prstGeom prst="rect">
            <a:avLst/>
          </a:prstGeom>
        </p:spPr>
        <p:txBody>
          <a:bodyPr wrap="square" lIns="0" tIns="0" rIns="0" bIns="0">
            <a:spAutoFit/>
          </a:bodyPr>
          <a:lstStyle/>
          <a:p>
            <a:pPr marL="18415" marR="262255">
              <a:spcBef>
                <a:spcPts val="315"/>
              </a:spcBef>
            </a:pPr>
            <a:r>
              <a:rPr lang="ja-jp" sz="1000" dirty="0">
                <a:solidFill>
                  <a:srgbClr val="020302"/>
                </a:solidFill>
                <a:latin typeface="AdobeClean-Light"/>
                <a:cs typeface="AdobeClean-Light"/>
              </a:rPr>
              <a:t>受益於根據產品設定和使用案例的量身打造版本資訊。</a:t>
            </a:r>
            <a:endParaRPr lang="en-US" sz="1000" dirty="0">
              <a:latin typeface="AdobeClean-Light"/>
              <a:cs typeface="AdobeClean-Light"/>
            </a:endParaRPr>
          </a:p>
        </p:txBody>
      </p:sp>
      <p:sp>
        <p:nvSpPr>
          <p:cNvPr id="136" name="object 38">
            <a:extLst>
              <a:ext uri="{FF2B5EF4-FFF2-40B4-BE49-F238E27FC236}">
                <a16:creationId xmlns:a16="http://schemas.microsoft.com/office/drawing/2014/main" id="{CE0433C1-E1CB-0948-BA8A-BA232356CF40}"/>
              </a:ext>
            </a:extLst>
          </p:cNvPr>
          <p:cNvSpPr/>
          <p:nvPr/>
        </p:nvSpPr>
        <p:spPr>
          <a:xfrm rot="5400000" flipH="1">
            <a:off x="3811229" y="2339665"/>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sp>
        <p:nvSpPr>
          <p:cNvPr id="62" name="Rectangle 61">
            <a:extLst>
              <a:ext uri="{FF2B5EF4-FFF2-40B4-BE49-F238E27FC236}">
                <a16:creationId xmlns:a16="http://schemas.microsoft.com/office/drawing/2014/main" id="{B922F364-ADF4-2C47-BA88-14EBA394B3CF}"/>
              </a:ext>
            </a:extLst>
          </p:cNvPr>
          <p:cNvSpPr/>
          <p:nvPr/>
        </p:nvSpPr>
        <p:spPr>
          <a:xfrm>
            <a:off x="375777" y="4352804"/>
            <a:ext cx="2194560" cy="461665"/>
          </a:xfrm>
          <a:prstGeom prst="rect">
            <a:avLst/>
          </a:prstGeom>
        </p:spPr>
        <p:txBody>
          <a:bodyPr wrap="square" lIns="0" tIns="0" rIns="0" bIns="0">
            <a:spAutoFit/>
          </a:bodyPr>
          <a:lstStyle/>
          <a:p>
            <a:pPr marL="18415" marR="262255">
              <a:spcBef>
                <a:spcPts val="315"/>
              </a:spcBef>
            </a:pPr>
            <a:r>
              <a:rPr lang="ja-jp" sz="1000" spc="-20" dirty="0">
                <a:latin typeface="Adobe Clean Light" panose="020B0303020404020204" pitchFamily="34" charset="0"/>
              </a:rPr>
              <a:t>獲得位於全球區域內的 Adobe 支援團隊成員的支援。這可能包括國內和/或語言支援。</a:t>
            </a:r>
          </a:p>
        </p:txBody>
      </p:sp>
      <p:sp>
        <p:nvSpPr>
          <p:cNvPr id="63" name="object 40">
            <a:extLst>
              <a:ext uri="{FF2B5EF4-FFF2-40B4-BE49-F238E27FC236}">
                <a16:creationId xmlns:a16="http://schemas.microsoft.com/office/drawing/2014/main" id="{D526F789-D18E-C84B-9754-133D64A670FD}"/>
              </a:ext>
            </a:extLst>
          </p:cNvPr>
          <p:cNvSpPr txBox="1"/>
          <p:nvPr/>
        </p:nvSpPr>
        <p:spPr>
          <a:xfrm>
            <a:off x="773188" y="4074058"/>
            <a:ext cx="2194560" cy="184666"/>
          </a:xfrm>
          <a:prstGeom prst="rect">
            <a:avLst/>
          </a:prstGeom>
        </p:spPr>
        <p:txBody>
          <a:bodyPr vert="horz" wrap="square" lIns="0" tIns="0" rIns="0" bIns="0" rtlCol="0">
            <a:spAutoFit/>
          </a:bodyPr>
          <a:lstStyle/>
          <a:p>
            <a:pPr lvl="0">
              <a:spcBef>
                <a:spcPts val="185"/>
              </a:spcBef>
            </a:pPr>
            <a:r>
              <a:rPr lang="ja-jp" sz="1200" b="1" dirty="0">
                <a:solidFill>
                  <a:srgbClr val="020302"/>
                </a:solidFill>
                <a:latin typeface="Adobe Clean" panose="020B0503020404020204" pitchFamily="34" charset="0"/>
                <a:cs typeface="Adobe Clean"/>
              </a:rPr>
              <a:t>區域內支援選項</a:t>
            </a:r>
            <a:endParaRPr lang="en-US" sz="1200" dirty="0">
              <a:solidFill>
                <a:prstClr val="black"/>
              </a:solidFill>
              <a:latin typeface="Adobe Clean" panose="020B0503020404020204" pitchFamily="34" charset="0"/>
              <a:cs typeface="Adobe Clean"/>
            </a:endParaRPr>
          </a:p>
        </p:txBody>
      </p:sp>
      <p:sp>
        <p:nvSpPr>
          <p:cNvPr id="65" name="object 50">
            <a:extLst>
              <a:ext uri="{FF2B5EF4-FFF2-40B4-BE49-F238E27FC236}">
                <a16:creationId xmlns:a16="http://schemas.microsoft.com/office/drawing/2014/main" id="{47BFF82B-8C6C-7C46-9A32-55175C6848BA}"/>
              </a:ext>
            </a:extLst>
          </p:cNvPr>
          <p:cNvSpPr txBox="1"/>
          <p:nvPr/>
        </p:nvSpPr>
        <p:spPr>
          <a:xfrm>
            <a:off x="2682827" y="5587536"/>
            <a:ext cx="2194560" cy="461665"/>
          </a:xfrm>
          <a:prstGeom prst="rect">
            <a:avLst/>
          </a:prstGeom>
        </p:spPr>
        <p:txBody>
          <a:bodyPr vert="horz" wrap="square" lIns="0" tIns="0" rIns="0" bIns="0" rtlCol="0">
            <a:spAutoFit/>
          </a:bodyPr>
          <a:lstStyle/>
          <a:p>
            <a:pPr marL="12700" marR="5080" indent="-1588">
              <a:spcBef>
                <a:spcPts val="259"/>
              </a:spcBef>
            </a:pPr>
            <a:r>
              <a:rPr lang="ja-jp" sz="1000" dirty="0">
                <a:latin typeface="AdobeClean-Light"/>
                <a:cs typeface="AdobeClean-Light"/>
              </a:rPr>
              <a:t>受益於 Adobe 支援領導團隊的高階主管支持人合作關係。</a:t>
            </a:r>
            <a:endParaRPr sz="1000" dirty="0">
              <a:latin typeface="AdobeClean-Light"/>
              <a:cs typeface="AdobeClean-Light"/>
            </a:endParaRPr>
          </a:p>
        </p:txBody>
      </p:sp>
      <p:sp>
        <p:nvSpPr>
          <p:cNvPr id="67" name="object 40">
            <a:extLst>
              <a:ext uri="{FF2B5EF4-FFF2-40B4-BE49-F238E27FC236}">
                <a16:creationId xmlns:a16="http://schemas.microsoft.com/office/drawing/2014/main" id="{F7B74491-47AE-0749-8067-C02FAB280B99}"/>
              </a:ext>
            </a:extLst>
          </p:cNvPr>
          <p:cNvSpPr txBox="1"/>
          <p:nvPr/>
        </p:nvSpPr>
        <p:spPr>
          <a:xfrm>
            <a:off x="3112402" y="5331306"/>
            <a:ext cx="1680344" cy="184666"/>
          </a:xfrm>
          <a:prstGeom prst="rect">
            <a:avLst/>
          </a:prstGeom>
        </p:spPr>
        <p:txBody>
          <a:bodyPr vert="horz" wrap="square" lIns="0" tIns="0" rIns="0" bIns="0" rtlCol="0">
            <a:spAutoFit/>
          </a:bodyPr>
          <a:lstStyle/>
          <a:p>
            <a:pPr lvl="0">
              <a:spcBef>
                <a:spcPts val="185"/>
              </a:spcBef>
            </a:pPr>
            <a:r>
              <a:rPr lang="ja-jp" sz="1200" b="1" dirty="0">
                <a:solidFill>
                  <a:srgbClr val="020302"/>
                </a:solidFill>
                <a:latin typeface="Adobe Clean" panose="020B0503020404020204" pitchFamily="34" charset="0"/>
                <a:cs typeface="Adobe Clean"/>
              </a:rPr>
              <a:t>高階主管支持人</a:t>
            </a:r>
            <a:endParaRPr lang="en-US" sz="1200" dirty="0">
              <a:solidFill>
                <a:prstClr val="black"/>
              </a:solidFill>
              <a:latin typeface="Adobe Clean" panose="020B0503020404020204" pitchFamily="34" charset="0"/>
              <a:cs typeface="Adobe Clean"/>
            </a:endParaRPr>
          </a:p>
        </p:txBody>
      </p:sp>
      <p:pic>
        <p:nvPicPr>
          <p:cNvPr id="72" name="Picture 71">
            <a:extLst>
              <a:ext uri="{FF2B5EF4-FFF2-40B4-BE49-F238E27FC236}">
                <a16:creationId xmlns:a16="http://schemas.microsoft.com/office/drawing/2014/main" id="{3278EC68-CACE-CF45-B078-1311AB6B8236}"/>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4221490" y="8791806"/>
            <a:ext cx="365760" cy="365760"/>
          </a:xfrm>
          <a:prstGeom prst="rect">
            <a:avLst/>
          </a:prstGeom>
        </p:spPr>
      </p:pic>
      <p:pic>
        <p:nvPicPr>
          <p:cNvPr id="74" name="Picture 73">
            <a:extLst>
              <a:ext uri="{FF2B5EF4-FFF2-40B4-BE49-F238E27FC236}">
                <a16:creationId xmlns:a16="http://schemas.microsoft.com/office/drawing/2014/main" id="{952ABC6B-36BF-8C48-8D6B-E74BC8B97472}"/>
              </a:ext>
              <a:ext uri="{C183D7F6-B498-43B3-948B-1728B52AA6E4}">
                <adec:decorative xmlns:adec="http://schemas.microsoft.com/office/drawing/2017/decorative" val="1"/>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1827496" y="8728287"/>
            <a:ext cx="365760" cy="365760"/>
          </a:xfrm>
          <a:prstGeom prst="rect">
            <a:avLst/>
          </a:prstGeom>
        </p:spPr>
      </p:pic>
      <p:pic>
        <p:nvPicPr>
          <p:cNvPr id="75" name="Picture 74">
            <a:extLst>
              <a:ext uri="{FF2B5EF4-FFF2-40B4-BE49-F238E27FC236}">
                <a16:creationId xmlns:a16="http://schemas.microsoft.com/office/drawing/2014/main" id="{C5D26515-53CD-674D-85CE-21F09C1353BC}"/>
              </a:ext>
              <a:ext uri="{C183D7F6-B498-43B3-948B-1728B52AA6E4}">
                <adec:decorative xmlns:adec="http://schemas.microsoft.com/office/drawing/2017/decorative" val="1"/>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5492755" y="7114984"/>
            <a:ext cx="365760" cy="365760"/>
          </a:xfrm>
          <a:prstGeom prst="rect">
            <a:avLst/>
          </a:prstGeom>
        </p:spPr>
      </p:pic>
      <p:pic>
        <p:nvPicPr>
          <p:cNvPr id="76" name="Picture 75">
            <a:extLst>
              <a:ext uri="{FF2B5EF4-FFF2-40B4-BE49-F238E27FC236}">
                <a16:creationId xmlns:a16="http://schemas.microsoft.com/office/drawing/2014/main" id="{865278B5-8104-D449-8FDE-F3768E7B9A0E}"/>
              </a:ext>
              <a:ext uri="{C183D7F6-B498-43B3-948B-1728B52AA6E4}">
                <adec:decorative xmlns:adec="http://schemas.microsoft.com/office/drawing/2017/decorative" val="1"/>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441761" y="7170953"/>
            <a:ext cx="365760" cy="365760"/>
          </a:xfrm>
          <a:prstGeom prst="rect">
            <a:avLst/>
          </a:prstGeom>
        </p:spPr>
      </p:pic>
      <p:pic>
        <p:nvPicPr>
          <p:cNvPr id="78" name="Picture 77">
            <a:extLst>
              <a:ext uri="{FF2B5EF4-FFF2-40B4-BE49-F238E27FC236}">
                <a16:creationId xmlns:a16="http://schemas.microsoft.com/office/drawing/2014/main" id="{1EB4968B-900E-0C43-BA3A-4CC47EFA6FA5}"/>
              </a:ext>
              <a:ext uri="{C183D7F6-B498-43B3-948B-1728B52AA6E4}">
                <adec:decorative xmlns:adec="http://schemas.microsoft.com/office/drawing/2017/decorative" val="1"/>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2929522" y="7170953"/>
            <a:ext cx="365760" cy="365760"/>
          </a:xfrm>
          <a:prstGeom prst="rect">
            <a:avLst/>
          </a:prstGeom>
        </p:spPr>
      </p:pic>
      <p:pic>
        <p:nvPicPr>
          <p:cNvPr id="79" name="Picture 78">
            <a:extLst>
              <a:ext uri="{FF2B5EF4-FFF2-40B4-BE49-F238E27FC236}">
                <a16:creationId xmlns:a16="http://schemas.microsoft.com/office/drawing/2014/main" id="{5225DD02-BFC6-B147-B890-23FB1E527DC2}"/>
              </a:ext>
              <a:ext uri="{C183D7F6-B498-43B3-948B-1728B52AA6E4}">
                <adec:decorative xmlns:adec="http://schemas.microsoft.com/office/drawing/2017/decorative" val="1"/>
              </a:ext>
            </a:extLst>
          </p:cNvPr>
          <p:cNvPicPr>
            <a:picLocks noChangeAspect="1"/>
          </p:cNvPicPr>
          <p:nvPr/>
        </p:nvPicPr>
        <p:blipFill>
          <a:blip r:embed="rId9"/>
          <a:stretch>
            <a:fillRect/>
          </a:stretch>
        </p:blipFill>
        <p:spPr>
          <a:xfrm>
            <a:off x="353200" y="849361"/>
            <a:ext cx="365760" cy="365760"/>
          </a:xfrm>
          <a:prstGeom prst="rect">
            <a:avLst/>
          </a:prstGeom>
        </p:spPr>
      </p:pic>
      <p:pic>
        <p:nvPicPr>
          <p:cNvPr id="80" name="Picture 79">
            <a:extLst>
              <a:ext uri="{FF2B5EF4-FFF2-40B4-BE49-F238E27FC236}">
                <a16:creationId xmlns:a16="http://schemas.microsoft.com/office/drawing/2014/main" id="{54E4D370-5197-2F46-B6A7-3D38A6FFA67C}"/>
              </a:ext>
              <a:ext uri="{C183D7F6-B498-43B3-948B-1728B52AA6E4}">
                <adec:decorative xmlns:adec="http://schemas.microsoft.com/office/drawing/2017/decorative" val="1"/>
              </a:ext>
            </a:extLst>
          </p:cNvPr>
          <p:cNvPicPr>
            <a:picLocks noChangeAspect="1"/>
          </p:cNvPicPr>
          <p:nvPr/>
        </p:nvPicPr>
        <p:blipFill>
          <a:blip r:embed="rId9"/>
          <a:stretch>
            <a:fillRect/>
          </a:stretch>
        </p:blipFill>
        <p:spPr>
          <a:xfrm>
            <a:off x="2728797" y="835256"/>
            <a:ext cx="365760" cy="365760"/>
          </a:xfrm>
          <a:prstGeom prst="rect">
            <a:avLst/>
          </a:prstGeom>
        </p:spPr>
      </p:pic>
      <p:pic>
        <p:nvPicPr>
          <p:cNvPr id="87" name="Picture 86">
            <a:extLst>
              <a:ext uri="{FF2B5EF4-FFF2-40B4-BE49-F238E27FC236}">
                <a16:creationId xmlns:a16="http://schemas.microsoft.com/office/drawing/2014/main" id="{163B623C-4B8E-9A4F-A5A7-318CE836D67D}"/>
              </a:ext>
              <a:ext uri="{C183D7F6-B498-43B3-948B-1728B52AA6E4}">
                <adec:decorative xmlns:adec="http://schemas.microsoft.com/office/drawing/2017/decorative" val="1"/>
              </a:ext>
            </a:extLst>
          </p:cNvPr>
          <p:cNvPicPr>
            <a:picLocks noChangeAspect="1"/>
          </p:cNvPicPr>
          <p:nvPr/>
        </p:nvPicPr>
        <p:blipFill>
          <a:blip r:embed="rId10" cstate="print">
            <a:duotone>
              <a:prstClr val="black"/>
              <a:schemeClr val="tx1">
                <a:tint val="45000"/>
                <a:satMod val="400000"/>
              </a:schemeClr>
            </a:duotone>
            <a:extLst>
              <a:ext uri="{28A0092B-C50C-407E-A947-70E740481C1C}">
                <a14:useLocalDpi xmlns:a14="http://schemas.microsoft.com/office/drawing/2010/main"/>
              </a:ext>
            </a:extLst>
          </a:blip>
          <a:stretch>
            <a:fillRect/>
          </a:stretch>
        </p:blipFill>
        <p:spPr>
          <a:xfrm>
            <a:off x="5177219" y="838324"/>
            <a:ext cx="365760" cy="365760"/>
          </a:xfrm>
          <a:prstGeom prst="rect">
            <a:avLst/>
          </a:prstGeom>
          <a:ln>
            <a:noFill/>
          </a:ln>
        </p:spPr>
      </p:pic>
      <p:pic>
        <p:nvPicPr>
          <p:cNvPr id="91" name="Picture 90">
            <a:extLst>
              <a:ext uri="{FF2B5EF4-FFF2-40B4-BE49-F238E27FC236}">
                <a16:creationId xmlns:a16="http://schemas.microsoft.com/office/drawing/2014/main" id="{8CEC0F1E-E042-9F4B-A760-BAE99993F711}"/>
              </a:ext>
              <a:ext uri="{C183D7F6-B498-43B3-948B-1728B52AA6E4}">
                <adec:decorative xmlns:adec="http://schemas.microsoft.com/office/drawing/2017/decorative" val="1"/>
              </a:ext>
            </a:extLst>
          </p:cNvPr>
          <p:cNvPicPr>
            <a:picLocks noChangeAspect="1"/>
          </p:cNvPicPr>
          <p:nvPr/>
        </p:nvPicPr>
        <p:blipFill>
          <a:blip r:embed="rId11" cstate="print">
            <a:duotone>
              <a:prstClr val="black"/>
              <a:schemeClr val="tx1">
                <a:tint val="45000"/>
                <a:satMod val="400000"/>
              </a:schemeClr>
            </a:duotone>
            <a:extLst>
              <a:ext uri="{28A0092B-C50C-407E-A947-70E740481C1C}">
                <a14:useLocalDpi xmlns:a14="http://schemas.microsoft.com/office/drawing/2010/main"/>
              </a:ext>
            </a:extLst>
          </a:blip>
          <a:stretch>
            <a:fillRect/>
          </a:stretch>
        </p:blipFill>
        <p:spPr>
          <a:xfrm>
            <a:off x="350473" y="2374396"/>
            <a:ext cx="365760" cy="365760"/>
          </a:xfrm>
          <a:prstGeom prst="rect">
            <a:avLst/>
          </a:prstGeom>
          <a:ln>
            <a:noFill/>
          </a:ln>
        </p:spPr>
      </p:pic>
      <p:pic>
        <p:nvPicPr>
          <p:cNvPr id="92" name="Picture 91">
            <a:extLst>
              <a:ext uri="{FF2B5EF4-FFF2-40B4-BE49-F238E27FC236}">
                <a16:creationId xmlns:a16="http://schemas.microsoft.com/office/drawing/2014/main" id="{7BF01D77-E0A4-8440-A67C-9C01E44832F0}"/>
              </a:ext>
              <a:ext uri="{C183D7F6-B498-43B3-948B-1728B52AA6E4}">
                <adec:decorative xmlns:adec="http://schemas.microsoft.com/office/drawing/2017/decorative" val="1"/>
              </a:ext>
            </a:extLst>
          </p:cNvPr>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2730573" y="2398871"/>
            <a:ext cx="365760" cy="365760"/>
          </a:xfrm>
          <a:prstGeom prst="rect">
            <a:avLst/>
          </a:prstGeom>
        </p:spPr>
      </p:pic>
      <p:pic>
        <p:nvPicPr>
          <p:cNvPr id="95" name="Picture 94">
            <a:extLst>
              <a:ext uri="{FF2B5EF4-FFF2-40B4-BE49-F238E27FC236}">
                <a16:creationId xmlns:a16="http://schemas.microsoft.com/office/drawing/2014/main" id="{E7D1CF3D-0C74-FA45-B832-430AD3FE3C18}"/>
              </a:ext>
              <a:ext uri="{C183D7F6-B498-43B3-948B-1728B52AA6E4}">
                <adec:decorative xmlns:adec="http://schemas.microsoft.com/office/drawing/2017/decorative" val="1"/>
              </a:ext>
            </a:extLst>
          </p:cNvPr>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5176477" y="2383541"/>
            <a:ext cx="365760" cy="365760"/>
          </a:xfrm>
          <a:prstGeom prst="rect">
            <a:avLst/>
          </a:prstGeom>
        </p:spPr>
      </p:pic>
      <p:pic>
        <p:nvPicPr>
          <p:cNvPr id="115" name="Picture 114">
            <a:extLst>
              <a:ext uri="{FF2B5EF4-FFF2-40B4-BE49-F238E27FC236}">
                <a16:creationId xmlns:a16="http://schemas.microsoft.com/office/drawing/2014/main" id="{8D72AE39-6A28-AF4F-AEEE-56D8346A1E9F}"/>
              </a:ext>
              <a:ext uri="{C183D7F6-B498-43B3-948B-1728B52AA6E4}">
                <adec:decorative xmlns:adec="http://schemas.microsoft.com/office/drawing/2017/decorative" val="1"/>
              </a:ext>
            </a:extLst>
          </p:cNvPr>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351215" y="3967424"/>
            <a:ext cx="365760" cy="365760"/>
          </a:xfrm>
          <a:prstGeom prst="rect">
            <a:avLst/>
          </a:prstGeom>
        </p:spPr>
      </p:pic>
      <p:pic>
        <p:nvPicPr>
          <p:cNvPr id="124" name="Picture 123">
            <a:extLst>
              <a:ext uri="{FF2B5EF4-FFF2-40B4-BE49-F238E27FC236}">
                <a16:creationId xmlns:a16="http://schemas.microsoft.com/office/drawing/2014/main" id="{C737B2E3-881A-904D-914B-21D3F3949A46}"/>
              </a:ext>
              <a:ext uri="{C183D7F6-B498-43B3-948B-1728B52AA6E4}">
                <adec:decorative xmlns:adec="http://schemas.microsoft.com/office/drawing/2017/decorative" val="1"/>
              </a:ext>
            </a:extLst>
          </p:cNvPr>
          <p:cNvPicPr>
            <a:picLocks noChangeAspect="1"/>
          </p:cNvPicPr>
          <p:nvPr/>
        </p:nvPicPr>
        <p:blipFill>
          <a:blip r:embed="rId15" cstate="print">
            <a:extLst>
              <a:ext uri="{28A0092B-C50C-407E-A947-70E740481C1C}">
                <a14:useLocalDpi xmlns:a14="http://schemas.microsoft.com/office/drawing/2010/main"/>
              </a:ext>
            </a:extLst>
          </a:blip>
          <a:stretch>
            <a:fillRect/>
          </a:stretch>
        </p:blipFill>
        <p:spPr>
          <a:xfrm>
            <a:off x="2718539" y="3888922"/>
            <a:ext cx="365760" cy="365760"/>
          </a:xfrm>
          <a:prstGeom prst="rect">
            <a:avLst/>
          </a:prstGeom>
        </p:spPr>
      </p:pic>
      <p:pic>
        <p:nvPicPr>
          <p:cNvPr id="125" name="Picture 124">
            <a:extLst>
              <a:ext uri="{FF2B5EF4-FFF2-40B4-BE49-F238E27FC236}">
                <a16:creationId xmlns:a16="http://schemas.microsoft.com/office/drawing/2014/main" id="{C81F9181-7792-7B48-84FA-4E2BE9F724AC}"/>
              </a:ext>
              <a:ext uri="{C183D7F6-B498-43B3-948B-1728B52AA6E4}">
                <adec:decorative xmlns:adec="http://schemas.microsoft.com/office/drawing/2017/decorative" val="1"/>
              </a:ext>
            </a:extLst>
          </p:cNvPr>
          <p:cNvPicPr>
            <a:picLocks noChangeAspect="1"/>
          </p:cNvPicPr>
          <p:nvPr/>
        </p:nvPicPr>
        <p:blipFill>
          <a:blip r:embed="rId16" cstate="print">
            <a:extLst>
              <a:ext uri="{28A0092B-C50C-407E-A947-70E740481C1C}">
                <a14:useLocalDpi xmlns:a14="http://schemas.microsoft.com/office/drawing/2010/main"/>
              </a:ext>
            </a:extLst>
          </a:blip>
          <a:stretch>
            <a:fillRect/>
          </a:stretch>
        </p:blipFill>
        <p:spPr>
          <a:xfrm>
            <a:off x="375777" y="5221776"/>
            <a:ext cx="365760" cy="365760"/>
          </a:xfrm>
          <a:prstGeom prst="rect">
            <a:avLst/>
          </a:prstGeom>
        </p:spPr>
      </p:pic>
      <p:pic>
        <p:nvPicPr>
          <p:cNvPr id="126" name="Picture 125">
            <a:extLst>
              <a:ext uri="{FF2B5EF4-FFF2-40B4-BE49-F238E27FC236}">
                <a16:creationId xmlns:a16="http://schemas.microsoft.com/office/drawing/2014/main" id="{F0301E24-FFB2-1A4C-893A-780C69C10F6C}"/>
              </a:ext>
              <a:ext uri="{C183D7F6-B498-43B3-948B-1728B52AA6E4}">
                <adec:decorative xmlns:adec="http://schemas.microsoft.com/office/drawing/2017/decorative" val="1"/>
              </a:ext>
            </a:extLst>
          </p:cNvPr>
          <p:cNvPicPr>
            <a:picLocks noChangeAspect="1"/>
          </p:cNvPicPr>
          <p:nvPr/>
        </p:nvPicPr>
        <p:blipFill>
          <a:blip r:embed="rId17" cstate="print">
            <a:extLst>
              <a:ext uri="{28A0092B-C50C-407E-A947-70E740481C1C}">
                <a14:useLocalDpi xmlns:a14="http://schemas.microsoft.com/office/drawing/2010/main"/>
              </a:ext>
            </a:extLst>
          </a:blip>
          <a:stretch>
            <a:fillRect/>
          </a:stretch>
        </p:blipFill>
        <p:spPr>
          <a:xfrm>
            <a:off x="5201260" y="3878097"/>
            <a:ext cx="365760" cy="365760"/>
          </a:xfrm>
          <a:prstGeom prst="rect">
            <a:avLst/>
          </a:prstGeom>
        </p:spPr>
      </p:pic>
      <p:pic>
        <p:nvPicPr>
          <p:cNvPr id="130" name="Picture 129">
            <a:extLst>
              <a:ext uri="{FF2B5EF4-FFF2-40B4-BE49-F238E27FC236}">
                <a16:creationId xmlns:a16="http://schemas.microsoft.com/office/drawing/2014/main" id="{3741439C-2F09-6844-8FDC-9C2F440ED9D8}"/>
              </a:ext>
              <a:ext uri="{C183D7F6-B498-43B3-948B-1728B52AA6E4}">
                <adec:decorative xmlns:adec="http://schemas.microsoft.com/office/drawing/2017/decorative" val="1"/>
              </a:ext>
            </a:extLst>
          </p:cNvPr>
          <p:cNvPicPr>
            <a:picLocks noChangeAspect="1"/>
          </p:cNvPicPr>
          <p:nvPr/>
        </p:nvPicPr>
        <p:blipFill>
          <a:blip r:embed="rId18" cstate="print">
            <a:extLst>
              <a:ext uri="{28A0092B-C50C-407E-A947-70E740481C1C}">
                <a14:useLocalDpi xmlns:a14="http://schemas.microsoft.com/office/drawing/2010/main"/>
              </a:ext>
            </a:extLst>
          </a:blip>
          <a:stretch>
            <a:fillRect/>
          </a:stretch>
        </p:blipFill>
        <p:spPr>
          <a:xfrm>
            <a:off x="2682827" y="5244698"/>
            <a:ext cx="365760" cy="365760"/>
          </a:xfrm>
          <a:prstGeom prst="rect">
            <a:avLst/>
          </a:prstGeom>
        </p:spPr>
      </p:pic>
      <p:pic>
        <p:nvPicPr>
          <p:cNvPr id="134" name="Picture 133">
            <a:extLst>
              <a:ext uri="{FF2B5EF4-FFF2-40B4-BE49-F238E27FC236}">
                <a16:creationId xmlns:a16="http://schemas.microsoft.com/office/drawing/2014/main" id="{38D32AD5-D833-4044-B699-24082367F682}"/>
              </a:ext>
              <a:ext uri="{C183D7F6-B498-43B3-948B-1728B52AA6E4}">
                <adec:decorative xmlns:adec="http://schemas.microsoft.com/office/drawing/2017/decorative" val="1"/>
              </a:ext>
            </a:extLst>
          </p:cNvPr>
          <p:cNvPicPr>
            <a:picLocks noChangeAspect="1"/>
          </p:cNvPicPr>
          <p:nvPr/>
        </p:nvPicPr>
        <p:blipFill>
          <a:blip r:embed="rId19"/>
          <a:stretch>
            <a:fillRect/>
          </a:stretch>
        </p:blipFill>
        <p:spPr>
          <a:xfrm>
            <a:off x="5145556" y="5227253"/>
            <a:ext cx="365760" cy="365760"/>
          </a:xfrm>
          <a:prstGeom prst="rect">
            <a:avLst/>
          </a:prstGeom>
        </p:spPr>
      </p:pic>
      <p:sp>
        <p:nvSpPr>
          <p:cNvPr id="66" name="object 11">
            <a:extLst>
              <a:ext uri="{FF2B5EF4-FFF2-40B4-BE49-F238E27FC236}">
                <a16:creationId xmlns:a16="http://schemas.microsoft.com/office/drawing/2014/main" id="{306C48C9-9BEF-6D49-8BEC-9FE5234E29B5}"/>
              </a:ext>
            </a:extLst>
          </p:cNvPr>
          <p:cNvSpPr txBox="1">
            <a:spLocks/>
          </p:cNvSpPr>
          <p:nvPr/>
        </p:nvSpPr>
        <p:spPr>
          <a:xfrm>
            <a:off x="97788" y="9857050"/>
            <a:ext cx="2245360" cy="133370"/>
          </a:xfrm>
          <a:prstGeom prst="rect">
            <a:avLst/>
          </a:prstGeom>
        </p:spPr>
        <p:txBody>
          <a:bodyPr vert="horz" wrap="square" lIns="0" tIns="10160" rIns="0" bIns="0" rtlCol="0">
            <a:spAutoFit/>
          </a:bodyPr>
          <a:lstStyle>
            <a:defPPr>
              <a:defRPr lang="en-US"/>
            </a:defPPr>
            <a:lvl1pPr marL="0" algn="l" defTabSz="914400" rtl="0" eaLnBrk="1" latinLnBrk="0" hangingPunct="1">
              <a:defRPr sz="800" b="0" i="0" kern="1200">
                <a:solidFill>
                  <a:srgbClr val="6D6D6D"/>
                </a:solidFill>
                <a:latin typeface="Adobe Clean"/>
                <a:ea typeface="+mn-ea"/>
                <a:cs typeface="Adobe Cle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0"/>
              </a:spcBef>
            </a:pPr>
            <a:r>
              <a:rPr lang="ja-jp" spc="-10" dirty="0"/>
              <a:t>©202</a:t>
            </a:r>
            <a:r>
              <a:rPr lang="ja-jp" spc="-5" dirty="0"/>
              <a:t>2 Adobe.All</a:t>
            </a:r>
            <a:r>
              <a:rPr lang="ja-jp" spc="-10" dirty="0"/>
              <a:t> Rights</a:t>
            </a:r>
            <a:r>
              <a:rPr lang="ja-jp" spc="-5" dirty="0"/>
              <a:t> </a:t>
            </a:r>
            <a:r>
              <a:rPr lang="ja-jp" spc="-10" dirty="0"/>
              <a:t>Reserved。</a:t>
            </a:r>
            <a:r>
              <a:rPr lang="ja-jp" spc="-5" dirty="0"/>
              <a:t>Adobe</a:t>
            </a:r>
            <a:r>
              <a:rPr lang="ja-jp" spc="60" dirty="0"/>
              <a:t> </a:t>
            </a:r>
            <a:r>
              <a:rPr lang="ja-jp" spc="-10" dirty="0"/>
              <a:t>機密資訊。</a:t>
            </a:r>
          </a:p>
        </p:txBody>
      </p:sp>
    </p:spTree>
    <p:extLst>
      <p:ext uri="{BB962C8B-B14F-4D97-AF65-F5344CB8AC3E}">
        <p14:creationId xmlns:p14="http://schemas.microsoft.com/office/powerpoint/2010/main" val="3982262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lang="ja-jp" sz="500" spc="-5">
                <a:solidFill>
                  <a:srgbClr val="6C6C6C"/>
                </a:solidFill>
                <a:latin typeface="Adobe Clean"/>
                <a:cs typeface="Adobe Clean"/>
              </a:rPr>
              <a:t>© 2020 Adobe. All rights reserved.</a:t>
            </a:r>
            <a:r>
              <a:rPr lang="ja-jp" sz="500">
                <a:solidFill>
                  <a:srgbClr val="6C6C6C"/>
                </a:solidFill>
                <a:latin typeface="Adobe Clean"/>
                <a:cs typeface="Adobe Clean"/>
              </a:rPr>
              <a:t>Adobe</a:t>
            </a:r>
            <a:r>
              <a:rPr lang="ja-jp" sz="500" spc="5">
                <a:solidFill>
                  <a:srgbClr val="6C6C6C"/>
                </a:solidFill>
                <a:latin typeface="Adobe Clean"/>
                <a:cs typeface="Adobe Clean"/>
              </a:rPr>
              <a:t> </a:t>
            </a:r>
            <a:r>
              <a:rPr lang="ja-jp" sz="500" spc="-5">
                <a:solidFill>
                  <a:srgbClr val="6C6C6C"/>
                </a:solidFill>
                <a:latin typeface="Adobe Clean"/>
                <a:cs typeface="Adobe Clean"/>
              </a:rPr>
              <a:t> 機密資訊。</a:t>
            </a:r>
            <a:endParaRPr sz="500">
              <a:latin typeface="Adobe Clean"/>
              <a:cs typeface="Adobe Clean"/>
            </a:endParaRPr>
          </a:p>
          <a:p>
            <a:pPr>
              <a:lnSpc>
                <a:spcPct val="100000"/>
              </a:lnSpc>
              <a:spcBef>
                <a:spcPts val="25"/>
              </a:spcBef>
            </a:pPr>
            <a:endParaRPr sz="800">
              <a:latin typeface="Adobe Clean"/>
              <a:cs typeface="Adobe Clean"/>
            </a:endParaRPr>
          </a:p>
          <a:p>
            <a:pPr>
              <a:lnSpc>
                <a:spcPct val="100000"/>
              </a:lnSpc>
              <a:spcBef>
                <a:spcPts val="5"/>
              </a:spcBef>
            </a:pPr>
            <a:r>
              <a:rPr lang="ja-jp" sz="800" spc="-5">
                <a:solidFill>
                  <a:srgbClr val="6D6D6D"/>
                </a:solidFill>
                <a:latin typeface="Adobe Clean"/>
                <a:cs typeface="Adobe Clean"/>
              </a:rPr>
              <a:t>© 2020 Adobe. All rights reserved.Adobe</a:t>
            </a:r>
            <a:r>
              <a:rPr lang="ja-jp" sz="800" spc="75">
                <a:solidFill>
                  <a:srgbClr val="6D6D6D"/>
                </a:solidFill>
                <a:latin typeface="Adobe Clean"/>
                <a:cs typeface="Adobe Clean"/>
              </a:rPr>
              <a:t> </a:t>
            </a:r>
            <a:r>
              <a:rPr lang="ja-jp" sz="800" spc="-5">
                <a:solidFill>
                  <a:srgbClr val="6D6D6D"/>
                </a:solidFill>
                <a:latin typeface="Adobe Clean"/>
                <a:cs typeface="Adobe Clean"/>
              </a:rPr>
              <a:t>機密資訊。</a:t>
            </a:r>
            <a:endParaRPr sz="800">
              <a:latin typeface="Adobe Clean"/>
              <a:cs typeface="Adobe Clean"/>
            </a:endParaRP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94237" y="545148"/>
            <a:ext cx="3476626" cy="332783"/>
          </a:xfrm>
          <a:prstGeom prst="rect">
            <a:avLst/>
          </a:prstGeom>
        </p:spPr>
        <p:txBody>
          <a:bodyPr vert="horz" wrap="square" lIns="0" tIns="116205" rIns="0" bIns="0" rtlCol="0">
            <a:spAutoFit/>
          </a:bodyPr>
          <a:lstStyle/>
          <a:p>
            <a:pPr>
              <a:lnSpc>
                <a:spcPct val="100000"/>
              </a:lnSpc>
              <a:spcBef>
                <a:spcPts val="915"/>
              </a:spcBef>
            </a:pPr>
            <a:r>
              <a:rPr lang="ja-jp" sz="1400" b="1" spc="-15">
                <a:solidFill>
                  <a:srgbClr val="020302"/>
                </a:solidFill>
                <a:latin typeface="Adobe Clean"/>
                <a:cs typeface="Adobe Clean"/>
              </a:rPr>
              <a:t>資源</a:t>
            </a:r>
            <a:endParaRPr sz="1400">
              <a:latin typeface="Adobe Clean"/>
              <a:cs typeface="Adobe Clean"/>
            </a:endParaRPr>
          </a:p>
        </p:txBody>
      </p:sp>
      <p:sp>
        <p:nvSpPr>
          <p:cNvPr id="24" name="object 24"/>
          <p:cNvSpPr txBox="1"/>
          <p:nvPr/>
        </p:nvSpPr>
        <p:spPr>
          <a:xfrm>
            <a:off x="6754821" y="9283729"/>
            <a:ext cx="930275" cy="758541"/>
          </a:xfrm>
          <a:prstGeom prst="rect">
            <a:avLst/>
          </a:prstGeom>
        </p:spPr>
        <p:txBody>
          <a:bodyPr vert="horz" wrap="square" lIns="0" tIns="12065" rIns="0" bIns="0" rtlCol="0">
            <a:spAutoFit/>
          </a:bodyPr>
          <a:lstStyle/>
          <a:p>
            <a:pPr marL="12700">
              <a:lnSpc>
                <a:spcPts val="930"/>
              </a:lnSpc>
              <a:spcBef>
                <a:spcPts val="95"/>
              </a:spcBef>
            </a:pPr>
            <a:r>
              <a:rPr lang="ja-jp" sz="800" spc="-15">
                <a:solidFill>
                  <a:srgbClr val="777879"/>
                </a:solidFill>
                <a:latin typeface="Adobe Clean"/>
                <a:cs typeface="Adobe Clean"/>
              </a:rPr>
              <a:t>Adobe</a:t>
            </a:r>
            <a:endParaRPr sz="800" dirty="0">
              <a:latin typeface="Adobe Clean"/>
              <a:cs typeface="Adobe Clean"/>
            </a:endParaRPr>
          </a:p>
          <a:p>
            <a:pPr marL="12700">
              <a:lnSpc>
                <a:spcPts val="915"/>
              </a:lnSpc>
            </a:pPr>
            <a:r>
              <a:rPr lang="ja-jp" sz="800" spc="-15">
                <a:solidFill>
                  <a:srgbClr val="777879"/>
                </a:solidFill>
                <a:latin typeface="Adobe Clean"/>
                <a:cs typeface="Adobe Clean"/>
              </a:rPr>
              <a:t>345 Park</a:t>
            </a:r>
            <a:r>
              <a:rPr lang="ja-jp" sz="800" spc="-100">
                <a:solidFill>
                  <a:srgbClr val="777879"/>
                </a:solidFill>
                <a:latin typeface="Adobe Clean"/>
                <a:cs typeface="Adobe Clean"/>
              </a:rPr>
              <a:t> </a:t>
            </a:r>
            <a:r>
              <a:rPr lang="ja-jp" sz="800" spc="-15">
                <a:solidFill>
                  <a:srgbClr val="777879"/>
                </a:solidFill>
                <a:latin typeface="Adobe Clean"/>
                <a:cs typeface="Adobe Clean"/>
              </a:rPr>
              <a:t>Avenue</a:t>
            </a:r>
            <a:endParaRPr sz="800" dirty="0">
              <a:latin typeface="Adobe Clean"/>
              <a:cs typeface="Adobe Clean"/>
            </a:endParaRPr>
          </a:p>
          <a:p>
            <a:pPr marL="12700">
              <a:lnSpc>
                <a:spcPts val="944"/>
              </a:lnSpc>
            </a:pPr>
            <a:r>
              <a:rPr lang="ja-jp" sz="800" spc="-10">
                <a:solidFill>
                  <a:srgbClr val="777879"/>
                </a:solidFill>
                <a:latin typeface="Adobe Clean"/>
                <a:cs typeface="Adobe Clean"/>
              </a:rPr>
              <a:t>San </a:t>
            </a:r>
            <a:r>
              <a:rPr lang="ja-jp" sz="800" spc="-15">
                <a:solidFill>
                  <a:srgbClr val="777879"/>
                </a:solidFill>
                <a:latin typeface="Adobe Clean"/>
                <a:cs typeface="Adobe Clean"/>
              </a:rPr>
              <a:t>Jose</a:t>
            </a:r>
            <a:r>
              <a:rPr lang="ja-JP" altLang="en-US" sz="800" spc="-15">
                <a:solidFill>
                  <a:srgbClr val="777879"/>
                </a:solidFill>
                <a:latin typeface="Adobe Clean"/>
                <a:cs typeface="Adobe Clean"/>
              </a:rPr>
              <a:t>、</a:t>
            </a:r>
            <a:r>
              <a:rPr lang="ja-jp" sz="800" spc="-140">
                <a:solidFill>
                  <a:srgbClr val="777879"/>
                </a:solidFill>
                <a:latin typeface="Adobe Clean"/>
                <a:cs typeface="Adobe Clean"/>
              </a:rPr>
              <a:t> </a:t>
            </a:r>
            <a:r>
              <a:rPr lang="ja-jp" sz="800" spc="-20">
                <a:solidFill>
                  <a:srgbClr val="777879"/>
                </a:solidFill>
                <a:latin typeface="Adobe Clean"/>
                <a:cs typeface="Adobe Clean"/>
              </a:rPr>
              <a:t>CA95110-2704</a:t>
            </a:r>
            <a:endParaRPr sz="800" dirty="0">
              <a:latin typeface="Adobe Clean"/>
              <a:cs typeface="Adobe Clean"/>
            </a:endParaRPr>
          </a:p>
          <a:p>
            <a:pPr marL="12700">
              <a:lnSpc>
                <a:spcPct val="100000"/>
              </a:lnSpc>
              <a:spcBef>
                <a:spcPts val="45"/>
              </a:spcBef>
            </a:pPr>
            <a:r>
              <a:rPr lang="ja-jp" sz="800" spc="-10">
                <a:solidFill>
                  <a:srgbClr val="777879"/>
                </a:solidFill>
                <a:latin typeface="Adobe Clean"/>
                <a:cs typeface="Adobe Clean"/>
              </a:rPr>
              <a:t>USA</a:t>
            </a:r>
            <a:endParaRPr sz="800" dirty="0">
              <a:latin typeface="Adobe Clean"/>
              <a:cs typeface="Adobe Clean"/>
            </a:endParaRPr>
          </a:p>
          <a:p>
            <a:pPr marL="12700">
              <a:lnSpc>
                <a:spcPct val="100000"/>
              </a:lnSpc>
              <a:spcBef>
                <a:spcPts val="265"/>
              </a:spcBef>
            </a:pPr>
            <a:r>
              <a:rPr lang="ja-jp" sz="800" u="sng" spc="-25">
                <a:solidFill>
                  <a:srgbClr val="5F5F5F"/>
                </a:solidFill>
                <a:uFill>
                  <a:solidFill>
                    <a:srgbClr val="0000FF"/>
                  </a:solidFill>
                </a:uFill>
                <a:latin typeface="Adobe Clean"/>
                <a:cs typeface="Adobe Clean"/>
                <a:hlinkClick r:id="rId3"/>
              </a:rPr>
              <a:t>www.adobe.com/tw/</a:t>
            </a:r>
            <a:endParaRPr sz="800" dirty="0">
              <a:latin typeface="Adobe Clean"/>
              <a:cs typeface="Adobe Clean"/>
            </a:endParaRP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75947" y="9437110"/>
            <a:ext cx="5466715" cy="570865"/>
          </a:xfrm>
          <a:prstGeom prst="rect">
            <a:avLst/>
          </a:prstGeom>
        </p:spPr>
        <p:txBody>
          <a:bodyPr vert="horz" wrap="square" lIns="0" tIns="29845" rIns="0" bIns="0" rtlCol="0">
            <a:spAutoFit/>
          </a:bodyPr>
          <a:lstStyle/>
          <a:p>
            <a:pPr marL="12700" marR="5080" indent="-635">
              <a:lnSpc>
                <a:spcPts val="1200"/>
              </a:lnSpc>
              <a:spcBef>
                <a:spcPts val="235"/>
              </a:spcBef>
            </a:pPr>
            <a:r>
              <a:rPr lang="ja-jp" sz="1100" i="1" spc="-10" dirty="0">
                <a:solidFill>
                  <a:srgbClr val="777879"/>
                </a:solidFill>
                <a:latin typeface="AdobeClean-LightIt"/>
                <a:cs typeface="AdobeClean-LightIt"/>
              </a:rPr>
              <a:t>如需</a:t>
            </a:r>
            <a:r>
              <a:rPr lang="ja-jp" sz="1100" i="1" spc="-50" dirty="0">
                <a:solidFill>
                  <a:srgbClr val="777879"/>
                </a:solidFill>
                <a:latin typeface="AdobeClean-LightIt"/>
                <a:cs typeface="AdobeClean-LightIt"/>
              </a:rPr>
              <a:t> </a:t>
            </a:r>
            <a:r>
              <a:rPr lang="ja-jp" sz="1100" i="1" spc="-15" dirty="0">
                <a:solidFill>
                  <a:srgbClr val="777879"/>
                </a:solidFill>
                <a:latin typeface="AdobeClean-LightIt"/>
                <a:cs typeface="AdobeClean-LightIt"/>
              </a:rPr>
              <a:t>了解</a:t>
            </a:r>
            <a:r>
              <a:rPr lang="ja-jp" sz="1100" i="1" spc="-40" dirty="0">
                <a:solidFill>
                  <a:srgbClr val="777879"/>
                </a:solidFill>
                <a:latin typeface="AdobeClean-LightIt"/>
                <a:cs typeface="AdobeClean-LightIt"/>
              </a:rPr>
              <a:t> </a:t>
            </a:r>
            <a:r>
              <a:rPr lang="ja-jp" sz="1100" i="1" spc="-45" dirty="0">
                <a:solidFill>
                  <a:srgbClr val="777879"/>
                </a:solidFill>
                <a:latin typeface="AdobeClean-LightIt"/>
                <a:cs typeface="AdobeClean-LightIt"/>
              </a:rPr>
              <a:t>  </a:t>
            </a:r>
            <a:r>
              <a:rPr lang="ja-jp" sz="1100" i="1" spc="-15" dirty="0">
                <a:solidFill>
                  <a:srgbClr val="777879"/>
                </a:solidFill>
                <a:latin typeface="AdobeClean-LightIt"/>
                <a:cs typeface="AdobeClean-LightIt"/>
              </a:rPr>
              <a:t>Adobe</a:t>
            </a:r>
            <a:r>
              <a:rPr lang="ja-jp" sz="1100" i="1" spc="-60" dirty="0">
                <a:solidFill>
                  <a:srgbClr val="777879"/>
                </a:solidFill>
                <a:latin typeface="AdobeClean-LightIt"/>
                <a:cs typeface="AdobeClean-LightIt"/>
              </a:rPr>
              <a:t> </a:t>
            </a:r>
            <a:r>
              <a:rPr lang="ja-jp" sz="1100" i="1" spc="-15" dirty="0">
                <a:solidFill>
                  <a:srgbClr val="777879"/>
                </a:solidFill>
                <a:latin typeface="AdobeClean-LightIt"/>
                <a:cs typeface="AdobeClean-LightIt"/>
              </a:rPr>
              <a:t>支援方案</a:t>
            </a:r>
            <a:r>
              <a:rPr lang="ja-jp" sz="1100" i="1" spc="-75" dirty="0">
                <a:solidFill>
                  <a:srgbClr val="777879"/>
                </a:solidFill>
                <a:latin typeface="AdobeClean-LightIt"/>
                <a:cs typeface="AdobeClean-LightIt"/>
              </a:rPr>
              <a:t>的詳細資訊</a:t>
            </a:r>
            <a:r>
              <a:rPr lang="ja-jp" sz="1100" i="1" spc="-15" dirty="0">
                <a:solidFill>
                  <a:srgbClr val="777879"/>
                </a:solidFill>
                <a:latin typeface="AdobeClean-LightIt"/>
                <a:cs typeface="AdobeClean-LightIt"/>
              </a:rPr>
              <a:t>以及</a:t>
            </a:r>
            <a:r>
              <a:rPr lang="ja-jp" sz="1100" i="1" spc="-50" dirty="0">
                <a:solidFill>
                  <a:srgbClr val="777879"/>
                </a:solidFill>
                <a:latin typeface="AdobeClean-LightIt"/>
                <a:cs typeface="AdobeClean-LightIt"/>
              </a:rPr>
              <a:t> </a:t>
            </a:r>
            <a:r>
              <a:rPr lang="ja-jp" sz="1100" i="1" spc="-15" dirty="0">
                <a:solidFill>
                  <a:srgbClr val="777879"/>
                </a:solidFill>
                <a:latin typeface="AdobeClean-LightIt"/>
                <a:cs typeface="AdobeClean-LightIt"/>
              </a:rPr>
              <a:t>適合</a:t>
            </a:r>
            <a:r>
              <a:rPr lang="ja-jp" sz="1100" i="1" spc="-55" dirty="0">
                <a:solidFill>
                  <a:srgbClr val="777879"/>
                </a:solidFill>
                <a:latin typeface="AdobeClean-LightIt"/>
                <a:cs typeface="AdobeClean-LightIt"/>
              </a:rPr>
              <a:t> </a:t>
            </a:r>
            <a:r>
              <a:rPr lang="ja-jp" sz="1100" i="1" spc="-95" dirty="0">
                <a:solidFill>
                  <a:srgbClr val="777879"/>
                </a:solidFill>
                <a:latin typeface="AdobeClean-LightIt"/>
                <a:cs typeface="AdobeClean-LightIt"/>
              </a:rPr>
              <a:t> </a:t>
            </a:r>
            <a:r>
              <a:rPr lang="ja-jp" sz="1100" i="1" spc="-15" dirty="0">
                <a:solidFill>
                  <a:srgbClr val="777879"/>
                </a:solidFill>
                <a:latin typeface="AdobeClean-LightIt"/>
                <a:cs typeface="AdobeClean-LightIt"/>
              </a:rPr>
              <a:t>您的</a:t>
            </a:r>
            <a:r>
              <a:rPr lang="ja-jp" sz="1100" i="1" spc="-15">
                <a:solidFill>
                  <a:srgbClr val="777879"/>
                </a:solidFill>
                <a:latin typeface="AdobeClean-LightIt"/>
                <a:cs typeface="AdobeClean-LightIt"/>
              </a:rPr>
              <a:t>層級</a:t>
            </a:r>
            <a:r>
              <a:rPr lang="ja-JP" altLang="en-US" sz="1100" i="1" spc="-15">
                <a:solidFill>
                  <a:srgbClr val="777879"/>
                </a:solidFill>
                <a:latin typeface="AdobeClean-LightIt"/>
                <a:cs typeface="AdobeClean-LightIt"/>
              </a:rPr>
              <a:t>、</a:t>
            </a:r>
            <a:r>
              <a:rPr lang="ja-jp" sz="1100" i="1" spc="-65">
                <a:solidFill>
                  <a:srgbClr val="777879"/>
                </a:solidFill>
                <a:latin typeface="AdobeClean-LightIt"/>
                <a:cs typeface="AdobeClean-LightIt"/>
              </a:rPr>
              <a:t> </a:t>
            </a:r>
            <a:r>
              <a:rPr lang="ja-jp" sz="1100" i="1" spc="-15" dirty="0">
                <a:solidFill>
                  <a:srgbClr val="777879"/>
                </a:solidFill>
                <a:latin typeface="AdobeClean-LightIt"/>
                <a:cs typeface="AdobeClean-LightIt"/>
              </a:rPr>
              <a:t>請聯絡</a:t>
            </a:r>
            <a:r>
              <a:rPr lang="ja-jp" sz="1100" i="1" spc="-85" dirty="0">
                <a:solidFill>
                  <a:srgbClr val="777879"/>
                </a:solidFill>
                <a:latin typeface="AdobeClean-LightIt"/>
                <a:cs typeface="AdobeClean-LightIt"/>
              </a:rPr>
              <a:t> </a:t>
            </a:r>
            <a:r>
              <a:rPr lang="ja-jp" sz="1100" i="1" spc="-15" dirty="0">
                <a:solidFill>
                  <a:srgbClr val="777879"/>
                </a:solidFill>
                <a:latin typeface="AdobeClean-LightIt"/>
                <a:cs typeface="AdobeClean-LightIt"/>
              </a:rPr>
              <a:t>您</a:t>
            </a:r>
            <a:r>
              <a:rPr lang="ja-jp" sz="1100" i="1" spc="-70" dirty="0">
                <a:solidFill>
                  <a:srgbClr val="777879"/>
                </a:solidFill>
                <a:latin typeface="AdobeClean-LightIt"/>
                <a:cs typeface="AdobeClean-LightIt"/>
              </a:rPr>
              <a:t> </a:t>
            </a:r>
            <a:r>
              <a:rPr lang="ja-jp" sz="1100" i="1" spc="-15" dirty="0">
                <a:solidFill>
                  <a:srgbClr val="777879"/>
                </a:solidFill>
                <a:latin typeface="AdobeClean-LightIt"/>
                <a:cs typeface="AdobeClean-LightIt"/>
              </a:rPr>
              <a:t>指定的</a:t>
            </a:r>
            <a:r>
              <a:rPr lang="ja-jp" sz="1100" i="1" spc="-55" dirty="0">
                <a:solidFill>
                  <a:srgbClr val="777879"/>
                </a:solidFill>
                <a:latin typeface="AdobeClean-LightIt"/>
                <a:cs typeface="AdobeClean-LightIt"/>
              </a:rPr>
              <a:t> </a:t>
            </a:r>
            <a:r>
              <a:rPr lang="ja-jp" sz="1100" i="1" spc="-25" dirty="0">
                <a:solidFill>
                  <a:srgbClr val="777879"/>
                </a:solidFill>
                <a:latin typeface="AdobeClean-LightIt"/>
                <a:cs typeface="AdobeClean-LightIt"/>
              </a:rPr>
              <a:t>帳戶</a:t>
            </a:r>
            <a:r>
              <a:rPr lang="ja-jp" sz="1100" i="1" spc="-20" dirty="0">
                <a:solidFill>
                  <a:srgbClr val="777879"/>
                </a:solidFill>
                <a:latin typeface="AdobeClean-LightIt"/>
                <a:cs typeface="AdobeClean-LightIt"/>
              </a:rPr>
              <a:t>經理 </a:t>
            </a:r>
            <a:r>
              <a:rPr lang="ja-jp" sz="1100" i="1" spc="-15" dirty="0">
                <a:solidFill>
                  <a:srgbClr val="777879"/>
                </a:solidFill>
                <a:latin typeface="AdobeClean-LightIt"/>
                <a:cs typeface="AdobeClean-LightIt"/>
              </a:rPr>
              <a:t>(NAM) </a:t>
            </a:r>
            <a:r>
              <a:rPr lang="ja-jp" sz="1100" i="1" spc="-10" dirty="0">
                <a:solidFill>
                  <a:srgbClr val="777879"/>
                </a:solidFill>
                <a:latin typeface="AdobeClean-LightIt"/>
                <a:cs typeface="AdobeClean-LightIt"/>
              </a:rPr>
              <a:t>或</a:t>
            </a:r>
            <a:r>
              <a:rPr lang="ja-jp" sz="1100" i="1" spc="-15" dirty="0">
                <a:solidFill>
                  <a:srgbClr val="777879"/>
                </a:solidFill>
                <a:latin typeface="AdobeClean-LightIt"/>
                <a:cs typeface="AdobeClean-LightIt"/>
              </a:rPr>
              <a:t>客戶</a:t>
            </a:r>
            <a:r>
              <a:rPr lang="ja-jp" sz="1100" i="1" spc="-20" dirty="0">
                <a:solidFill>
                  <a:srgbClr val="777879"/>
                </a:solidFill>
                <a:latin typeface="AdobeClean-LightIt"/>
                <a:cs typeface="AdobeClean-LightIt"/>
              </a:rPr>
              <a:t>成功</a:t>
            </a:r>
            <a:r>
              <a:rPr lang="ja-jp" sz="1100" i="1" spc="-180" dirty="0">
                <a:solidFill>
                  <a:srgbClr val="777879"/>
                </a:solidFill>
                <a:latin typeface="AdobeClean-LightIt"/>
                <a:cs typeface="AdobeClean-LightIt"/>
              </a:rPr>
              <a:t> </a:t>
            </a:r>
            <a:r>
              <a:rPr lang="ja-jp" sz="1100" i="1" spc="-15" dirty="0">
                <a:solidFill>
                  <a:srgbClr val="777879"/>
                </a:solidFill>
                <a:latin typeface="AdobeClean-LightIt"/>
                <a:cs typeface="AdobeClean-LightIt"/>
              </a:rPr>
              <a:t>經理 (CSM)。</a:t>
            </a:r>
            <a:endParaRPr sz="1100" dirty="0">
              <a:latin typeface="AdobeClean-LightIt"/>
              <a:cs typeface="AdobeClean-LightIt"/>
            </a:endParaRPr>
          </a:p>
          <a:p>
            <a:pPr marL="34290">
              <a:lnSpc>
                <a:spcPct val="100000"/>
              </a:lnSpc>
              <a:spcBef>
                <a:spcPts val="795"/>
              </a:spcBef>
            </a:pPr>
            <a:r>
              <a:rPr lang="ja-jp" sz="800" spc="-5" dirty="0">
                <a:solidFill>
                  <a:srgbClr val="6D6D6D"/>
                </a:solidFill>
                <a:latin typeface="Adobe Clean"/>
                <a:cs typeface="Adobe Clean"/>
              </a:rPr>
              <a:t>©2022 Adobe。All rights reserved.Adobe</a:t>
            </a:r>
            <a:r>
              <a:rPr lang="ja-jp" sz="800" spc="75" dirty="0">
                <a:solidFill>
                  <a:srgbClr val="6D6D6D"/>
                </a:solidFill>
                <a:latin typeface="Adobe Clean"/>
                <a:cs typeface="Adobe Clean"/>
              </a:rPr>
              <a:t> </a:t>
            </a:r>
            <a:r>
              <a:rPr lang="ja-jp" sz="800" spc="-5" dirty="0">
                <a:solidFill>
                  <a:srgbClr val="6D6D6D"/>
                </a:solidFill>
                <a:latin typeface="Adobe Clean"/>
                <a:cs typeface="Adobe Clean"/>
              </a:rPr>
              <a:t>機密資訊。</a:t>
            </a:r>
            <a:endParaRPr sz="800" dirty="0">
              <a:latin typeface="Adobe Clean"/>
              <a:cs typeface="Adobe Clean"/>
            </a:endParaRPr>
          </a:p>
        </p:txBody>
      </p:sp>
      <p:sp>
        <p:nvSpPr>
          <p:cNvPr id="64" name="object 23">
            <a:extLst>
              <a:ext uri="{FF2B5EF4-FFF2-40B4-BE49-F238E27FC236}">
                <a16:creationId xmlns:a16="http://schemas.microsoft.com/office/drawing/2014/main" id="{41467BDC-3D83-D844-B922-CD07E94E5AAB}"/>
              </a:ext>
            </a:extLst>
          </p:cNvPr>
          <p:cNvSpPr txBox="1"/>
          <p:nvPr/>
        </p:nvSpPr>
        <p:spPr>
          <a:xfrm>
            <a:off x="184181" y="4900727"/>
            <a:ext cx="7396804" cy="602088"/>
          </a:xfrm>
          <a:prstGeom prst="rect">
            <a:avLst/>
          </a:prstGeom>
        </p:spPr>
        <p:txBody>
          <a:bodyPr vert="horz" wrap="square" lIns="0" tIns="116205" rIns="0" bIns="0" rtlCol="0" anchor="t">
            <a:spAutoFit/>
          </a:bodyPr>
          <a:lstStyle/>
          <a:p>
            <a:pPr>
              <a:spcBef>
                <a:spcPts val="915"/>
              </a:spcBef>
            </a:pPr>
            <a:r>
              <a:rPr lang="ja-jp" sz="1400" b="1" spc="-15" dirty="0">
                <a:solidFill>
                  <a:srgbClr val="020302"/>
                </a:solidFill>
                <a:latin typeface="Adobe Clean"/>
                <a:cs typeface="Adobe Clean"/>
              </a:rPr>
              <a:t>Adobe 支援的區域範圍、當地營業時間和語言支援</a:t>
            </a:r>
            <a:endParaRPr lang="en-US" sz="1400" spc="-15" dirty="0">
              <a:ea typeface="+mn-lt"/>
              <a:cs typeface="+mn-lt"/>
            </a:endParaRPr>
          </a:p>
          <a:p>
            <a:pPr lvl="0">
              <a:spcBef>
                <a:spcPts val="915"/>
              </a:spcBef>
            </a:pPr>
            <a:r>
              <a:rPr lang="ja-jp" sz="1000" spc="-15" dirty="0">
                <a:solidFill>
                  <a:srgbClr val="1F1F1F"/>
                </a:solidFill>
                <a:latin typeface="AdobeClean-Light"/>
              </a:rPr>
              <a:t>Adobe 當地營業時間與客戶帳單的區域一致。</a:t>
            </a:r>
          </a:p>
        </p:txBody>
      </p:sp>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840871" y="8528519"/>
            <a:ext cx="810895" cy="385445"/>
          </a:xfrm>
          <a:prstGeom prst="rect">
            <a:avLst/>
          </a:prstGeom>
        </p:spPr>
        <p:txBody>
          <a:bodyPr vert="horz" wrap="square" lIns="0" tIns="23495" rIns="0" bIns="0" rtlCol="0">
            <a:spAutoFit/>
          </a:bodyPr>
          <a:lstStyle/>
          <a:p>
            <a:pPr marL="139065" marR="5080" indent="-139065">
              <a:lnSpc>
                <a:spcPts val="1390"/>
              </a:lnSpc>
              <a:spcBef>
                <a:spcPts val="185"/>
              </a:spcBef>
            </a:pPr>
            <a:r>
              <a:rPr lang="ja-jp" sz="1200" b="1" spc="-15">
                <a:solidFill>
                  <a:srgbClr val="FFFFFF"/>
                </a:solidFill>
                <a:latin typeface="Adobe Clean"/>
                <a:cs typeface="Adobe Clean"/>
              </a:rPr>
              <a:t>無與倫比的</a:t>
            </a:r>
            <a:r>
              <a:rPr lang="ja-jp" sz="1200" b="1" spc="-20">
                <a:solidFill>
                  <a:srgbClr val="FFFFFF"/>
                </a:solidFill>
                <a:latin typeface="Adobe Clean"/>
                <a:cs typeface="Adobe Clean"/>
              </a:rPr>
              <a:t>專業知識</a:t>
            </a:r>
            <a:r>
              <a:rPr lang="ja-jp" sz="1200" b="1">
                <a:solidFill>
                  <a:srgbClr val="FFFFFF"/>
                </a:solidFill>
                <a:latin typeface="Adobe Clean"/>
                <a:cs typeface="Adobe Clean"/>
              </a:rPr>
              <a:t> </a:t>
            </a:r>
            <a:endParaRPr sz="1200">
              <a:latin typeface="Adobe Clean"/>
              <a:cs typeface="Adobe Clean"/>
            </a:endParaRPr>
          </a:p>
        </p:txBody>
      </p:sp>
      <p:sp>
        <p:nvSpPr>
          <p:cNvPr id="85" name="object 64">
            <a:extLst>
              <a:ext uri="{FF2B5EF4-FFF2-40B4-BE49-F238E27FC236}">
                <a16:creationId xmlns:a16="http://schemas.microsoft.com/office/drawing/2014/main" id="{3921F04C-B61B-A948-947F-C33BBFF39A32}"/>
              </a:ext>
            </a:extLst>
          </p:cNvPr>
          <p:cNvSpPr txBox="1"/>
          <p:nvPr/>
        </p:nvSpPr>
        <p:spPr>
          <a:xfrm>
            <a:off x="4732495" y="8541244"/>
            <a:ext cx="810895" cy="382797"/>
          </a:xfrm>
          <a:prstGeom prst="rect">
            <a:avLst/>
          </a:prstGeom>
        </p:spPr>
        <p:txBody>
          <a:bodyPr vert="horz" wrap="square" lIns="0" tIns="23495" rIns="0" bIns="0" rtlCol="0">
            <a:spAutoFit/>
          </a:bodyPr>
          <a:lstStyle/>
          <a:p>
            <a:pPr marL="139065" marR="5080" indent="-139065">
              <a:lnSpc>
                <a:spcPts val="1390"/>
              </a:lnSpc>
              <a:spcBef>
                <a:spcPts val="185"/>
              </a:spcBef>
            </a:pPr>
            <a:r>
              <a:rPr lang="ja-jp" sz="1200" b="1" spc="-15">
                <a:solidFill>
                  <a:srgbClr val="FFFFFF"/>
                </a:solidFill>
                <a:latin typeface="Adobe Clean"/>
                <a:cs typeface="Adobe Clean"/>
              </a:rPr>
              <a:t>加速支援</a:t>
            </a:r>
            <a:endParaRPr sz="1200">
              <a:latin typeface="Adobe Clean"/>
              <a:cs typeface="Adobe Clean"/>
            </a:endParaRPr>
          </a:p>
        </p:txBody>
      </p:sp>
      <p:sp>
        <p:nvSpPr>
          <p:cNvPr id="86" name="object 32">
            <a:extLst>
              <a:ext uri="{FF2B5EF4-FFF2-40B4-BE49-F238E27FC236}">
                <a16:creationId xmlns:a16="http://schemas.microsoft.com/office/drawing/2014/main" id="{73055FA1-8180-F44A-A86E-2B1D4C7C6B5E}"/>
              </a:ext>
            </a:extLst>
          </p:cNvPr>
          <p:cNvSpPr txBox="1"/>
          <p:nvPr/>
        </p:nvSpPr>
        <p:spPr>
          <a:xfrm>
            <a:off x="6624119" y="8543943"/>
            <a:ext cx="510540" cy="385445"/>
          </a:xfrm>
          <a:prstGeom prst="rect">
            <a:avLst/>
          </a:prstGeom>
        </p:spPr>
        <p:txBody>
          <a:bodyPr vert="horz" wrap="square" lIns="0" tIns="23495" rIns="0" bIns="0" rtlCol="0">
            <a:spAutoFit/>
          </a:bodyPr>
          <a:lstStyle/>
          <a:p>
            <a:pPr marL="50800" marR="5080" indent="-51435">
              <a:lnSpc>
                <a:spcPts val="1390"/>
              </a:lnSpc>
              <a:spcBef>
                <a:spcPts val="185"/>
              </a:spcBef>
            </a:pPr>
            <a:r>
              <a:rPr lang="ja-jp" sz="1200" b="1" spc="-50">
                <a:solidFill>
                  <a:srgbClr val="FFFFFF"/>
                </a:solidFill>
                <a:latin typeface="Adobe Clean"/>
                <a:cs typeface="Adobe Clean"/>
              </a:rPr>
              <a:t>策</a:t>
            </a:r>
            <a:r>
              <a:rPr lang="ja-jp" sz="1200" b="1" spc="-20">
                <a:solidFill>
                  <a:srgbClr val="FFFFFF"/>
                </a:solidFill>
                <a:latin typeface="Adobe Clean"/>
                <a:cs typeface="Adobe Clean"/>
              </a:rPr>
              <a:t>略</a:t>
            </a:r>
            <a:r>
              <a:rPr lang="ja-jp" sz="1200" b="1" spc="-75">
                <a:solidFill>
                  <a:srgbClr val="FFFFFF"/>
                </a:solidFill>
                <a:latin typeface="Adobe Clean"/>
                <a:cs typeface="Adobe Clean"/>
              </a:rPr>
              <a:t>性</a:t>
            </a:r>
            <a:r>
              <a:rPr lang="ja-jp" sz="1200" b="1" spc="-45">
                <a:solidFill>
                  <a:srgbClr val="FFFFFF"/>
                </a:solidFill>
                <a:latin typeface="Adobe Clean"/>
                <a:cs typeface="Adobe Clean"/>
              </a:rPr>
              <a:t>建議</a:t>
            </a:r>
            <a:endParaRPr sz="1200">
              <a:latin typeface="Adobe Clean"/>
              <a:cs typeface="Adobe Clean"/>
            </a:endParaRPr>
          </a:p>
        </p:txBody>
      </p:sp>
      <p:pic>
        <p:nvPicPr>
          <p:cNvPr id="8" name="Graphic 7" descr="目標大綱">
            <a:extLst>
              <a:ext uri="{FF2B5EF4-FFF2-40B4-BE49-F238E27FC236}">
                <a16:creationId xmlns:a16="http://schemas.microsoft.com/office/drawing/2014/main" id="{1EAA263E-04A7-0D46-952E-EA3033B451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605069" y="7754465"/>
            <a:ext cx="548640" cy="548640"/>
          </a:xfrm>
          <a:prstGeom prst="rect">
            <a:avLst/>
          </a:prstGeom>
        </p:spPr>
      </p:pic>
      <p:pic>
        <p:nvPicPr>
          <p:cNvPr id="10" name="Graphic 9" descr="火箭大綱">
            <a:extLst>
              <a:ext uri="{FF2B5EF4-FFF2-40B4-BE49-F238E27FC236}">
                <a16:creationId xmlns:a16="http://schemas.microsoft.com/office/drawing/2014/main" id="{A068EBC3-B418-4E4A-A520-101CA4B39F2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812464" y="7751776"/>
            <a:ext cx="548640" cy="548640"/>
          </a:xfrm>
          <a:prstGeom prst="rect">
            <a:avLst/>
          </a:prstGeom>
        </p:spPr>
      </p:pic>
      <p:pic>
        <p:nvPicPr>
          <p:cNvPr id="12" name="Graphic 11" descr="獎章概述">
            <a:extLst>
              <a:ext uri="{FF2B5EF4-FFF2-40B4-BE49-F238E27FC236}">
                <a16:creationId xmlns:a16="http://schemas.microsoft.com/office/drawing/2014/main" id="{C7BEFC2D-0CA6-0448-B9FA-6E1581CA6D3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971998" y="7751776"/>
            <a:ext cx="548640" cy="548640"/>
          </a:xfrm>
          <a:prstGeom prst="rect">
            <a:avLst/>
          </a:prstGeom>
        </p:spPr>
      </p:pic>
      <p:graphicFrame>
        <p:nvGraphicFramePr>
          <p:cNvPr id="21" name="Table 6">
            <a:extLst>
              <a:ext uri="{FF2B5EF4-FFF2-40B4-BE49-F238E27FC236}">
                <a16:creationId xmlns:a16="http://schemas.microsoft.com/office/drawing/2014/main" id="{816421D9-782A-684C-9A4C-AA14C6DDD11C}"/>
              </a:ext>
            </a:extLst>
          </p:cNvPr>
          <p:cNvGraphicFramePr>
            <a:graphicFrameLocks noGrp="1"/>
          </p:cNvGraphicFramePr>
          <p:nvPr>
            <p:extLst>
              <p:ext uri="{D42A27DB-BD31-4B8C-83A1-F6EECF244321}">
                <p14:modId xmlns:p14="http://schemas.microsoft.com/office/powerpoint/2010/main" val="2432001740"/>
              </p:ext>
            </p:extLst>
          </p:nvPr>
        </p:nvGraphicFramePr>
        <p:xfrm>
          <a:off x="152369" y="5825070"/>
          <a:ext cx="7391400" cy="128016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ja-jp" sz="1100">
                          <a:solidFill>
                            <a:schemeClr val="tx1"/>
                          </a:solidFill>
                          <a:latin typeface="Adobe Clean" panose="020B0503020404020204" pitchFamily="34" charset="0"/>
                        </a:rPr>
                        <a:t>美洲 </a:t>
                      </a:r>
                      <a:r>
                        <a:rPr lang="ja-jp" sz="1100" baseline="30000">
                          <a:solidFill>
                            <a:schemeClr val="tx1"/>
                          </a:solidFill>
                          <a:latin typeface="Adobe Clean" panose="020B0503020404020204" pitchFamily="34" charset="0"/>
                        </a:rPr>
                        <a:t>1</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a:solidFill>
                            <a:schemeClr val="tx1"/>
                          </a:solidFill>
                          <a:latin typeface="Adobe Clean" panose="020B0503020404020204" pitchFamily="34" charset="0"/>
                        </a:rPr>
                        <a:t>歐洲、中東與非洲</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a:solidFill>
                            <a:schemeClr val="tx1"/>
                          </a:solidFill>
                          <a:latin typeface="Adobe Clean" panose="020B0503020404020204" pitchFamily="34" charset="0"/>
                        </a:rPr>
                        <a:t>亞太地區</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a:solidFill>
                            <a:schemeClr val="tx1"/>
                          </a:solidFill>
                          <a:latin typeface="Adobe Clean" panose="020B0503020404020204" pitchFamily="34" charset="0"/>
                        </a:rPr>
                        <a:t>日本</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ja-jp" sz="1100">
                          <a:solidFill>
                            <a:schemeClr val="tx1"/>
                          </a:solidFill>
                          <a:latin typeface="Adobe Clean" panose="020B0503020404020204" pitchFamily="34" charset="0"/>
                        </a:rPr>
                        <a:t>24x7</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a:solidFill>
                            <a:schemeClr val="tx1"/>
                          </a:solidFill>
                          <a:latin typeface="Adobe Clean" panose="020B0503020404020204" pitchFamily="34" charset="0"/>
                        </a:rPr>
                        <a:t>上午 9 點 – 下午 5 點</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a:solidFill>
                            <a:schemeClr val="tx1"/>
                          </a:solidFill>
                          <a:latin typeface="Adobe Clean" panose="020B0503020404020204" pitchFamily="34" charset="0"/>
                        </a:rPr>
                        <a:t>上午 9 點 – 下午 5 點</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a:solidFill>
                            <a:schemeClr val="tx1"/>
                          </a:solidFill>
                          <a:latin typeface="Adobe Clean" panose="020B0503020404020204" pitchFamily="34" charset="0"/>
                        </a:rPr>
                        <a:t>上午 9 點 – 下午 5:30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0">
                <a:tc gridSpan="4">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sz="1100" dirty="0">
                        <a:solidFill>
                          <a:schemeClr val="tx1"/>
                        </a:solidFill>
                        <a:latin typeface="Adobe Clean" panose="020B0503020404020204"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lang="ja-jp" sz="1100" baseline="30000" dirty="0">
                          <a:solidFill>
                            <a:schemeClr val="tx1"/>
                          </a:solidFill>
                          <a:latin typeface="Adobe Clean" panose="020B0503020404020204" pitchFamily="34" charset="0"/>
                        </a:rPr>
                        <a:t>1</a:t>
                      </a:r>
                      <a:r>
                        <a:rPr lang="ja-jp" sz="1100" dirty="0">
                          <a:solidFill>
                            <a:schemeClr val="tx1"/>
                          </a:solidFill>
                          <a:latin typeface="Adobe Clean" panose="020B0503020404020204" pitchFamily="34" charset="0"/>
                        </a:rPr>
                        <a:t>美洲語言支援僅提供英文。</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30000" noProof="0" dirty="0">
                        <a:ln>
                          <a:noFill/>
                        </a:ln>
                        <a:solidFill>
                          <a:prstClr val="black"/>
                        </a:solidFill>
                        <a:effectLst/>
                        <a:uLnTx/>
                        <a:uFillTx/>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graphicFrame>
        <p:nvGraphicFramePr>
          <p:cNvPr id="22" name="Table 6">
            <a:extLst>
              <a:ext uri="{FF2B5EF4-FFF2-40B4-BE49-F238E27FC236}">
                <a16:creationId xmlns:a16="http://schemas.microsoft.com/office/drawing/2014/main" id="{EE29B956-6FD1-224B-B642-376634CB164D}"/>
              </a:ext>
            </a:extLst>
          </p:cNvPr>
          <p:cNvGraphicFramePr>
            <a:graphicFrameLocks noGrp="1"/>
          </p:cNvGraphicFramePr>
          <p:nvPr>
            <p:extLst>
              <p:ext uri="{D42A27DB-BD31-4B8C-83A1-F6EECF244321}">
                <p14:modId xmlns:p14="http://schemas.microsoft.com/office/powerpoint/2010/main" val="632325451"/>
              </p:ext>
            </p:extLst>
          </p:nvPr>
        </p:nvGraphicFramePr>
        <p:xfrm>
          <a:off x="194237" y="1272353"/>
          <a:ext cx="7368291" cy="199136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364693614"/>
                    </a:ext>
                  </a:extLst>
                </a:gridCol>
                <a:gridCol w="3676327">
                  <a:extLst>
                    <a:ext uri="{9D8B030D-6E8A-4147-A177-3AD203B41FA5}">
                      <a16:colId xmlns:a16="http://schemas.microsoft.com/office/drawing/2014/main" val="1545335406"/>
                    </a:ext>
                  </a:extLst>
                </a:gridCol>
              </a:tblGrid>
              <a:tr h="370840">
                <a:tc>
                  <a:txBody>
                    <a:bodyPr/>
                    <a:lstStyle/>
                    <a:p>
                      <a:pPr marL="0" lvl="0" indent="60325">
                        <a:buNone/>
                      </a:pPr>
                      <a:r>
                        <a:rPr lang="ja-jp" sz="1200" b="0" strike="noStrike" dirty="0">
                          <a:solidFill>
                            <a:srgbClr val="5F5F5F"/>
                          </a:solidFill>
                          <a:latin typeface="Adobe Clean"/>
                          <a:ea typeface="+mn-ea"/>
                          <a:cs typeface="+mn-cs"/>
                          <a:hlinkClick r:id="rId13"/>
                        </a:rPr>
                        <a:t>企業學習與支援</a:t>
                      </a:r>
                      <a:endParaRPr lang="en-US" dirty="0"/>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eaLnBrk="1" fontAlgn="auto" latinLnBrk="0" hangingPunct="1">
                        <a:lnSpc>
                          <a:spcPct val="100000"/>
                        </a:lnSpc>
                        <a:spcBef>
                          <a:spcPts val="0"/>
                        </a:spcBef>
                        <a:spcAft>
                          <a:spcPts val="0"/>
                        </a:spcAft>
                        <a:buClrTx/>
                        <a:buSzTx/>
                        <a:buFontTx/>
                        <a:buNone/>
                      </a:pPr>
                      <a:r>
                        <a:rPr lang="ja-jp" sz="1000" b="0" strike="noStrike" kern="1200" dirty="0">
                          <a:solidFill>
                            <a:schemeClr val="tx1"/>
                          </a:solidFill>
                          <a:latin typeface="Adobe Clean Light"/>
                          <a:ea typeface="+mn-ea"/>
                          <a:cs typeface="+mn-cs"/>
                        </a:rPr>
                        <a:t>企業學習與支援是可供 Adobe 客戶找到自助式教學課程、產品文件、由講師授課的培訓課程、社群以及精選 Adobe Creative Cloud 和 Document 產品的支援的地方。</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200" strike="noStrike" dirty="0">
                          <a:solidFill>
                            <a:srgbClr val="5F5F5F"/>
                          </a:solidFill>
                          <a:effectLst/>
                          <a:latin typeface="Adobe Clean"/>
                          <a:ea typeface="+mn-ea"/>
                          <a:cs typeface="+mn-cs"/>
                          <a:hlinkClick r:id="rId14">
                            <a:extLst>
                              <a:ext uri="{A12FA001-AC4F-418D-AE19-62706E023703}">
                                <ahyp:hlinkClr xmlns:ahyp="http://schemas.microsoft.com/office/drawing/2018/hyperlinkcolor" val="tx"/>
                              </a:ext>
                            </a:extLst>
                          </a:hlinkClick>
                        </a:rPr>
                        <a:t>Adobe 支援社群</a:t>
                      </a:r>
                      <a:endParaRPr lang="en-US" sz="1200" strike="noStrike" dirty="0">
                        <a:solidFill>
                          <a:srgbClr val="5F5F5F"/>
                        </a:solidFill>
                        <a:effectLst/>
                        <a:latin typeface="Adobe Clean"/>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000" strike="noStrike" kern="1200" spc="-30" baseline="0" dirty="0">
                          <a:solidFill>
                            <a:schemeClr val="tx1"/>
                          </a:solidFill>
                          <a:latin typeface="Adobe Clean Light" panose="020B0303020404020204" pitchFamily="34" charset="0"/>
                          <a:ea typeface="+mn-ea"/>
                          <a:cs typeface="+mn-cs"/>
                        </a:rPr>
                        <a:t>Adobe 支援社群是提問、尋找答案、向專家學習和分享知識的地方。</a:t>
                      </a:r>
                      <a:endParaRPr lang="en-US" sz="1000" strike="noStrike" kern="1200" spc="-30" baseline="0" dirty="0">
                        <a:solidFill>
                          <a:schemeClr val="tx1"/>
                        </a:solidFill>
                        <a:highlight>
                          <a:srgbClr val="FFFF00"/>
                        </a:highlight>
                        <a:latin typeface="Adobe Clean Light" panose="020B03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200" dirty="0">
                          <a:solidFill>
                            <a:srgbClr val="5F5F5F"/>
                          </a:solidFill>
                          <a:effectLst/>
                          <a:latin typeface="Adobe Clean"/>
                          <a:ea typeface="+mn-ea"/>
                          <a:cs typeface="+mn-cs"/>
                          <a:hlinkClick r:id="rId15">
                            <a:extLst>
                              <a:ext uri="{A12FA001-AC4F-418D-AE19-62706E023703}">
                                <ahyp:hlinkClr xmlns:ahyp="http://schemas.microsoft.com/office/drawing/2018/hyperlinkcolor" val="tx"/>
                              </a:ext>
                            </a:extLst>
                          </a:hlinkClick>
                        </a:rPr>
                        <a:t>生產問題與系統中斷</a:t>
                      </a:r>
                      <a:endParaRPr lang="en-US" sz="1200" dirty="0">
                        <a:solidFill>
                          <a:srgbClr val="5F5F5F"/>
                        </a:solidFill>
                        <a:effectLst/>
                        <a:latin typeface="Adobe Clean"/>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000" kern="1200" dirty="0">
                          <a:solidFill>
                            <a:schemeClr val="tx1"/>
                          </a:solidFill>
                          <a:latin typeface="Adobe Clean Light" panose="020B0303020404020204" pitchFamily="34" charset="0"/>
                          <a:ea typeface="+mn-ea"/>
                          <a:cs typeface="+mn-cs"/>
                        </a:rPr>
                        <a:t>Status.adobe.com 會傳達所有在多租用戶環境中部署的 Adobe 產品與服務的健康資訊。客戶可以選擇其訂閱偏好</a:t>
                      </a:r>
                      <a:r>
                        <a:rPr lang="ja-jp" sz="1000" kern="1200">
                          <a:solidFill>
                            <a:schemeClr val="tx1"/>
                          </a:solidFill>
                          <a:latin typeface="Adobe Clean Light" panose="020B0303020404020204" pitchFamily="34" charset="0"/>
                          <a:ea typeface="+mn-ea"/>
                          <a:cs typeface="+mn-cs"/>
                        </a:rPr>
                        <a:t>設定</a:t>
                      </a:r>
                      <a:r>
                        <a:rPr lang="ja-JP" altLang="en-US" sz="1000" kern="1200">
                          <a:solidFill>
                            <a:schemeClr val="tx1"/>
                          </a:solidFill>
                          <a:latin typeface="Adobe Clean Light" panose="020B0303020404020204" pitchFamily="34" charset="0"/>
                          <a:ea typeface="+mn-ea"/>
                          <a:cs typeface="+mn-cs"/>
                        </a:rPr>
                        <a:t>、</a:t>
                      </a:r>
                      <a:r>
                        <a:rPr lang="ja-jp" sz="1000" kern="1200">
                          <a:solidFill>
                            <a:schemeClr val="tx1"/>
                          </a:solidFill>
                          <a:latin typeface="Adobe Clean Light" panose="020B0303020404020204" pitchFamily="34" charset="0"/>
                          <a:ea typeface="+mn-ea"/>
                          <a:cs typeface="+mn-cs"/>
                        </a:rPr>
                        <a:t>以</a:t>
                      </a:r>
                      <a:r>
                        <a:rPr lang="ja-jp" sz="1000" kern="1200" dirty="0">
                          <a:solidFill>
                            <a:schemeClr val="tx1"/>
                          </a:solidFill>
                          <a:latin typeface="Adobe Clean Light" panose="020B0303020404020204" pitchFamily="34" charset="0"/>
                          <a:ea typeface="+mn-ea"/>
                          <a:cs typeface="+mn-cs"/>
                        </a:rPr>
                        <a:t>便在 Adobe 建立、更新或解決產品事件時收到電子郵件通知。這可以包括預定的維護或是不同嚴重性等級的服務問題。</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200" dirty="0">
                          <a:solidFill>
                            <a:srgbClr val="5F5F5F"/>
                          </a:solidFill>
                          <a:effectLst/>
                          <a:latin typeface="Adobe Clean"/>
                          <a:ea typeface="+mn-ea"/>
                          <a:cs typeface="+mn-cs"/>
                          <a:hlinkClick r:id="rId16">
                            <a:extLst>
                              <a:ext uri="{A12FA001-AC4F-418D-AE19-62706E023703}">
                                <ahyp:hlinkClr xmlns:ahyp="http://schemas.microsoft.com/office/drawing/2018/hyperlinkcolor" val="tx"/>
                              </a:ext>
                            </a:extLst>
                          </a:hlinkClick>
                        </a:rPr>
                        <a:t>條款與條件</a:t>
                      </a:r>
                      <a:endParaRPr lang="en-US" sz="1200" dirty="0">
                        <a:solidFill>
                          <a:srgbClr val="5F5F5F"/>
                        </a:solidFill>
                        <a:effectLst/>
                        <a:latin typeface="Adobe Clean"/>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ja-jp" sz="1000" kern="1200" dirty="0">
                          <a:solidFill>
                            <a:schemeClr val="tx1"/>
                          </a:solidFill>
                          <a:latin typeface="Adobe Clean Light" panose="020B0303020404020204" pitchFamily="34" charset="0"/>
                          <a:ea typeface="+mn-ea"/>
                          <a:cs typeface="+mn-cs"/>
                        </a:rPr>
                        <a:t>詳述支援服務方案的條款與條件。</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sp>
        <p:nvSpPr>
          <p:cNvPr id="26" name="object 26">
            <a:extLst>
              <a:ext uri="{FF2B5EF4-FFF2-40B4-BE49-F238E27FC236}">
                <a16:creationId xmlns:a16="http://schemas.microsoft.com/office/drawing/2014/main" id="{F626E9F3-BB46-A841-B6B4-0181DC1E0A07}"/>
              </a:ext>
            </a:extLst>
          </p:cNvPr>
          <p:cNvSpPr/>
          <p:nvPr/>
        </p:nvSpPr>
        <p:spPr>
          <a:xfrm>
            <a:off x="194237" y="911588"/>
            <a:ext cx="777240" cy="77016"/>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Tree>
    <p:extLst>
      <p:ext uri="{BB962C8B-B14F-4D97-AF65-F5344CB8AC3E}">
        <p14:creationId xmlns:p14="http://schemas.microsoft.com/office/powerpoint/2010/main" val="1050037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423269C2B3A1A408FE719AA0C68584E" ma:contentTypeVersion="12" ma:contentTypeDescription="Create a new document." ma:contentTypeScope="" ma:versionID="bb0e62b6784238cdabe687d3bb80e52e">
  <xsd:schema xmlns:xsd="http://www.w3.org/2001/XMLSchema" xmlns:xs="http://www.w3.org/2001/XMLSchema" xmlns:p="http://schemas.microsoft.com/office/2006/metadata/properties" xmlns:ns2="01e63850-2818-4a9f-a0cd-2d4201ad5cd5" xmlns:ns3="281057cd-4f7e-4aa3-94a7-05201549cd15" targetNamespace="http://schemas.microsoft.com/office/2006/metadata/properties" ma:root="true" ma:fieldsID="8056aed6c30138b1a2c5f47f967a193a" ns2:_="" ns3:_="">
    <xsd:import namespace="01e63850-2818-4a9f-a0cd-2d4201ad5cd5"/>
    <xsd:import namespace="281057cd-4f7e-4aa3-94a7-05201549cd1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e63850-2818-4a9f-a0cd-2d4201ad5c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81057cd-4f7e-4aa3-94a7-05201549cd15"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69D9D3B-3229-44EE-9964-24A06AE66887}">
  <ds:schemaRefs>
    <ds:schemaRef ds:uri="http://schemas.microsoft.com/sharepoint/v3/contenttype/forms"/>
  </ds:schemaRefs>
</ds:datastoreItem>
</file>

<file path=customXml/itemProps2.xml><?xml version="1.0" encoding="utf-8"?>
<ds:datastoreItem xmlns:ds="http://schemas.openxmlformats.org/officeDocument/2006/customXml" ds:itemID="{0EEE7932-C187-4002-9C84-B829A593B1D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1e63850-2818-4a9f-a0cd-2d4201ad5cd5"/>
    <ds:schemaRef ds:uri="281057cd-4f7e-4aa3-94a7-05201549cd1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ED41536-010B-47B1-9229-B72BE4090090}">
  <ds:schemaRefs>
    <ds:schemaRef ds:uri="http://schemas.microsoft.com/office/infopath/2007/PartnerControls"/>
    <ds:schemaRef ds:uri="http://schemas.microsoft.com/office/2006/metadata/properties"/>
    <ds:schemaRef ds:uri="281057cd-4f7e-4aa3-94a7-05201549cd15"/>
    <ds:schemaRef ds:uri="http://purl.org/dc/dcmitype/"/>
    <ds:schemaRef ds:uri="http://schemas.microsoft.com/office/2006/documentManagement/types"/>
    <ds:schemaRef ds:uri="http://purl.org/dc/terms/"/>
    <ds:schemaRef ds:uri="http://schemas.openxmlformats.org/package/2006/metadata/core-properties"/>
    <ds:schemaRef ds:uri="http://purl.org/dc/elements/1.1/"/>
    <ds:schemaRef ds:uri="01e63850-2818-4a9f-a0cd-2d4201ad5cd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1337</TotalTime>
  <Words>2513</Words>
  <Application>Microsoft Macintosh PowerPoint</Application>
  <PresentationFormat>Custom</PresentationFormat>
  <Paragraphs>150</Paragraphs>
  <Slides>3</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vt:i4>
      </vt:variant>
    </vt:vector>
  </HeadingPairs>
  <TitlesOfParts>
    <vt:vector size="13" baseType="lpstr">
      <vt:lpstr>Adobe Clean</vt:lpstr>
      <vt:lpstr>Adobe Clean Light</vt:lpstr>
      <vt:lpstr>Adobe Clean SemiLight</vt:lpstr>
      <vt:lpstr>AdobeClean-Light</vt:lpstr>
      <vt:lpstr>AdobeClean-LightIt</vt:lpstr>
      <vt:lpstr>Arial</vt:lpstr>
      <vt:lpstr>Calibri</vt:lpstr>
      <vt:lpstr>Times New Roman</vt:lpstr>
      <vt:lpstr>Wingdings</vt:lpstr>
      <vt:lpstr>Office Theme</vt:lpstr>
      <vt:lpstr>ADOBE 支援計劃</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ADOBE SUPPORTOFFERINGS</dc:title>
  <cp:lastModifiedBy>Bradic, Katarina (Contractor)</cp:lastModifiedBy>
  <cp:revision>13</cp:revision>
  <dcterms:created xsi:type="dcterms:W3CDTF">2021-08-02T18:14:51Z</dcterms:created>
  <dcterms:modified xsi:type="dcterms:W3CDTF">2022-03-24T11:54:49Z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2021-07-28T00:00:00Z</vt:filetime>
  </property>
  <property fmtid="{D5CDD505-2E9C-101B-9397-08002B2CF9AE}" pid="3" name="LastSaved">
    <vt:filetime>2021-08-02T00:00:00Z</vt:filetime>
  </property>
  <property fmtid="{D5CDD505-2E9C-101B-9397-08002B2CF9AE}" pid="4" name="ContentTypeId">
    <vt:lpwstr>0x0101009423269C2B3A1A408FE719AA0C68584E</vt:lpwstr>
  </property>
</Properties>
</file>