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9" r:id="rId3"/>
    <p:sldId id="271" r:id="rId4"/>
    <p:sldId id="273" r:id="rId5"/>
    <p:sldId id="274" r:id="rId6"/>
    <p:sldId id="275" r:id="rId7"/>
    <p:sldId id="276" r:id="rId8"/>
    <p:sldId id="272" r:id="rId9"/>
    <p:sldId id="277" r:id="rId10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47E744-1CD2-4096-A1F3-88629448E5D4}">
          <p14:sldIdLst>
            <p14:sldId id="258"/>
            <p14:sldId id="269"/>
            <p14:sldId id="271"/>
            <p14:sldId id="273"/>
            <p14:sldId id="274"/>
            <p14:sldId id="275"/>
            <p14:sldId id="276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62" autoAdjust="0"/>
    <p:restoredTop sz="94660"/>
  </p:normalViewPr>
  <p:slideViewPr>
    <p:cSldViewPr snapToGrid="0">
      <p:cViewPr>
        <p:scale>
          <a:sx n="75" d="100"/>
          <a:sy n="75" d="100"/>
        </p:scale>
        <p:origin x="1550" y="461"/>
      </p:cViewPr>
      <p:guideLst>
        <p:guide orient="horz" pos="18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28AB-2E1C-455A-9618-7D127AAB0E3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1143000"/>
            <a:ext cx="653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255B-F60E-490C-92E4-FCBC4D81E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2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55B-F60E-490C-92E4-FCBC4D81E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7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55B-F60E-490C-92E4-FCBC4D81EF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1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55B-F60E-490C-92E4-FCBC4D81EF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2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55B-F60E-490C-92E4-FCBC4D81EF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0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55B-F60E-490C-92E4-FCBC4D81EF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2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13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1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3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71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19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7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69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02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69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B7FB9-8B89-4423-86B3-FBC76EA5622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4DE0-5E5A-447A-8314-12104E24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DF6D6B-0733-4FF8-AF1A-FE35816C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5730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43A4FD-BCD6-4A10-B4FC-46A7F3A291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3512" y="1324421"/>
            <a:ext cx="3204976" cy="31106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188724-BDE4-4724-B8B2-002490C4F8A6}"/>
              </a:ext>
            </a:extLst>
          </p:cNvPr>
          <p:cNvSpPr txBox="1"/>
          <p:nvPr/>
        </p:nvSpPr>
        <p:spPr>
          <a:xfrm>
            <a:off x="5101177" y="480311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-  JJ BOOM  -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75920"/>
            <a:ext cx="11719181" cy="5203453"/>
            <a:chOff x="221181" y="364880"/>
            <a:chExt cx="11719181" cy="6218278"/>
          </a:xfrm>
        </p:grpSpPr>
        <p:sp>
          <p:nvSpPr>
            <p:cNvPr id="17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5982140"/>
              <a:ext cx="3031599" cy="551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切换效果和截图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05399" cy="6218278"/>
              <a:chOff x="342582" y="434328"/>
              <a:chExt cx="11605399" cy="621827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595309" cy="551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1st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7344"/>
                <a:ext cx="2753677" cy="1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192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A964CE-E6AF-401F-BBB0-49B7E9799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41" y="902017"/>
            <a:ext cx="7059117" cy="395541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E9FD3A0-639E-46B4-A427-F6D303B94429}"/>
              </a:ext>
            </a:extLst>
          </p:cNvPr>
          <p:cNvGrpSpPr/>
          <p:nvPr/>
        </p:nvGrpSpPr>
        <p:grpSpPr>
          <a:xfrm>
            <a:off x="4315832" y="4737219"/>
            <a:ext cx="3560336" cy="369332"/>
            <a:chOff x="5705508" y="4843045"/>
            <a:chExt cx="3560336" cy="3693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5FD4578-8E0C-4A21-98AB-51F1E78D4774}"/>
                </a:ext>
              </a:extLst>
            </p:cNvPr>
            <p:cNvSpPr txBox="1"/>
            <p:nvPr/>
          </p:nvSpPr>
          <p:spPr>
            <a:xfrm>
              <a:off x="5705508" y="484304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  <a:latin typeface="Bahnschrift Light Condensed" panose="020B0502040204020203" pitchFamily="34" charset="0"/>
                </a:rPr>
                <a:t>s</a:t>
              </a:r>
              <a:endParaRPr lang="zh-CN" alt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ECF652-18C7-4E90-B9DF-AB458AD94AB0}"/>
                </a:ext>
              </a:extLst>
            </p:cNvPr>
            <p:cNvSpPr txBox="1"/>
            <p:nvPr/>
          </p:nvSpPr>
          <p:spPr>
            <a:xfrm>
              <a:off x="6525381" y="484304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  <a:latin typeface="Bahnschrift Light Condensed" panose="020B0502040204020203" pitchFamily="34" charset="0"/>
                </a:rPr>
                <a:t>m</a:t>
              </a:r>
              <a:endParaRPr lang="zh-CN" alt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69281C-2A85-490A-AC6E-4CAB3E563A3D}"/>
                </a:ext>
              </a:extLst>
            </p:cNvPr>
            <p:cNvSpPr txBox="1"/>
            <p:nvPr/>
          </p:nvSpPr>
          <p:spPr>
            <a:xfrm>
              <a:off x="7345253" y="484304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Bahnschrift Light Condensed" panose="020B0502040204020203" pitchFamily="34" charset="0"/>
                </a:rPr>
                <a:t>a</a:t>
              </a:r>
              <a:endParaRPr lang="zh-CN" alt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261BFFC-31BD-4E69-82A8-EE7FF7F7D392}"/>
                </a:ext>
              </a:extLst>
            </p:cNvPr>
            <p:cNvSpPr txBox="1"/>
            <p:nvPr/>
          </p:nvSpPr>
          <p:spPr>
            <a:xfrm>
              <a:off x="8165126" y="484304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  <a:latin typeface="Bahnschrift Light Condensed" panose="020B0502040204020203" pitchFamily="34" charset="0"/>
                </a:rPr>
                <a:t>s</a:t>
              </a:r>
              <a:endParaRPr lang="zh-CN" alt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E69201A-8E62-4067-BD90-D9F8C5FF7ADA}"/>
                </a:ext>
              </a:extLst>
            </p:cNvPr>
            <p:cNvSpPr txBox="1"/>
            <p:nvPr/>
          </p:nvSpPr>
          <p:spPr>
            <a:xfrm>
              <a:off x="8984998" y="4843045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Bahnschrift Light Condensed" panose="020B0502040204020203" pitchFamily="34" charset="0"/>
                </a:rPr>
                <a:t>h</a:t>
              </a:r>
              <a:endParaRPr lang="zh-CN" alt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053B622-B5E4-4036-9C11-22522B0800A4}"/>
              </a:ext>
            </a:extLst>
          </p:cNvPr>
          <p:cNvSpPr/>
          <p:nvPr/>
        </p:nvSpPr>
        <p:spPr>
          <a:xfrm>
            <a:off x="10710290" y="533457"/>
            <a:ext cx="1009038" cy="1009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PPT</a:t>
            </a:r>
          </a:p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365</a:t>
            </a:r>
            <a:endParaRPr lang="zh-CN" altLang="en-US" sz="32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D7184-F76E-4F8F-A4BA-BCD9021905BB}"/>
              </a:ext>
            </a:extLst>
          </p:cNvPr>
          <p:cNvSpPr txBox="1"/>
          <p:nvPr/>
        </p:nvSpPr>
        <p:spPr>
          <a:xfrm>
            <a:off x="10934594" y="62800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The 2</a:t>
            </a:r>
            <a:endParaRPr lang="zh-CN" altLang="en-US" sz="2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36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FE5956-CC27-455D-88F8-A8B3720C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71" y="1089663"/>
            <a:ext cx="5743258" cy="358012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122440E-CC41-4BCC-87C4-9AAC0D5FB3A4}"/>
              </a:ext>
            </a:extLst>
          </p:cNvPr>
          <p:cNvGrpSpPr/>
          <p:nvPr/>
        </p:nvGrpSpPr>
        <p:grpSpPr>
          <a:xfrm>
            <a:off x="4446340" y="4611486"/>
            <a:ext cx="3299321" cy="523220"/>
            <a:chOff x="5206647" y="4544054"/>
            <a:chExt cx="3299321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EDF12D0-B9C6-4DE9-8EAD-D9B64E4F20F0}"/>
                </a:ext>
              </a:extLst>
            </p:cNvPr>
            <p:cNvSpPr txBox="1"/>
            <p:nvPr/>
          </p:nvSpPr>
          <p:spPr>
            <a:xfrm>
              <a:off x="5206647" y="466978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</a:rPr>
                <a:t>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32F461-31C7-41C0-B9DF-9195F0B1C244}"/>
                </a:ext>
              </a:extLst>
            </p:cNvPr>
            <p:cNvSpPr txBox="1"/>
            <p:nvPr/>
          </p:nvSpPr>
          <p:spPr>
            <a:xfrm>
              <a:off x="5935617" y="4669787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</a:rPr>
                <a:t>w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FEE180-8EBF-43BF-B1D8-A4B9C79F56EA}"/>
                </a:ext>
              </a:extLst>
            </p:cNvPr>
            <p:cNvSpPr txBox="1"/>
            <p:nvPr/>
          </p:nvSpPr>
          <p:spPr>
            <a:xfrm>
              <a:off x="6752754" y="466978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prstClr val="white"/>
                  </a:solidFill>
                </a:rPr>
                <a:t>i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5DAC56-9BF2-4C6E-B3D5-FB80C72A635F}"/>
                </a:ext>
              </a:extLst>
            </p:cNvPr>
            <p:cNvSpPr txBox="1"/>
            <p:nvPr/>
          </p:nvSpPr>
          <p:spPr>
            <a:xfrm>
              <a:off x="7454475" y="4544054"/>
              <a:ext cx="327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white"/>
                  </a:solidFill>
                </a:rPr>
                <a:t>s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0E53EF-0087-4501-99E8-2B0A33FBB691}"/>
                </a:ext>
              </a:extLst>
            </p:cNvPr>
            <p:cNvSpPr txBox="1"/>
            <p:nvPr/>
          </p:nvSpPr>
          <p:spPr>
            <a:xfrm>
              <a:off x="8199474" y="46697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</a:rPr>
                <a:t>h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1F2C1D1-157A-430B-BEBD-70755ED6D14D}"/>
              </a:ext>
            </a:extLst>
          </p:cNvPr>
          <p:cNvSpPr/>
          <p:nvPr/>
        </p:nvSpPr>
        <p:spPr>
          <a:xfrm>
            <a:off x="10710290" y="533457"/>
            <a:ext cx="1009038" cy="1009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PPT</a:t>
            </a:r>
          </a:p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365</a:t>
            </a:r>
            <a:endParaRPr lang="zh-CN" altLang="en-US" sz="32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B8978-C792-4CAE-B491-C65BE352A23A}"/>
              </a:ext>
            </a:extLst>
          </p:cNvPr>
          <p:cNvSpPr txBox="1"/>
          <p:nvPr/>
        </p:nvSpPr>
        <p:spPr>
          <a:xfrm>
            <a:off x="10934594" y="62800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The 2</a:t>
            </a:r>
            <a:endParaRPr lang="zh-CN" altLang="en-US" sz="2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047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FB379E-D1DA-4402-9411-E06F7C8E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65" y="2689594"/>
            <a:ext cx="6376670" cy="269674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000BD7-3056-4D0D-B6E2-23F2132D520D}"/>
              </a:ext>
            </a:extLst>
          </p:cNvPr>
          <p:cNvGrpSpPr/>
          <p:nvPr/>
        </p:nvGrpSpPr>
        <p:grpSpPr>
          <a:xfrm>
            <a:off x="4658973" y="5133459"/>
            <a:ext cx="2874053" cy="369332"/>
            <a:chOff x="5557520" y="1574800"/>
            <a:chExt cx="2874053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034D8C-ADD8-4B95-B53E-D5B76FD8B1D2}"/>
                </a:ext>
              </a:extLst>
            </p:cNvPr>
            <p:cNvSpPr txBox="1"/>
            <p:nvPr/>
          </p:nvSpPr>
          <p:spPr>
            <a:xfrm>
              <a:off x="5557520" y="15748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6110AD2-E14F-4A23-845F-2AAFBBAD9634}"/>
                </a:ext>
              </a:extLst>
            </p:cNvPr>
            <p:cNvSpPr txBox="1"/>
            <p:nvPr/>
          </p:nvSpPr>
          <p:spPr>
            <a:xfrm>
              <a:off x="5812476" y="15748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7613F51-6BB1-49A6-AE9A-DCBD22C9278C}"/>
                </a:ext>
              </a:extLst>
            </p:cNvPr>
            <p:cNvSpPr txBox="1"/>
            <p:nvPr/>
          </p:nvSpPr>
          <p:spPr>
            <a:xfrm>
              <a:off x="6072242" y="15748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86E4AC-335C-40BF-941C-11651110D667}"/>
                </a:ext>
              </a:extLst>
            </p:cNvPr>
            <p:cNvSpPr txBox="1"/>
            <p:nvPr/>
          </p:nvSpPr>
          <p:spPr>
            <a:xfrm>
              <a:off x="6274300" y="15748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8628065-4A67-4304-85C4-5CC502FABC05}"/>
                </a:ext>
              </a:extLst>
            </p:cNvPr>
            <p:cNvSpPr txBox="1"/>
            <p:nvPr/>
          </p:nvSpPr>
          <p:spPr>
            <a:xfrm>
              <a:off x="5870448" y="15748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A43232-595D-4761-BC1E-1C4848674EB7}"/>
                </a:ext>
              </a:extLst>
            </p:cNvPr>
            <p:cNvSpPr txBox="1"/>
            <p:nvPr/>
          </p:nvSpPr>
          <p:spPr>
            <a:xfrm>
              <a:off x="7268839" y="1574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123A7E-26B0-4E1D-B7CF-6FC3D881E9F1}"/>
                </a:ext>
              </a:extLst>
            </p:cNvPr>
            <p:cNvSpPr txBox="1"/>
            <p:nvPr/>
          </p:nvSpPr>
          <p:spPr>
            <a:xfrm>
              <a:off x="7539825" y="1574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o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343611-B6D5-4888-83FD-80F3D6117CEF}"/>
                </a:ext>
              </a:extLst>
            </p:cNvPr>
            <p:cNvSpPr txBox="1"/>
            <p:nvPr/>
          </p:nvSpPr>
          <p:spPr>
            <a:xfrm>
              <a:off x="7810811" y="15748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w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1507AD-1A7C-46E1-92C4-C0F886340B8F}"/>
                </a:ext>
              </a:extLst>
            </p:cNvPr>
            <p:cNvSpPr txBox="1"/>
            <p:nvPr/>
          </p:nvSpPr>
          <p:spPr>
            <a:xfrm>
              <a:off x="8125079" y="1574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6E91B-1131-481B-BC28-639A16E5D7C9}"/>
              </a:ext>
            </a:extLst>
          </p:cNvPr>
          <p:cNvSpPr/>
          <p:nvPr/>
        </p:nvSpPr>
        <p:spPr>
          <a:xfrm>
            <a:off x="10710290" y="533457"/>
            <a:ext cx="1009038" cy="1009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PPT</a:t>
            </a:r>
          </a:p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365</a:t>
            </a:r>
            <a:endParaRPr lang="zh-CN" altLang="en-US" sz="32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EB8400-69D2-4A6B-875D-0E40B59FBE60}"/>
              </a:ext>
            </a:extLst>
          </p:cNvPr>
          <p:cNvSpPr txBox="1"/>
          <p:nvPr/>
        </p:nvSpPr>
        <p:spPr>
          <a:xfrm>
            <a:off x="10934594" y="62800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The 2</a:t>
            </a:r>
            <a:endParaRPr lang="zh-CN" altLang="en-US" sz="2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697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D51418-C338-41AE-88F0-727143E6D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112294"/>
            <a:ext cx="9398000" cy="353486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9D8CE5-656D-4A2F-8CA6-54DC02D30D82}"/>
              </a:ext>
            </a:extLst>
          </p:cNvPr>
          <p:cNvGrpSpPr/>
          <p:nvPr/>
        </p:nvGrpSpPr>
        <p:grpSpPr>
          <a:xfrm>
            <a:off x="3671322" y="4798179"/>
            <a:ext cx="4849356" cy="369332"/>
            <a:chOff x="4318000" y="4947920"/>
            <a:chExt cx="4849356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57C1B1-F7A2-4893-82B1-F365DD55F7E9}"/>
                </a:ext>
              </a:extLst>
            </p:cNvPr>
            <p:cNvSpPr txBox="1"/>
            <p:nvPr/>
          </p:nvSpPr>
          <p:spPr>
            <a:xfrm>
              <a:off x="4318000" y="494792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w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6017CCC-6161-403A-9C45-20532B965CAF}"/>
                </a:ext>
              </a:extLst>
            </p:cNvPr>
            <p:cNvSpPr txBox="1"/>
            <p:nvPr/>
          </p:nvSpPr>
          <p:spPr>
            <a:xfrm>
              <a:off x="4627551" y="494792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i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072775D-EAF5-4429-ABB5-69AAC143819E}"/>
                </a:ext>
              </a:extLst>
            </p:cNvPr>
            <p:cNvSpPr txBox="1"/>
            <p:nvPr/>
          </p:nvSpPr>
          <p:spPr>
            <a:xfrm>
              <a:off x="4824893" y="4947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DBB0CC-DAF4-49CD-9D96-F791C27C4F75}"/>
                </a:ext>
              </a:extLst>
            </p:cNvPr>
            <p:cNvSpPr txBox="1"/>
            <p:nvPr/>
          </p:nvSpPr>
          <p:spPr>
            <a:xfrm>
              <a:off x="5091162" y="4947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DD2DFF3-6D24-4D06-98B6-ACD40C53CC4A}"/>
                </a:ext>
              </a:extLst>
            </p:cNvPr>
            <p:cNvSpPr txBox="1"/>
            <p:nvPr/>
          </p:nvSpPr>
          <p:spPr>
            <a:xfrm>
              <a:off x="5357431" y="4947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o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E8EE3F-ADCE-486E-8186-1A362B976D9F}"/>
                </a:ext>
              </a:extLst>
            </p:cNvPr>
            <p:cNvSpPr txBox="1"/>
            <p:nvPr/>
          </p:nvSpPr>
          <p:spPr>
            <a:xfrm>
              <a:off x="5623701" y="494792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w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9C2733-C432-4B9A-A4B8-17281EE999DA}"/>
                </a:ext>
              </a:extLst>
            </p:cNvPr>
            <p:cNvSpPr txBox="1"/>
            <p:nvPr/>
          </p:nvSpPr>
          <p:spPr>
            <a:xfrm>
              <a:off x="6705412" y="494792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-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DCE79F-1222-48C9-A7D6-2BC27582EB10}"/>
                </a:ext>
              </a:extLst>
            </p:cNvPr>
            <p:cNvSpPr txBox="1"/>
            <p:nvPr/>
          </p:nvSpPr>
          <p:spPr>
            <a:xfrm>
              <a:off x="7611266" y="49479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4AED4D-5412-4503-95E8-5D56957AA179}"/>
                </a:ext>
              </a:extLst>
            </p:cNvPr>
            <p:cNvSpPr txBox="1"/>
            <p:nvPr/>
          </p:nvSpPr>
          <p:spPr>
            <a:xfrm>
              <a:off x="7845476" y="4947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992F9D-042D-4D28-86A2-DE07BFA29F77}"/>
                </a:ext>
              </a:extLst>
            </p:cNvPr>
            <p:cNvSpPr txBox="1"/>
            <p:nvPr/>
          </p:nvSpPr>
          <p:spPr>
            <a:xfrm>
              <a:off x="8111745" y="494792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A4C321-29E9-44B9-8E41-63ADEDA02571}"/>
                </a:ext>
              </a:extLst>
            </p:cNvPr>
            <p:cNvSpPr txBox="1"/>
            <p:nvPr/>
          </p:nvSpPr>
          <p:spPr>
            <a:xfrm>
              <a:off x="8366795" y="4947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AFD38BC-F50B-48C4-A133-FBCF8FB019A3}"/>
                </a:ext>
              </a:extLst>
            </p:cNvPr>
            <p:cNvSpPr txBox="1"/>
            <p:nvPr/>
          </p:nvSpPr>
          <p:spPr>
            <a:xfrm>
              <a:off x="8633065" y="49479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A112DD-B2BB-4530-836F-85F9DF25CA13}"/>
                </a:ext>
              </a:extLst>
            </p:cNvPr>
            <p:cNvSpPr txBox="1"/>
            <p:nvPr/>
          </p:nvSpPr>
          <p:spPr>
            <a:xfrm>
              <a:off x="8892922" y="49479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prstClr val="white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E8FA8E8-0C66-49B8-9BE3-6705E45E74C0}"/>
              </a:ext>
            </a:extLst>
          </p:cNvPr>
          <p:cNvSpPr/>
          <p:nvPr/>
        </p:nvSpPr>
        <p:spPr>
          <a:xfrm>
            <a:off x="10710290" y="533457"/>
            <a:ext cx="1009038" cy="1009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PPT</a:t>
            </a:r>
          </a:p>
          <a:p>
            <a:pPr algn="ctr"/>
            <a:r>
              <a:rPr lang="en-US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365</a:t>
            </a:r>
            <a:endParaRPr lang="zh-CN" altLang="en-US" sz="32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EF741E-914A-44B9-8916-32CE01833BB8}"/>
              </a:ext>
            </a:extLst>
          </p:cNvPr>
          <p:cNvSpPr txBox="1"/>
          <p:nvPr/>
        </p:nvSpPr>
        <p:spPr>
          <a:xfrm>
            <a:off x="10934594" y="62800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The 2</a:t>
            </a:r>
            <a:endParaRPr lang="zh-CN" altLang="en-US" sz="2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102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94A708-B4D8-4C77-8C0C-8B795034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89" y="0"/>
            <a:ext cx="10239022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0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00ED49-CE55-47A3-BB09-6EE2A6CE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665" y="-785337"/>
            <a:ext cx="13031330" cy="733012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B50AD0D-19CD-4D79-92D2-436256F07D88}"/>
              </a:ext>
            </a:extLst>
          </p:cNvPr>
          <p:cNvGrpSpPr/>
          <p:nvPr/>
        </p:nvGrpSpPr>
        <p:grpSpPr>
          <a:xfrm>
            <a:off x="4887490" y="4852104"/>
            <a:ext cx="2417019" cy="369332"/>
            <a:chOff x="5171440" y="5049520"/>
            <a:chExt cx="2417019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05EBA4-BFE7-4BAE-BFF7-86099943B0E3}"/>
                </a:ext>
              </a:extLst>
            </p:cNvPr>
            <p:cNvSpPr txBox="1"/>
            <p:nvPr/>
          </p:nvSpPr>
          <p:spPr>
            <a:xfrm>
              <a:off x="5171440" y="504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</a:rPr>
                <a:t>碎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4047AE-72E1-4E35-A4BA-34229CC236BB}"/>
                </a:ext>
              </a:extLst>
            </p:cNvPr>
            <p:cNvSpPr txBox="1"/>
            <p:nvPr/>
          </p:nvSpPr>
          <p:spPr>
            <a:xfrm>
              <a:off x="5671820" y="504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</a:rPr>
                <a:t>片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3DD4FE-2958-422F-979C-EDAB550B6422}"/>
                </a:ext>
              </a:extLst>
            </p:cNvPr>
            <p:cNvSpPr txBox="1"/>
            <p:nvPr/>
          </p:nvSpPr>
          <p:spPr>
            <a:xfrm>
              <a:off x="6172200" y="504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</a:rPr>
                <a:t>化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215391-E77E-4752-8F49-C696BB937795}"/>
                </a:ext>
              </a:extLst>
            </p:cNvPr>
            <p:cNvSpPr txBox="1"/>
            <p:nvPr/>
          </p:nvSpPr>
          <p:spPr>
            <a:xfrm>
              <a:off x="6672580" y="504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</a:rPr>
                <a:t>时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409770-0C9F-4EF3-9054-441C8D40F8FD}"/>
                </a:ext>
              </a:extLst>
            </p:cNvPr>
            <p:cNvSpPr txBox="1"/>
            <p:nvPr/>
          </p:nvSpPr>
          <p:spPr>
            <a:xfrm>
              <a:off x="7172961" y="504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prstClr val="white"/>
                  </a:solidFill>
                </a:rPr>
                <a:t>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53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BD1C23-B2DB-446C-83E8-1AFF6E56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8" y="1046205"/>
            <a:ext cx="5973239" cy="366703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D433D4-88B7-4AAD-9D31-D1C7FA229C32}"/>
              </a:ext>
            </a:extLst>
          </p:cNvPr>
          <p:cNvCxnSpPr>
            <a:cxnSpLocks/>
          </p:cNvCxnSpPr>
          <p:nvPr/>
        </p:nvCxnSpPr>
        <p:spPr>
          <a:xfrm>
            <a:off x="6407286" y="1120946"/>
            <a:ext cx="0" cy="3517556"/>
          </a:xfrm>
          <a:prstGeom prst="line">
            <a:avLst/>
          </a:prstGeom>
          <a:ln w="635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A54E255-636D-4422-B9EE-A5CC6659E7FC}"/>
              </a:ext>
            </a:extLst>
          </p:cNvPr>
          <p:cNvGrpSpPr/>
          <p:nvPr/>
        </p:nvGrpSpPr>
        <p:grpSpPr>
          <a:xfrm>
            <a:off x="6901888" y="1543589"/>
            <a:ext cx="4801314" cy="2579940"/>
            <a:chOff x="8210145" y="1275741"/>
            <a:chExt cx="4801314" cy="257994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2CDF48-1DFB-4519-B64E-4AD247C776CA}"/>
                </a:ext>
              </a:extLst>
            </p:cNvPr>
            <p:cNvSpPr txBox="1"/>
            <p:nvPr/>
          </p:nvSpPr>
          <p:spPr>
            <a:xfrm>
              <a:off x="8210145" y="1275741"/>
              <a:ext cx="4801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solidFill>
                    <a:prstClr val="black"/>
                  </a:solidFill>
                </a:rPr>
                <a:t>那些年用过的</a:t>
              </a:r>
              <a:endParaRPr lang="zh-CN" altLang="en-US" sz="6000" b="1" dirty="0">
                <a:solidFill>
                  <a:schemeClr val="accent4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8BD0F7-8229-470C-B7FD-89F1AC114607}"/>
                </a:ext>
              </a:extLst>
            </p:cNvPr>
            <p:cNvSpPr txBox="1"/>
            <p:nvPr/>
          </p:nvSpPr>
          <p:spPr>
            <a:xfrm>
              <a:off x="8210145" y="2932351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rgbClr val="FFC000"/>
                  </a:solidFill>
                </a:rPr>
                <a:t>纸巾</a:t>
              </a:r>
              <a:endParaRPr lang="zh-CN" altLang="en-US" sz="60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68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042B33-797E-4887-B672-6D4224E274FF}"/>
              </a:ext>
            </a:extLst>
          </p:cNvPr>
          <p:cNvGrpSpPr/>
          <p:nvPr/>
        </p:nvGrpSpPr>
        <p:grpSpPr>
          <a:xfrm>
            <a:off x="3713497" y="419372"/>
            <a:ext cx="4765006" cy="3998068"/>
            <a:chOff x="3217021" y="680937"/>
            <a:chExt cx="4765006" cy="3998068"/>
          </a:xfrm>
        </p:grpSpPr>
        <p:sp>
          <p:nvSpPr>
            <p:cNvPr id="2" name="圆: 空心 1">
              <a:extLst>
                <a:ext uri="{FF2B5EF4-FFF2-40B4-BE49-F238E27FC236}">
                  <a16:creationId xmlns:a16="http://schemas.microsoft.com/office/drawing/2014/main" id="{F85770D9-5E95-4913-AEEE-1DCDB7C0C609}"/>
                </a:ext>
              </a:extLst>
            </p:cNvPr>
            <p:cNvSpPr/>
            <p:nvPr/>
          </p:nvSpPr>
          <p:spPr>
            <a:xfrm>
              <a:off x="3852154" y="680937"/>
              <a:ext cx="3998068" cy="3998068"/>
            </a:xfrm>
            <a:prstGeom prst="donut">
              <a:avLst>
                <a:gd name="adj" fmla="val 7968"/>
              </a:avLst>
            </a:prstGeom>
            <a:solidFill>
              <a:schemeClr val="accent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21E924-6E73-4ED2-BC5D-CDD0E2DE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021" y="1604855"/>
              <a:ext cx="4765006" cy="254973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CCC1F03-0AF6-4DD4-9514-EB77E2302AAC}"/>
                </a:ext>
              </a:extLst>
            </p:cNvPr>
            <p:cNvSpPr/>
            <p:nvPr/>
          </p:nvSpPr>
          <p:spPr>
            <a:xfrm rot="18696558">
              <a:off x="5705271" y="807397"/>
              <a:ext cx="291831" cy="3745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900EF9-D143-4994-AAA7-48E0807AFB00}"/>
              </a:ext>
            </a:extLst>
          </p:cNvPr>
          <p:cNvGrpSpPr/>
          <p:nvPr/>
        </p:nvGrpSpPr>
        <p:grpSpPr>
          <a:xfrm>
            <a:off x="4920996" y="4693622"/>
            <a:ext cx="2925271" cy="584775"/>
            <a:chOff x="5423030" y="4985878"/>
            <a:chExt cx="2925271" cy="58477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965E39-CE5B-4D13-BD61-F407F9727B5F}"/>
                </a:ext>
              </a:extLst>
            </p:cNvPr>
            <p:cNvSpPr txBox="1"/>
            <p:nvPr/>
          </p:nvSpPr>
          <p:spPr>
            <a:xfrm>
              <a:off x="5423030" y="4985878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此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E4399F-EDA1-4B79-A4B4-8C42188949D3}"/>
                </a:ext>
              </a:extLst>
            </p:cNvPr>
            <p:cNvSpPr txBox="1"/>
            <p:nvPr/>
          </p:nvSpPr>
          <p:spPr>
            <a:xfrm>
              <a:off x="6198707" y="4985878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处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ADDFA38-AC66-4D90-ACDF-EF5A21032102}"/>
                </a:ext>
              </a:extLst>
            </p:cNvPr>
            <p:cNvSpPr txBox="1"/>
            <p:nvPr/>
          </p:nvSpPr>
          <p:spPr>
            <a:xfrm>
              <a:off x="6974384" y="4985878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禁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DA8D0A-1915-4CAA-9816-C18B16B8337A}"/>
                </a:ext>
              </a:extLst>
            </p:cNvPr>
            <p:cNvSpPr txBox="1"/>
            <p:nvPr/>
          </p:nvSpPr>
          <p:spPr>
            <a:xfrm>
              <a:off x="7750060" y="4985878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打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674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D2308F-8C22-405A-9A02-E0E013DD0BB8}">
  <we:reference id="wa104379997" version="2.0.0.0" store="zh-CN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81</Words>
  <Application>Microsoft Office PowerPoint</Application>
  <PresentationFormat>自定义</PresentationFormat>
  <Paragraphs>65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汉仪铸字黑魔法W</vt:lpstr>
      <vt:lpstr>黑体</vt:lpstr>
      <vt:lpstr>华文琥珀</vt:lpstr>
      <vt:lpstr>Arial</vt:lpstr>
      <vt:lpstr>Arial Black</vt:lpstr>
      <vt:lpstr>Bahnschrift Light Condensed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22</cp:revision>
  <dcterms:created xsi:type="dcterms:W3CDTF">2019-11-18T00:25:01Z</dcterms:created>
  <dcterms:modified xsi:type="dcterms:W3CDTF">2019-11-23T06:39:18Z</dcterms:modified>
</cp:coreProperties>
</file>