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2F"/>
    <a:srgbClr val="1FD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876A3-70C9-4BA3-BB47-97540A67E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BFB65-C296-4610-959A-0B9357B7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11FC3-63BE-478F-B867-B422D70C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1BD5-1F34-4CEA-BE2A-95C0554E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4B24-62C9-469E-8865-D5E5426B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8425-4285-409C-9EC7-58BEA407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24491-6D3A-4E69-9B5C-07D1420A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74AC0-56FE-4695-AEBA-92D18AD1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194BF-6815-4B1D-A0D1-D413EDEC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878A6-F61C-4039-A165-105C6C8F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1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039AD-FD89-4FD0-9A42-28DE977FC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25F4D-50BC-4BFE-A611-6E361686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CE4C7-6CBA-4E8D-A1E4-5C19C790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FBBF-F56A-4D91-AD4C-092D6721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0D374-AF5F-4AF0-BE11-823D521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CB8F-4A50-46B1-B13B-9D1B7E13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BBA96-7497-43FD-BC93-7FA9EDD4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28D0B-4DC2-490F-B9A4-69B0D0C2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98602-683E-4AE3-BE75-27725F80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126A-DFB9-4FCB-94BE-F02771BA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F97C-0117-4828-A168-C8C4576D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21D37-1F91-4FC9-8292-F3F25484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A7035-B4AB-41F9-AC23-88431C93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5337E-ABEE-41FA-95CE-8C677E83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99AC-F19F-4FEA-83BD-767B4CF9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3184-0D43-4A2D-A411-782879D1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E15FB-E772-4BE8-A26D-9C37B925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D888C-148E-4D1C-9AA2-CCC1E7B30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072C5-3177-4745-B835-75DE55F8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CAC3E-C2FF-4E9C-A786-31BADA81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7C6DD-A74D-4934-80DB-C844CB4B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38C1-6527-4172-986E-C2D3D5D1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A7D91-0D05-43CF-A3AC-5F3A86A3A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D0398-26D4-4E0A-90BA-AAAC3959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FF6F64-6383-4AE3-83F6-1E04A3F0A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E32C7-8045-4056-9279-72FB6FC9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D5E66-88A4-4AF1-8F65-697D5EBF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3C87A8-3AF9-4473-8979-F53BE9C0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F7902-A8CE-45C0-B186-FE77BE71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3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8878-6DBB-49C8-B2D0-DDA6D92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01A88-7406-4E65-B894-6697754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63C8-0432-4325-B4B5-6351087B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41498-462A-4027-A5BC-887EFB81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0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0F5E0C-036D-48D5-A8E5-12007A05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0E706-4422-47FB-ADE6-AC56AFCF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4412C-16B7-4598-AD3B-2681A887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EC1B-786B-43F3-9383-79CE377B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92817-9C3F-48F5-B606-D7C41D49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DC0E4-917D-4DCB-B5CF-D6A56CF4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8C996-5605-4AD1-B881-2285EE29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08954-0EEC-4BB4-9B2D-C9500A7B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70432-5F01-4AE9-9184-088DAEEA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07DF0-367C-4C06-87F3-C82386F7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D1AD9-DC73-4226-9913-5CA1A7A4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1C349-A8FF-42CB-8868-EEFD25002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E69BF-BB5D-45B8-A57B-B0431C6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0F22C-84FD-454E-82E1-B63E223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97597-03FA-4D53-858E-D7463BFF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B8BDE8-1C60-4F8A-8250-174F0275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9C733-5333-4A01-BCBF-E3612092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5D26B-1DB8-4765-8FCB-49B4746C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DE60-CEA5-4164-A022-FCEA6F7A856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BF8B3-FFFF-43DE-91BF-03E3781A3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FA80-06CB-4359-AADA-05206F77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738D-800C-40DA-B00D-DFA60DFE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5D6BC57B-7345-42CF-B24A-E78DCEEDE528}"/>
              </a:ext>
            </a:extLst>
          </p:cNvPr>
          <p:cNvSpPr txBox="1"/>
          <p:nvPr/>
        </p:nvSpPr>
        <p:spPr>
          <a:xfrm>
            <a:off x="10237619" y="116292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冖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522BFB-5B26-4507-AE78-D946A5181040}"/>
              </a:ext>
            </a:extLst>
          </p:cNvPr>
          <p:cNvSpPr txBox="1"/>
          <p:nvPr/>
        </p:nvSpPr>
        <p:spPr>
          <a:xfrm>
            <a:off x="0" y="3806250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彳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3A3B4-40CA-49A8-9B72-9387F3FC1F1B}"/>
              </a:ext>
            </a:extLst>
          </p:cNvPr>
          <p:cNvSpPr txBox="1"/>
          <p:nvPr/>
        </p:nvSpPr>
        <p:spPr>
          <a:xfrm>
            <a:off x="10101102" y="4444441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讠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BED2A6-B684-4F56-A210-411666C9B442}"/>
              </a:ext>
            </a:extLst>
          </p:cNvPr>
          <p:cNvSpPr txBox="1"/>
          <p:nvPr/>
        </p:nvSpPr>
        <p:spPr>
          <a:xfrm>
            <a:off x="2105164" y="-514187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彡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82D1BC-6C84-4FEE-9675-9E39C4383929}"/>
              </a:ext>
            </a:extLst>
          </p:cNvPr>
          <p:cNvSpPr txBox="1"/>
          <p:nvPr/>
        </p:nvSpPr>
        <p:spPr>
          <a:xfrm>
            <a:off x="3056637" y="515619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辶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D74F49-5710-45FA-8B7A-EA02C854C4DB}"/>
              </a:ext>
            </a:extLst>
          </p:cNvPr>
          <p:cNvSpPr txBox="1"/>
          <p:nvPr/>
        </p:nvSpPr>
        <p:spPr>
          <a:xfrm>
            <a:off x="11411648" y="2711935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犭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099CBC-DB8D-4C88-9740-958F5B35BC2B}"/>
              </a:ext>
            </a:extLst>
          </p:cNvPr>
          <p:cNvSpPr txBox="1"/>
          <p:nvPr/>
        </p:nvSpPr>
        <p:spPr>
          <a:xfrm>
            <a:off x="7601810" y="5437482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忄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8633A5-487F-4DC9-A847-8FB3E543E92A}"/>
              </a:ext>
            </a:extLst>
          </p:cNvPr>
          <p:cNvSpPr txBox="1"/>
          <p:nvPr/>
        </p:nvSpPr>
        <p:spPr>
          <a:xfrm>
            <a:off x="5587414" y="21964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灬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0C9673-8EFB-4A54-986B-40712809CD79}"/>
              </a:ext>
            </a:extLst>
          </p:cNvPr>
          <p:cNvSpPr txBox="1"/>
          <p:nvPr/>
        </p:nvSpPr>
        <p:spPr>
          <a:xfrm>
            <a:off x="185766" y="835759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冫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6C2062-8D8E-4050-98E1-A924DA8644CF}"/>
              </a:ext>
            </a:extLst>
          </p:cNvPr>
          <p:cNvGrpSpPr/>
          <p:nvPr/>
        </p:nvGrpSpPr>
        <p:grpSpPr>
          <a:xfrm>
            <a:off x="1746091" y="2105561"/>
            <a:ext cx="8638054" cy="2646878"/>
            <a:chOff x="1746091" y="2105561"/>
            <a:chExt cx="8638054" cy="264687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291223-586E-4110-A484-5B830C8BF957}"/>
                </a:ext>
              </a:extLst>
            </p:cNvPr>
            <p:cNvSpPr txBox="1"/>
            <p:nvPr/>
          </p:nvSpPr>
          <p:spPr>
            <a:xfrm>
              <a:off x="17460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>
                    <a:gsLst>
                      <a:gs pos="20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阿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5DA582-B14F-408A-916D-3EBC7E5B6EE1}"/>
                </a:ext>
              </a:extLst>
            </p:cNvPr>
            <p:cNvSpPr txBox="1"/>
            <p:nvPr/>
          </p:nvSpPr>
          <p:spPr>
            <a:xfrm>
              <a:off x="38542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>
                    <a:gsLst>
                      <a:gs pos="20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B44B7D-483C-4886-B2A9-F7DE4523040D}"/>
                </a:ext>
              </a:extLst>
            </p:cNvPr>
            <p:cNvSpPr txBox="1"/>
            <p:nvPr/>
          </p:nvSpPr>
          <p:spPr>
            <a:xfrm>
              <a:off x="59624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>
                    <a:gsLst>
                      <a:gs pos="20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DAF59E-9D2D-4405-8153-8C9AD03C0745}"/>
                </a:ext>
              </a:extLst>
            </p:cNvPr>
            <p:cNvSpPr txBox="1"/>
            <p:nvPr/>
          </p:nvSpPr>
          <p:spPr>
            <a:xfrm>
              <a:off x="80706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 flip="none" rotWithShape="1">
                    <a:gsLst>
                      <a:gs pos="20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53114"/>
            <a:ext cx="11780095" cy="6151773"/>
            <a:chOff x="221181" y="364880"/>
            <a:chExt cx="11780095" cy="6151773"/>
          </a:xfrm>
        </p:grpSpPr>
        <p:sp>
          <p:nvSpPr>
            <p:cNvPr id="19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阿兹海默字体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66313" cy="6133016"/>
              <a:chOff x="342582" y="434328"/>
              <a:chExt cx="11666313" cy="613301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2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2nd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6567344"/>
                <a:ext cx="17702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80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5D6BC57B-7345-42CF-B24A-E78DCEEDE528}"/>
              </a:ext>
            </a:extLst>
          </p:cNvPr>
          <p:cNvSpPr txBox="1"/>
          <p:nvPr/>
        </p:nvSpPr>
        <p:spPr>
          <a:xfrm>
            <a:off x="10237619" y="116292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冖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522BFB-5B26-4507-AE78-D946A5181040}"/>
              </a:ext>
            </a:extLst>
          </p:cNvPr>
          <p:cNvSpPr txBox="1"/>
          <p:nvPr/>
        </p:nvSpPr>
        <p:spPr>
          <a:xfrm>
            <a:off x="0" y="3806250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彳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3A3B4-40CA-49A8-9B72-9387F3FC1F1B}"/>
              </a:ext>
            </a:extLst>
          </p:cNvPr>
          <p:cNvSpPr txBox="1"/>
          <p:nvPr/>
        </p:nvSpPr>
        <p:spPr>
          <a:xfrm>
            <a:off x="10101102" y="4444441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讠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BED2A6-B684-4F56-A210-411666C9B442}"/>
              </a:ext>
            </a:extLst>
          </p:cNvPr>
          <p:cNvSpPr txBox="1"/>
          <p:nvPr/>
        </p:nvSpPr>
        <p:spPr>
          <a:xfrm>
            <a:off x="2105164" y="-514187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彡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82D1BC-6C84-4FEE-9675-9E39C4383929}"/>
              </a:ext>
            </a:extLst>
          </p:cNvPr>
          <p:cNvSpPr txBox="1"/>
          <p:nvPr/>
        </p:nvSpPr>
        <p:spPr>
          <a:xfrm>
            <a:off x="3056637" y="515619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辶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D74F49-5710-45FA-8B7A-EA02C854C4DB}"/>
              </a:ext>
            </a:extLst>
          </p:cNvPr>
          <p:cNvSpPr txBox="1"/>
          <p:nvPr/>
        </p:nvSpPr>
        <p:spPr>
          <a:xfrm>
            <a:off x="11411648" y="2711935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犭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099CBC-DB8D-4C88-9740-958F5B35BC2B}"/>
              </a:ext>
            </a:extLst>
          </p:cNvPr>
          <p:cNvSpPr txBox="1"/>
          <p:nvPr/>
        </p:nvSpPr>
        <p:spPr>
          <a:xfrm>
            <a:off x="7601810" y="5437482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忄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8633A5-487F-4DC9-A847-8FB3E543E92A}"/>
              </a:ext>
            </a:extLst>
          </p:cNvPr>
          <p:cNvSpPr txBox="1"/>
          <p:nvPr/>
        </p:nvSpPr>
        <p:spPr>
          <a:xfrm>
            <a:off x="5587414" y="21964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灬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0C9673-8EFB-4A54-986B-40712809CD79}"/>
              </a:ext>
            </a:extLst>
          </p:cNvPr>
          <p:cNvSpPr txBox="1"/>
          <p:nvPr/>
        </p:nvSpPr>
        <p:spPr>
          <a:xfrm>
            <a:off x="185766" y="835759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>
                <a:solidFill>
                  <a:prstClr val="white">
                    <a:lumMod val="85000"/>
                    <a:alpha val="37000"/>
                  </a:prstClr>
                </a:solidFill>
                <a:latin typeface="汉仪阿尔茨海默病体" panose="00020600040101010101" pitchFamily="18" charset="-122"/>
                <a:ea typeface="汉仪阿尔茨海默病体" panose="00020600040101010101" pitchFamily="18" charset="-122"/>
              </a:rPr>
              <a:t>冫</a:t>
            </a:r>
            <a:endParaRPr lang="zh-CN" altLang="en-US" sz="13800" dirty="0">
              <a:solidFill>
                <a:schemeClr val="bg1">
                  <a:lumMod val="85000"/>
                  <a:alpha val="37000"/>
                </a:schemeClr>
              </a:solidFill>
              <a:latin typeface="汉仪阿尔茨海默病体" panose="00020600040101010101" pitchFamily="18" charset="-122"/>
              <a:ea typeface="汉仪阿尔茨海默病体" panose="00020600040101010101" pitchFamily="18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6C2062-8D8E-4050-98E1-A924DA8644CF}"/>
              </a:ext>
            </a:extLst>
          </p:cNvPr>
          <p:cNvGrpSpPr/>
          <p:nvPr/>
        </p:nvGrpSpPr>
        <p:grpSpPr>
          <a:xfrm>
            <a:off x="1746091" y="2105561"/>
            <a:ext cx="8638054" cy="2646878"/>
            <a:chOff x="1746091" y="2105561"/>
            <a:chExt cx="8638054" cy="264687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291223-586E-4110-A484-5B830C8BF957}"/>
                </a:ext>
              </a:extLst>
            </p:cNvPr>
            <p:cNvSpPr txBox="1"/>
            <p:nvPr/>
          </p:nvSpPr>
          <p:spPr>
            <a:xfrm>
              <a:off x="17460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 flip="none" rotWithShape="1">
                    <a:gsLst>
                      <a:gs pos="66000">
                        <a:schemeClr val="bg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chemeClr val="tx1"/>
                      </a:gs>
                    </a:gsLst>
                    <a:lin ang="0" scaled="1"/>
                    <a:tileRect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阿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5DA582-B14F-408A-916D-3EBC7E5B6EE1}"/>
                </a:ext>
              </a:extLst>
            </p:cNvPr>
            <p:cNvSpPr txBox="1"/>
            <p:nvPr/>
          </p:nvSpPr>
          <p:spPr>
            <a:xfrm>
              <a:off x="38542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 flip="none" rotWithShape="1">
                    <a:gsLst>
                      <a:gs pos="66000">
                        <a:schemeClr val="bg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chemeClr val="tx1"/>
                      </a:gs>
                    </a:gsLst>
                    <a:lin ang="0" scaled="1"/>
                    <a:tileRect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B44B7D-483C-4886-B2A9-F7DE4523040D}"/>
                </a:ext>
              </a:extLst>
            </p:cNvPr>
            <p:cNvSpPr txBox="1"/>
            <p:nvPr/>
          </p:nvSpPr>
          <p:spPr>
            <a:xfrm>
              <a:off x="59624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 flip="none" rotWithShape="1">
                    <a:gsLst>
                      <a:gs pos="66000">
                        <a:schemeClr val="bg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chemeClr val="tx1"/>
                      </a:gs>
                    </a:gsLst>
                    <a:lin ang="0" scaled="1"/>
                    <a:tileRect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DAF59E-9D2D-4405-8153-8C9AD03C0745}"/>
                </a:ext>
              </a:extLst>
            </p:cNvPr>
            <p:cNvSpPr txBox="1"/>
            <p:nvPr/>
          </p:nvSpPr>
          <p:spPr>
            <a:xfrm>
              <a:off x="8070691" y="2105561"/>
              <a:ext cx="231345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600" dirty="0">
                  <a:gradFill flip="none" rotWithShape="1">
                    <a:gsLst>
                      <a:gs pos="66000">
                        <a:schemeClr val="bg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chemeClr val="tx1"/>
                      </a:gs>
                    </a:gsLst>
                    <a:lin ang="0" scaled="1"/>
                    <a:tileRect/>
                  </a:gradFill>
                  <a:latin typeface="汉仪阿尔茨海默病体" panose="00020600040101010101" pitchFamily="18" charset="-122"/>
                  <a:ea typeface="汉仪阿尔茨海默病体" panose="00020600040101010101" pitchFamily="18" charset="-122"/>
                </a:rPr>
                <a:t>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53114"/>
            <a:ext cx="11780095" cy="6151773"/>
            <a:chOff x="221181" y="364880"/>
            <a:chExt cx="11780095" cy="6151773"/>
          </a:xfrm>
        </p:grpSpPr>
        <p:sp>
          <p:nvSpPr>
            <p:cNvPr id="19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阿兹海默字体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66313" cy="6133016"/>
              <a:chOff x="342582" y="434328"/>
              <a:chExt cx="11666313" cy="613301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2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2nd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6567344"/>
                <a:ext cx="17702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8756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-图片 12">
            <a:extLst>
              <a:ext uri="{FF2B5EF4-FFF2-40B4-BE49-F238E27FC236}">
                <a16:creationId xmlns:a16="http://schemas.microsoft.com/office/drawing/2014/main" id="{81DC7146-5B61-4F21-971F-3C2AE5E2CE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50" y="2049114"/>
            <a:ext cx="9021153" cy="2719664"/>
          </a:xfrm>
          <a:prstGeom prst="rect">
            <a:avLst/>
          </a:prstGeom>
        </p:spPr>
      </p:pic>
      <p:pic>
        <p:nvPicPr>
          <p:cNvPr id="3" name="PA-图片 2">
            <a:extLst>
              <a:ext uri="{FF2B5EF4-FFF2-40B4-BE49-F238E27FC236}">
                <a16:creationId xmlns:a16="http://schemas.microsoft.com/office/drawing/2014/main" id="{17D50457-BBF3-4D8C-A4EC-648FB7B010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9991" y="-3201855"/>
            <a:ext cx="6572250" cy="6572250"/>
          </a:xfrm>
          <a:prstGeom prst="rect">
            <a:avLst/>
          </a:prstGeom>
        </p:spPr>
      </p:pic>
      <p:sp>
        <p:nvSpPr>
          <p:cNvPr id="8" name="PA-文本框 7">
            <a:extLst>
              <a:ext uri="{FF2B5EF4-FFF2-40B4-BE49-F238E27FC236}">
                <a16:creationId xmlns:a16="http://schemas.microsoft.com/office/drawing/2014/main" id="{3C86C4C9-5CF6-4315-9595-3910ADEFD83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8465" y="1066810"/>
            <a:ext cx="203453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prstClr val="black"/>
                </a:solidFill>
              </a:rPr>
              <a:t>F</a:t>
            </a:r>
            <a:endParaRPr lang="en-US" altLang="zh-CN" sz="28700" b="1" dirty="0"/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1D306BB8-E3D7-4C53-9442-19A17160C8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21920" y="3429000"/>
            <a:ext cx="12435840" cy="4714425"/>
          </a:xfrm>
          <a:prstGeom prst="rect">
            <a:avLst/>
          </a:prstGeom>
          <a:solidFill>
            <a:srgbClr val="1F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92637B-85D0-49E4-9DBE-6CCB4C869E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7579" y="2108218"/>
            <a:ext cx="1984353" cy="1320782"/>
          </a:xfrm>
          <a:custGeom>
            <a:avLst/>
            <a:gdLst/>
            <a:ahLst/>
            <a:cxnLst/>
            <a:rect l="l" t="t" r="r" b="b"/>
            <a:pathLst>
              <a:path w="1984353" h="1320782">
                <a:moveTo>
                  <a:pt x="1059865" y="0"/>
                </a:moveTo>
                <a:cubicBezTo>
                  <a:pt x="1293808" y="0"/>
                  <a:pt x="1487077" y="51064"/>
                  <a:pt x="1639674" y="153191"/>
                </a:cubicBezTo>
                <a:cubicBezTo>
                  <a:pt x="1792271" y="255318"/>
                  <a:pt x="1907164" y="416821"/>
                  <a:pt x="1984353" y="637701"/>
                </a:cubicBezTo>
                <a:lnTo>
                  <a:pt x="1603158" y="773079"/>
                </a:lnTo>
                <a:cubicBezTo>
                  <a:pt x="1562782" y="632951"/>
                  <a:pt x="1496874" y="526667"/>
                  <a:pt x="1405435" y="454228"/>
                </a:cubicBezTo>
                <a:cubicBezTo>
                  <a:pt x="1313996" y="381789"/>
                  <a:pt x="1201775" y="345570"/>
                  <a:pt x="1068772" y="345570"/>
                </a:cubicBezTo>
                <a:cubicBezTo>
                  <a:pt x="866893" y="345570"/>
                  <a:pt x="711327" y="426618"/>
                  <a:pt x="602075" y="588716"/>
                </a:cubicBezTo>
                <a:cubicBezTo>
                  <a:pt x="492822" y="750813"/>
                  <a:pt x="438196" y="981489"/>
                  <a:pt x="438196" y="1280745"/>
                </a:cubicBezTo>
                <a:lnTo>
                  <a:pt x="440183" y="1320782"/>
                </a:lnTo>
                <a:lnTo>
                  <a:pt x="1181" y="1320782"/>
                </a:lnTo>
                <a:lnTo>
                  <a:pt x="0" y="1280745"/>
                </a:lnTo>
                <a:cubicBezTo>
                  <a:pt x="0" y="875800"/>
                  <a:pt x="92033" y="561106"/>
                  <a:pt x="276099" y="336663"/>
                </a:cubicBezTo>
                <a:cubicBezTo>
                  <a:pt x="460165" y="112221"/>
                  <a:pt x="721421" y="0"/>
                  <a:pt x="1059865" y="0"/>
                </a:cubicBezTo>
                <a:close/>
              </a:path>
            </a:pathLst>
          </a:custGeom>
          <a:solidFill>
            <a:prstClr val="black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8700" b="1" dirty="0"/>
          </a:p>
        </p:txBody>
      </p:sp>
      <p:pic>
        <p:nvPicPr>
          <p:cNvPr id="33" name="PA-图片 32">
            <a:extLst>
              <a:ext uri="{FF2B5EF4-FFF2-40B4-BE49-F238E27FC236}">
                <a16:creationId xmlns:a16="http://schemas.microsoft.com/office/drawing/2014/main" id="{421BDE3B-7116-494C-BBF8-F60828E1D37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1FD1DD"/>
              </a:clrFrom>
              <a:clrTo>
                <a:srgbClr val="1FD1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2"/>
          <a:stretch>
            <a:fillRect/>
          </a:stretch>
        </p:blipFill>
        <p:spPr>
          <a:xfrm>
            <a:off x="1883482" y="3429000"/>
            <a:ext cx="1466958" cy="1285811"/>
          </a:xfrm>
          <a:custGeom>
            <a:avLst/>
            <a:gdLst>
              <a:gd name="connsiteX0" fmla="*/ 0 w 1466958"/>
              <a:gd name="connsiteY0" fmla="*/ 0 h 1285811"/>
              <a:gd name="connsiteX1" fmla="*/ 1466958 w 1466958"/>
              <a:gd name="connsiteY1" fmla="*/ 0 h 1285811"/>
              <a:gd name="connsiteX2" fmla="*/ 1466958 w 1466958"/>
              <a:gd name="connsiteY2" fmla="*/ 1285811 h 1285811"/>
              <a:gd name="connsiteX3" fmla="*/ 0 w 1466958"/>
              <a:gd name="connsiteY3" fmla="*/ 1285811 h 128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958" h="1285811">
                <a:moveTo>
                  <a:pt x="0" y="0"/>
                </a:moveTo>
                <a:lnTo>
                  <a:pt x="1466958" y="0"/>
                </a:lnTo>
                <a:lnTo>
                  <a:pt x="1466958" y="1285811"/>
                </a:lnTo>
                <a:lnTo>
                  <a:pt x="0" y="1285811"/>
                </a:lnTo>
                <a:close/>
              </a:path>
            </a:pathLst>
          </a:custGeom>
          <a:ln>
            <a:noFill/>
          </a:ln>
        </p:spPr>
      </p:pic>
      <p:pic>
        <p:nvPicPr>
          <p:cNvPr id="40" name="PA-图片 39">
            <a:extLst>
              <a:ext uri="{FF2B5EF4-FFF2-40B4-BE49-F238E27FC236}">
                <a16:creationId xmlns:a16="http://schemas.microsoft.com/office/drawing/2014/main" id="{CE3E9971-46FF-4A39-9163-5C5E442F8CF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clrChange>
              <a:clrFrom>
                <a:srgbClr val="1FD1DD"/>
              </a:clrFrom>
              <a:clrTo>
                <a:srgbClr val="1FD1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" t="-6850"/>
          <a:stretch>
            <a:fillRect/>
          </a:stretch>
        </p:blipFill>
        <p:spPr>
          <a:xfrm>
            <a:off x="6083300" y="1849517"/>
            <a:ext cx="2159659" cy="2923200"/>
          </a:xfrm>
          <a:custGeom>
            <a:avLst/>
            <a:gdLst>
              <a:gd name="connsiteX0" fmla="*/ 2130668 w 2142764"/>
              <a:gd name="connsiteY0" fmla="*/ 185932 h 2900332"/>
              <a:gd name="connsiteX1" fmla="*/ 2142764 w 2142764"/>
              <a:gd name="connsiteY1" fmla="*/ 185932 h 2900332"/>
              <a:gd name="connsiteX2" fmla="*/ 2142764 w 2142764"/>
              <a:gd name="connsiteY2" fmla="*/ 2900332 h 2900332"/>
              <a:gd name="connsiteX3" fmla="*/ 46191 w 2142764"/>
              <a:gd name="connsiteY3" fmla="*/ 2900332 h 2900332"/>
              <a:gd name="connsiteX4" fmla="*/ 46191 w 2142764"/>
              <a:gd name="connsiteY4" fmla="*/ 1570217 h 2900332"/>
              <a:gd name="connsiteX5" fmla="*/ 2130668 w 2142764"/>
              <a:gd name="connsiteY5" fmla="*/ 1570217 h 2900332"/>
              <a:gd name="connsiteX6" fmla="*/ 0 w 2142764"/>
              <a:gd name="connsiteY6" fmla="*/ 0 h 2900332"/>
              <a:gd name="connsiteX7" fmla="*/ 2130668 w 2142764"/>
              <a:gd name="connsiteY7" fmla="*/ 0 h 2900332"/>
              <a:gd name="connsiteX8" fmla="*/ 2130668 w 2142764"/>
              <a:gd name="connsiteY8" fmla="*/ 185932 h 2900332"/>
              <a:gd name="connsiteX9" fmla="*/ 46191 w 2142764"/>
              <a:gd name="connsiteY9" fmla="*/ 185932 h 2900332"/>
              <a:gd name="connsiteX10" fmla="*/ 46191 w 2142764"/>
              <a:gd name="connsiteY10" fmla="*/ 1570217 h 2900332"/>
              <a:gd name="connsiteX11" fmla="*/ 0 w 2142764"/>
              <a:gd name="connsiteY11" fmla="*/ 1570217 h 29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2764" h="2900332">
                <a:moveTo>
                  <a:pt x="2130668" y="185932"/>
                </a:moveTo>
                <a:lnTo>
                  <a:pt x="2142764" y="185932"/>
                </a:lnTo>
                <a:lnTo>
                  <a:pt x="2142764" y="2900332"/>
                </a:lnTo>
                <a:lnTo>
                  <a:pt x="46191" y="2900332"/>
                </a:lnTo>
                <a:lnTo>
                  <a:pt x="46191" y="1570217"/>
                </a:lnTo>
                <a:lnTo>
                  <a:pt x="2130668" y="1570217"/>
                </a:lnTo>
                <a:close/>
                <a:moveTo>
                  <a:pt x="0" y="0"/>
                </a:moveTo>
                <a:lnTo>
                  <a:pt x="2130668" y="0"/>
                </a:lnTo>
                <a:lnTo>
                  <a:pt x="2130668" y="185932"/>
                </a:lnTo>
                <a:lnTo>
                  <a:pt x="46191" y="185932"/>
                </a:lnTo>
                <a:lnTo>
                  <a:pt x="46191" y="1570217"/>
                </a:lnTo>
                <a:lnTo>
                  <a:pt x="0" y="1570217"/>
                </a:ln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9C800D-5FD5-46B7-B32F-5CB32290A145}"/>
              </a:ext>
            </a:extLst>
          </p:cNvPr>
          <p:cNvGrpSpPr/>
          <p:nvPr/>
        </p:nvGrpSpPr>
        <p:grpSpPr>
          <a:xfrm>
            <a:off x="3350440" y="1066810"/>
            <a:ext cx="7258076" cy="4508927"/>
            <a:chOff x="3350440" y="1066810"/>
            <a:chExt cx="7258076" cy="4508927"/>
          </a:xfrm>
        </p:grpSpPr>
        <p:sp>
          <p:nvSpPr>
            <p:cNvPr id="9" name="PA-文本框 8">
              <a:extLst>
                <a:ext uri="{FF2B5EF4-FFF2-40B4-BE49-F238E27FC236}">
                  <a16:creationId xmlns:a16="http://schemas.microsoft.com/office/drawing/2014/main" id="{7817BD92-70AB-4F63-A441-EF97A67CF68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350440" y="1066810"/>
              <a:ext cx="2771913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b="1" dirty="0">
                  <a:solidFill>
                    <a:prstClr val="black"/>
                  </a:solidFill>
                </a:rPr>
                <a:t>U</a:t>
              </a:r>
              <a:endParaRPr lang="en-US" altLang="zh-CN" sz="28700" b="1" dirty="0"/>
            </a:p>
          </p:txBody>
        </p:sp>
        <p:sp>
          <p:nvSpPr>
            <p:cNvPr id="11" name="PA-文本框 10">
              <a:extLst>
                <a:ext uri="{FF2B5EF4-FFF2-40B4-BE49-F238E27FC236}">
                  <a16:creationId xmlns:a16="http://schemas.microsoft.com/office/drawing/2014/main" id="{D5CF5934-A8C1-46EE-AA5C-961890B4E9C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8176440" y="1066810"/>
              <a:ext cx="243207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b="1" dirty="0">
                  <a:solidFill>
                    <a:prstClr val="black"/>
                  </a:solidFill>
                </a:rPr>
                <a:t>K</a:t>
              </a:r>
              <a:endParaRPr lang="en-US" altLang="zh-CN" sz="28700" b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ECE70C3-9CAC-4466-9485-DEA1719E77B3}"/>
              </a:ext>
            </a:extLst>
          </p:cNvPr>
          <p:cNvGrpSpPr/>
          <p:nvPr/>
        </p:nvGrpSpPr>
        <p:grpSpPr>
          <a:xfrm>
            <a:off x="3652921" y="2074009"/>
            <a:ext cx="6909404" cy="1355339"/>
            <a:chOff x="3652921" y="2074009"/>
            <a:chExt cx="6909404" cy="1355339"/>
          </a:xfrm>
        </p:grpSpPr>
        <p:pic>
          <p:nvPicPr>
            <p:cNvPr id="14" name="PA-图片 13">
              <a:extLst>
                <a:ext uri="{FF2B5EF4-FFF2-40B4-BE49-F238E27FC236}">
                  <a16:creationId xmlns:a16="http://schemas.microsoft.com/office/drawing/2014/main" id="{98D11543-ABC8-4B67-BBAB-E30433897DE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clrChange>
                <a:clrFrom>
                  <a:srgbClr val="FFE22F"/>
                </a:clrFrom>
                <a:clrTo>
                  <a:srgbClr val="FFE22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986"/>
            <a:stretch>
              <a:fillRect/>
            </a:stretch>
          </p:blipFill>
          <p:spPr>
            <a:xfrm>
              <a:off x="8524172" y="2077336"/>
              <a:ext cx="2038153" cy="1351664"/>
            </a:xfrm>
            <a:custGeom>
              <a:avLst/>
              <a:gdLst>
                <a:gd name="connsiteX0" fmla="*/ 0 w 2038153"/>
                <a:gd name="connsiteY0" fmla="*/ 0 h 1351664"/>
                <a:gd name="connsiteX1" fmla="*/ 2038153 w 2038153"/>
                <a:gd name="connsiteY1" fmla="*/ 0 h 1351664"/>
                <a:gd name="connsiteX2" fmla="*/ 2038153 w 2038153"/>
                <a:gd name="connsiteY2" fmla="*/ 1351664 h 1351664"/>
                <a:gd name="connsiteX3" fmla="*/ 0 w 2038153"/>
                <a:gd name="connsiteY3" fmla="*/ 1351664 h 135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153" h="1351664">
                  <a:moveTo>
                    <a:pt x="0" y="0"/>
                  </a:moveTo>
                  <a:lnTo>
                    <a:pt x="2038153" y="0"/>
                  </a:lnTo>
                  <a:lnTo>
                    <a:pt x="2038153" y="1351664"/>
                  </a:lnTo>
                  <a:lnTo>
                    <a:pt x="0" y="1351664"/>
                  </a:lnTo>
                  <a:close/>
                </a:path>
              </a:pathLst>
            </a:custGeom>
          </p:spPr>
        </p:pic>
        <p:pic>
          <p:nvPicPr>
            <p:cNvPr id="38" name="PA-图片 37">
              <a:extLst>
                <a:ext uri="{FF2B5EF4-FFF2-40B4-BE49-F238E27FC236}">
                  <a16:creationId xmlns:a16="http://schemas.microsoft.com/office/drawing/2014/main" id="{D60FDB56-A3E2-4AE0-936C-22D26A295B8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clrChange>
                <a:clrFrom>
                  <a:srgbClr val="FFE22F"/>
                </a:clrFrom>
                <a:clrTo>
                  <a:srgbClr val="FFE22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465"/>
            <a:stretch>
              <a:fillRect/>
            </a:stretch>
          </p:blipFill>
          <p:spPr>
            <a:xfrm>
              <a:off x="3652921" y="2074009"/>
              <a:ext cx="2139499" cy="1355339"/>
            </a:xfrm>
            <a:custGeom>
              <a:avLst/>
              <a:gdLst>
                <a:gd name="connsiteX0" fmla="*/ 0 w 2139499"/>
                <a:gd name="connsiteY0" fmla="*/ 0 h 1355339"/>
                <a:gd name="connsiteX1" fmla="*/ 2139499 w 2139499"/>
                <a:gd name="connsiteY1" fmla="*/ 0 h 1355339"/>
                <a:gd name="connsiteX2" fmla="*/ 2139499 w 2139499"/>
                <a:gd name="connsiteY2" fmla="*/ 1355339 h 1355339"/>
                <a:gd name="connsiteX3" fmla="*/ 0 w 2139499"/>
                <a:gd name="connsiteY3" fmla="*/ 1355339 h 135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499" h="1355339">
                  <a:moveTo>
                    <a:pt x="0" y="0"/>
                  </a:moveTo>
                  <a:lnTo>
                    <a:pt x="2139499" y="0"/>
                  </a:lnTo>
                  <a:lnTo>
                    <a:pt x="2139499" y="1355339"/>
                  </a:lnTo>
                  <a:lnTo>
                    <a:pt x="0" y="1355339"/>
                  </a:lnTo>
                  <a:close/>
                </a:path>
              </a:pathLst>
            </a:cu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C67461-03F3-4995-B058-3B60097B5100}"/>
              </a:ext>
            </a:extLst>
          </p:cNvPr>
          <p:cNvGrpSpPr/>
          <p:nvPr/>
        </p:nvGrpSpPr>
        <p:grpSpPr>
          <a:xfrm>
            <a:off x="399681" y="533457"/>
            <a:ext cx="11464976" cy="6208251"/>
            <a:chOff x="399681" y="533457"/>
            <a:chExt cx="11464976" cy="620825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29300E-F6A3-478A-A3A8-54716D2C8044}"/>
                </a:ext>
              </a:extLst>
            </p:cNvPr>
            <p:cNvSpPr/>
            <p:nvPr/>
          </p:nvSpPr>
          <p:spPr>
            <a:xfrm>
              <a:off x="10710290" y="533457"/>
              <a:ext cx="1009038" cy="100903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PPT</a:t>
              </a:r>
            </a:p>
            <a:p>
              <a:pPr algn="ctr"/>
              <a:r>
                <a:rPr lang="en-US" altLang="zh-CN" sz="3200" b="1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365</a:t>
              </a:r>
              <a:endParaRPr lang="zh-CN" altLang="en-US" sz="3200" b="1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8098F12-745D-4C07-B96D-FA086B1E6D26}"/>
                </a:ext>
              </a:extLst>
            </p:cNvPr>
            <p:cNvSpPr txBox="1"/>
            <p:nvPr/>
          </p:nvSpPr>
          <p:spPr>
            <a:xfrm>
              <a:off x="10934594" y="6280043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The 3</a:t>
              </a:r>
              <a:endParaRPr lang="zh-CN" altLang="en-US" sz="2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1E2DBE8-9161-44F4-94D7-6EDC1EB904D0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4" y="933272"/>
              <a:ext cx="1504001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142367-360A-4ECC-98E0-0B97B79B0D37}"/>
                </a:ext>
              </a:extLst>
            </p:cNvPr>
            <p:cNvSpPr txBox="1"/>
            <p:nvPr/>
          </p:nvSpPr>
          <p:spPr>
            <a:xfrm>
              <a:off x="399681" y="563940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Adobebaba</a:t>
              </a:r>
              <a:endParaRPr lang="zh-CN" altLang="en-US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4818E24-68ED-49D7-94B4-F31ACDAA454B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00EFFF"/>
              </a:clrFrom>
              <a:clrTo>
                <a:srgbClr val="00E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591" y="-910310"/>
            <a:ext cx="381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48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汉仪阿尔茨海默病体</vt:lpstr>
      <vt:lpstr>汉仪铸字黑魔法W</vt:lpstr>
      <vt:lpstr>华文琥珀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21</cp:revision>
  <dcterms:created xsi:type="dcterms:W3CDTF">2019-11-19T01:40:47Z</dcterms:created>
  <dcterms:modified xsi:type="dcterms:W3CDTF">2019-11-23T06:43:47Z</dcterms:modified>
</cp:coreProperties>
</file>