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1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25FE4-903C-497A-9E27-E6189A1D3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E7B339-C9C5-48FE-BD3A-FCDC6B803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B80E0-F40C-4AD5-9049-6B8606A1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B52-F030-412F-99A5-0D379858F2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054C8-A6CB-4B35-AFEB-38E44F06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88FC4-71FE-4016-AC30-3635B615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556-16B4-4B25-8FF9-E7058849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0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C3ED3-95B6-45FA-9B9D-1BB0DAC2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AE3356-2364-488A-ACCB-2089C4D8C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AA308-7FB6-4774-9D65-AAB4F164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B52-F030-412F-99A5-0D379858F2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F6859-5ED5-4297-8FA4-5B5C48A6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FD2B3-81A1-417A-8511-5D8F94A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556-16B4-4B25-8FF9-E7058849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C8BD1-EF41-4959-81AE-E98B5F4E1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F376A2-2674-45B2-BF9D-2C4C64385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6DFE4-2DF9-4292-ABAE-1BB61706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B52-F030-412F-99A5-0D379858F2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130A6-9083-420F-9B82-B96F5D83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40A55-4D89-4DEA-A4B9-8BEAF7C6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556-16B4-4B25-8FF9-E7058849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25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33CB6-4225-4F89-B1AA-DFE4A91A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63F94-A61B-4142-BACD-A8FE9154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4456C-786D-47F3-B4DF-1BD5DA9F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B52-F030-412F-99A5-0D379858F2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3D943-F6BF-4AF3-8A0E-D48E8440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1EDB5-CA26-4829-9FBD-C6B6EF86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556-16B4-4B25-8FF9-E7058849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8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A8EB-11BA-4EB0-86E2-5DCA086D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C74B6-BEFF-45B0-B300-FE29FF77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2F096-68E4-4FBF-8A13-02ED1048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B52-F030-412F-99A5-0D379858F2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FC18D-F6F8-4207-8959-260BFDE7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5B9B2-C60A-42F0-829E-76F57BDC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556-16B4-4B25-8FF9-E7058849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A2FE5-A1A3-4A4C-BD11-BA2742FD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39BB8-1568-4C28-818F-5FDF4A767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F9E68-C3DA-4AB7-B4CA-C9DE4826E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17C6F-D2EB-41CC-BACB-DF1870C0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B52-F030-412F-99A5-0D379858F2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B5662-5EB1-4D7C-8B5B-BA85184C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ACD37-A623-481D-B2AB-4D9785B6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556-16B4-4B25-8FF9-E7058849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8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80E2D-FF32-405E-A9AD-6D4A15B4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20D87-B893-47E5-A087-561BD5213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2F8A0-4B56-460F-926E-843520DB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B8AE27-9AE1-4452-88C3-87A522802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7388C2-0D31-4BA0-A287-C2F3668C1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E6050F-2EC1-4144-9B43-244F31FB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B52-F030-412F-99A5-0D379858F2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B1010D-0DBC-4B7E-AECB-EB5D8699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2A9DA6-72D3-4355-B148-FFCA36B3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556-16B4-4B25-8FF9-E7058849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2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319D0-39A5-4B55-AD3C-F78CD15F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A5D922-B490-4276-A1DE-091405D7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B52-F030-412F-99A5-0D379858F2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71A19F-ED48-4255-A2E3-4E970654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810F47-E02D-4A0E-8AD8-634C1FEE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556-16B4-4B25-8FF9-E7058849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0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B32B76-5285-49BC-8376-66BCB4DD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B52-F030-412F-99A5-0D379858F2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280A9F-F634-4265-86F6-A59735B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530A25-D7B6-463A-BF31-21A26585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556-16B4-4B25-8FF9-E7058849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3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1ADAA-4A8A-47CC-846A-2032C5BA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4F6C7-4972-48E1-B905-444B2726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43959-35E1-481E-AD63-3EF46778D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C084C-8A81-4B49-914E-E02091E3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B52-F030-412F-99A5-0D379858F2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22562-1088-4786-8F62-9F5138C4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799B5-0ABD-4EDF-8A12-C2B65196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556-16B4-4B25-8FF9-E7058849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3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FDD78-D801-4E85-8E83-E7F3184A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4A6E33-C54E-4009-865D-0C184319F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916DC-1844-4B0E-A2AB-127121FA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774C7-8664-4172-AA27-E14DADDC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B52-F030-412F-99A5-0D379858F2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5350A-AF4D-4306-9D95-D7BE356A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05AD0D-9861-4E87-8ADC-A8FA955B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2556-16B4-4B25-8FF9-E7058849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9FB1D5-E351-4EA4-88DF-5AE187B3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2CF5E-CC19-49EC-A61C-B5D71C5D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37EFA-19FB-402E-8A44-DAEF29EA0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FB52-F030-412F-99A5-0D379858F2FF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65FA9-CCEE-4B9D-88DF-4DBD986D8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4AAA2-F79A-426B-872B-B094903DF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2556-16B4-4B25-8FF9-E70588495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4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10" Type="http://schemas.openxmlformats.org/officeDocument/2006/relationships/tags" Target="../tags/tag10.xml"/><Relationship Id="rId19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D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-图片 12">
            <a:extLst>
              <a:ext uri="{FF2B5EF4-FFF2-40B4-BE49-F238E27FC236}">
                <a16:creationId xmlns:a16="http://schemas.microsoft.com/office/drawing/2014/main" id="{81DC7146-5B61-4F21-971F-3C2AE5E2CE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50" y="2049114"/>
            <a:ext cx="9021153" cy="2719664"/>
          </a:xfrm>
          <a:prstGeom prst="rect">
            <a:avLst/>
          </a:prstGeom>
        </p:spPr>
      </p:pic>
      <p:pic>
        <p:nvPicPr>
          <p:cNvPr id="3" name="PA-图片 2">
            <a:extLst>
              <a:ext uri="{FF2B5EF4-FFF2-40B4-BE49-F238E27FC236}">
                <a16:creationId xmlns:a16="http://schemas.microsoft.com/office/drawing/2014/main" id="{17D50457-BBF3-4D8C-A4EC-648FB7B010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9991" y="-3201855"/>
            <a:ext cx="6572250" cy="6572250"/>
          </a:xfrm>
          <a:prstGeom prst="rect">
            <a:avLst/>
          </a:prstGeom>
        </p:spPr>
      </p:pic>
      <p:sp>
        <p:nvSpPr>
          <p:cNvPr id="8" name="PA-文本框 7">
            <a:extLst>
              <a:ext uri="{FF2B5EF4-FFF2-40B4-BE49-F238E27FC236}">
                <a16:creationId xmlns:a16="http://schemas.microsoft.com/office/drawing/2014/main" id="{3C86C4C9-5CF6-4315-9595-3910ADEFD83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18465" y="1066810"/>
            <a:ext cx="203453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b="1" dirty="0">
                <a:solidFill>
                  <a:prstClr val="black"/>
                </a:solidFill>
              </a:rPr>
              <a:t>F</a:t>
            </a:r>
            <a:endParaRPr lang="en-US" altLang="zh-CN" sz="28700" b="1" dirty="0"/>
          </a:p>
        </p:txBody>
      </p:sp>
      <p:sp>
        <p:nvSpPr>
          <p:cNvPr id="5" name="PA-矩形 4">
            <a:extLst>
              <a:ext uri="{FF2B5EF4-FFF2-40B4-BE49-F238E27FC236}">
                <a16:creationId xmlns:a16="http://schemas.microsoft.com/office/drawing/2014/main" id="{1D306BB8-E3D7-4C53-9442-19A17160C8B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121920" y="3429000"/>
            <a:ext cx="12435840" cy="4714425"/>
          </a:xfrm>
          <a:prstGeom prst="rect">
            <a:avLst/>
          </a:prstGeom>
          <a:solidFill>
            <a:srgbClr val="1F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92637B-85D0-49E4-9DBE-6CCB4C869E3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87579" y="2108218"/>
            <a:ext cx="1984353" cy="1320782"/>
          </a:xfrm>
          <a:custGeom>
            <a:avLst/>
            <a:gdLst/>
            <a:ahLst/>
            <a:cxnLst/>
            <a:rect l="l" t="t" r="r" b="b"/>
            <a:pathLst>
              <a:path w="1984353" h="1320782">
                <a:moveTo>
                  <a:pt x="1059865" y="0"/>
                </a:moveTo>
                <a:cubicBezTo>
                  <a:pt x="1293808" y="0"/>
                  <a:pt x="1487077" y="51064"/>
                  <a:pt x="1639674" y="153191"/>
                </a:cubicBezTo>
                <a:cubicBezTo>
                  <a:pt x="1792271" y="255318"/>
                  <a:pt x="1907164" y="416821"/>
                  <a:pt x="1984353" y="637701"/>
                </a:cubicBezTo>
                <a:lnTo>
                  <a:pt x="1603158" y="773079"/>
                </a:lnTo>
                <a:cubicBezTo>
                  <a:pt x="1562782" y="632951"/>
                  <a:pt x="1496874" y="526667"/>
                  <a:pt x="1405435" y="454228"/>
                </a:cubicBezTo>
                <a:cubicBezTo>
                  <a:pt x="1313996" y="381789"/>
                  <a:pt x="1201775" y="345570"/>
                  <a:pt x="1068772" y="345570"/>
                </a:cubicBezTo>
                <a:cubicBezTo>
                  <a:pt x="866893" y="345570"/>
                  <a:pt x="711327" y="426618"/>
                  <a:pt x="602075" y="588716"/>
                </a:cubicBezTo>
                <a:cubicBezTo>
                  <a:pt x="492822" y="750813"/>
                  <a:pt x="438196" y="981489"/>
                  <a:pt x="438196" y="1280745"/>
                </a:cubicBezTo>
                <a:lnTo>
                  <a:pt x="440183" y="1320782"/>
                </a:lnTo>
                <a:lnTo>
                  <a:pt x="1181" y="1320782"/>
                </a:lnTo>
                <a:lnTo>
                  <a:pt x="0" y="1280745"/>
                </a:lnTo>
                <a:cubicBezTo>
                  <a:pt x="0" y="875800"/>
                  <a:pt x="92033" y="561106"/>
                  <a:pt x="276099" y="336663"/>
                </a:cubicBezTo>
                <a:cubicBezTo>
                  <a:pt x="460165" y="112221"/>
                  <a:pt x="721421" y="0"/>
                  <a:pt x="1059865" y="0"/>
                </a:cubicBezTo>
                <a:close/>
              </a:path>
            </a:pathLst>
          </a:custGeom>
          <a:solidFill>
            <a:prstClr val="black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8700" b="1" dirty="0"/>
          </a:p>
        </p:txBody>
      </p:sp>
      <p:pic>
        <p:nvPicPr>
          <p:cNvPr id="33" name="PA-图片 32">
            <a:extLst>
              <a:ext uri="{FF2B5EF4-FFF2-40B4-BE49-F238E27FC236}">
                <a16:creationId xmlns:a16="http://schemas.microsoft.com/office/drawing/2014/main" id="{421BDE3B-7116-494C-BBF8-F60828E1D37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clrChange>
              <a:clrFrom>
                <a:srgbClr val="1FD1DD"/>
              </a:clrFrom>
              <a:clrTo>
                <a:srgbClr val="1FD1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2"/>
          <a:stretch>
            <a:fillRect/>
          </a:stretch>
        </p:blipFill>
        <p:spPr>
          <a:xfrm>
            <a:off x="1883482" y="3429000"/>
            <a:ext cx="1466958" cy="1285811"/>
          </a:xfrm>
          <a:custGeom>
            <a:avLst/>
            <a:gdLst>
              <a:gd name="connsiteX0" fmla="*/ 0 w 1466958"/>
              <a:gd name="connsiteY0" fmla="*/ 0 h 1285811"/>
              <a:gd name="connsiteX1" fmla="*/ 1466958 w 1466958"/>
              <a:gd name="connsiteY1" fmla="*/ 0 h 1285811"/>
              <a:gd name="connsiteX2" fmla="*/ 1466958 w 1466958"/>
              <a:gd name="connsiteY2" fmla="*/ 1285811 h 1285811"/>
              <a:gd name="connsiteX3" fmla="*/ 0 w 1466958"/>
              <a:gd name="connsiteY3" fmla="*/ 1285811 h 128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6958" h="1285811">
                <a:moveTo>
                  <a:pt x="0" y="0"/>
                </a:moveTo>
                <a:lnTo>
                  <a:pt x="1466958" y="0"/>
                </a:lnTo>
                <a:lnTo>
                  <a:pt x="1466958" y="1285811"/>
                </a:lnTo>
                <a:lnTo>
                  <a:pt x="0" y="1285811"/>
                </a:lnTo>
                <a:close/>
              </a:path>
            </a:pathLst>
          </a:custGeom>
          <a:ln>
            <a:noFill/>
          </a:ln>
        </p:spPr>
      </p:pic>
      <p:pic>
        <p:nvPicPr>
          <p:cNvPr id="40" name="PA-图片 39">
            <a:extLst>
              <a:ext uri="{FF2B5EF4-FFF2-40B4-BE49-F238E27FC236}">
                <a16:creationId xmlns:a16="http://schemas.microsoft.com/office/drawing/2014/main" id="{CE3E9971-46FF-4A39-9163-5C5E442F8CF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clrChange>
              <a:clrFrom>
                <a:srgbClr val="1FD1DD"/>
              </a:clrFrom>
              <a:clrTo>
                <a:srgbClr val="1FD1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3" t="-6850"/>
          <a:stretch>
            <a:fillRect/>
          </a:stretch>
        </p:blipFill>
        <p:spPr>
          <a:xfrm>
            <a:off x="6083300" y="1849517"/>
            <a:ext cx="2159659" cy="2923200"/>
          </a:xfrm>
          <a:custGeom>
            <a:avLst/>
            <a:gdLst>
              <a:gd name="connsiteX0" fmla="*/ 2130668 w 2142764"/>
              <a:gd name="connsiteY0" fmla="*/ 185932 h 2900332"/>
              <a:gd name="connsiteX1" fmla="*/ 2142764 w 2142764"/>
              <a:gd name="connsiteY1" fmla="*/ 185932 h 2900332"/>
              <a:gd name="connsiteX2" fmla="*/ 2142764 w 2142764"/>
              <a:gd name="connsiteY2" fmla="*/ 2900332 h 2900332"/>
              <a:gd name="connsiteX3" fmla="*/ 46191 w 2142764"/>
              <a:gd name="connsiteY3" fmla="*/ 2900332 h 2900332"/>
              <a:gd name="connsiteX4" fmla="*/ 46191 w 2142764"/>
              <a:gd name="connsiteY4" fmla="*/ 1570217 h 2900332"/>
              <a:gd name="connsiteX5" fmla="*/ 2130668 w 2142764"/>
              <a:gd name="connsiteY5" fmla="*/ 1570217 h 2900332"/>
              <a:gd name="connsiteX6" fmla="*/ 0 w 2142764"/>
              <a:gd name="connsiteY6" fmla="*/ 0 h 2900332"/>
              <a:gd name="connsiteX7" fmla="*/ 2130668 w 2142764"/>
              <a:gd name="connsiteY7" fmla="*/ 0 h 2900332"/>
              <a:gd name="connsiteX8" fmla="*/ 2130668 w 2142764"/>
              <a:gd name="connsiteY8" fmla="*/ 185932 h 2900332"/>
              <a:gd name="connsiteX9" fmla="*/ 46191 w 2142764"/>
              <a:gd name="connsiteY9" fmla="*/ 185932 h 2900332"/>
              <a:gd name="connsiteX10" fmla="*/ 46191 w 2142764"/>
              <a:gd name="connsiteY10" fmla="*/ 1570217 h 2900332"/>
              <a:gd name="connsiteX11" fmla="*/ 0 w 2142764"/>
              <a:gd name="connsiteY11" fmla="*/ 1570217 h 29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42764" h="2900332">
                <a:moveTo>
                  <a:pt x="2130668" y="185932"/>
                </a:moveTo>
                <a:lnTo>
                  <a:pt x="2142764" y="185932"/>
                </a:lnTo>
                <a:lnTo>
                  <a:pt x="2142764" y="2900332"/>
                </a:lnTo>
                <a:lnTo>
                  <a:pt x="46191" y="2900332"/>
                </a:lnTo>
                <a:lnTo>
                  <a:pt x="46191" y="1570217"/>
                </a:lnTo>
                <a:lnTo>
                  <a:pt x="2130668" y="1570217"/>
                </a:lnTo>
                <a:close/>
                <a:moveTo>
                  <a:pt x="0" y="0"/>
                </a:moveTo>
                <a:lnTo>
                  <a:pt x="2130668" y="0"/>
                </a:lnTo>
                <a:lnTo>
                  <a:pt x="2130668" y="185932"/>
                </a:lnTo>
                <a:lnTo>
                  <a:pt x="46191" y="185932"/>
                </a:lnTo>
                <a:lnTo>
                  <a:pt x="46191" y="1570217"/>
                </a:lnTo>
                <a:lnTo>
                  <a:pt x="0" y="1570217"/>
                </a:lnTo>
                <a:close/>
              </a:path>
            </a:pathLst>
          </a:cu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69C800D-5FD5-46B7-B32F-5CB32290A145}"/>
              </a:ext>
            </a:extLst>
          </p:cNvPr>
          <p:cNvGrpSpPr/>
          <p:nvPr/>
        </p:nvGrpSpPr>
        <p:grpSpPr>
          <a:xfrm>
            <a:off x="3350440" y="1066810"/>
            <a:ext cx="7258076" cy="4508927"/>
            <a:chOff x="3350440" y="1066810"/>
            <a:chExt cx="7258076" cy="4508927"/>
          </a:xfrm>
        </p:grpSpPr>
        <p:sp>
          <p:nvSpPr>
            <p:cNvPr id="9" name="PA-文本框 8">
              <a:extLst>
                <a:ext uri="{FF2B5EF4-FFF2-40B4-BE49-F238E27FC236}">
                  <a16:creationId xmlns:a16="http://schemas.microsoft.com/office/drawing/2014/main" id="{7817BD92-70AB-4F63-A441-EF97A67CF684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3350440" y="1066810"/>
              <a:ext cx="2771913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700" b="1" dirty="0">
                  <a:solidFill>
                    <a:prstClr val="black"/>
                  </a:solidFill>
                </a:rPr>
                <a:t>U</a:t>
              </a:r>
              <a:endParaRPr lang="en-US" altLang="zh-CN" sz="28700" b="1" dirty="0"/>
            </a:p>
          </p:txBody>
        </p:sp>
        <p:sp>
          <p:nvSpPr>
            <p:cNvPr id="11" name="PA-文本框 10">
              <a:extLst>
                <a:ext uri="{FF2B5EF4-FFF2-40B4-BE49-F238E27FC236}">
                  <a16:creationId xmlns:a16="http://schemas.microsoft.com/office/drawing/2014/main" id="{D5CF5934-A8C1-46EE-AA5C-961890B4E9C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8176440" y="1066810"/>
              <a:ext cx="2432076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700" b="1" dirty="0">
                  <a:solidFill>
                    <a:prstClr val="black"/>
                  </a:solidFill>
                </a:rPr>
                <a:t>K</a:t>
              </a:r>
              <a:endParaRPr lang="en-US" altLang="zh-CN" sz="28700" b="1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ECE70C3-9CAC-4466-9485-DEA1719E77B3}"/>
              </a:ext>
            </a:extLst>
          </p:cNvPr>
          <p:cNvGrpSpPr/>
          <p:nvPr/>
        </p:nvGrpSpPr>
        <p:grpSpPr>
          <a:xfrm>
            <a:off x="3652921" y="2074009"/>
            <a:ext cx="6909404" cy="1355339"/>
            <a:chOff x="3652921" y="2074009"/>
            <a:chExt cx="6909404" cy="1355339"/>
          </a:xfrm>
        </p:grpSpPr>
        <p:pic>
          <p:nvPicPr>
            <p:cNvPr id="14" name="PA-图片 13">
              <a:extLst>
                <a:ext uri="{FF2B5EF4-FFF2-40B4-BE49-F238E27FC236}">
                  <a16:creationId xmlns:a16="http://schemas.microsoft.com/office/drawing/2014/main" id="{98D11543-ABC8-4B67-BBAB-E30433897DE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clrChange>
                <a:clrFrom>
                  <a:srgbClr val="FFE22F"/>
                </a:clrFrom>
                <a:clrTo>
                  <a:srgbClr val="FFE22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986"/>
            <a:stretch>
              <a:fillRect/>
            </a:stretch>
          </p:blipFill>
          <p:spPr>
            <a:xfrm>
              <a:off x="8524172" y="2077336"/>
              <a:ext cx="2038153" cy="1351664"/>
            </a:xfrm>
            <a:custGeom>
              <a:avLst/>
              <a:gdLst>
                <a:gd name="connsiteX0" fmla="*/ 0 w 2038153"/>
                <a:gd name="connsiteY0" fmla="*/ 0 h 1351664"/>
                <a:gd name="connsiteX1" fmla="*/ 2038153 w 2038153"/>
                <a:gd name="connsiteY1" fmla="*/ 0 h 1351664"/>
                <a:gd name="connsiteX2" fmla="*/ 2038153 w 2038153"/>
                <a:gd name="connsiteY2" fmla="*/ 1351664 h 1351664"/>
                <a:gd name="connsiteX3" fmla="*/ 0 w 2038153"/>
                <a:gd name="connsiteY3" fmla="*/ 1351664 h 135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8153" h="1351664">
                  <a:moveTo>
                    <a:pt x="0" y="0"/>
                  </a:moveTo>
                  <a:lnTo>
                    <a:pt x="2038153" y="0"/>
                  </a:lnTo>
                  <a:lnTo>
                    <a:pt x="2038153" y="1351664"/>
                  </a:lnTo>
                  <a:lnTo>
                    <a:pt x="0" y="1351664"/>
                  </a:lnTo>
                  <a:close/>
                </a:path>
              </a:pathLst>
            </a:custGeom>
          </p:spPr>
        </p:pic>
        <p:pic>
          <p:nvPicPr>
            <p:cNvPr id="38" name="PA-图片 37">
              <a:extLst>
                <a:ext uri="{FF2B5EF4-FFF2-40B4-BE49-F238E27FC236}">
                  <a16:creationId xmlns:a16="http://schemas.microsoft.com/office/drawing/2014/main" id="{D60FDB56-A3E2-4AE0-936C-22D26A295B8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>
              <a:clrChange>
                <a:clrFrom>
                  <a:srgbClr val="FFE22F"/>
                </a:clrFrom>
                <a:clrTo>
                  <a:srgbClr val="FFE22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465"/>
            <a:stretch>
              <a:fillRect/>
            </a:stretch>
          </p:blipFill>
          <p:spPr>
            <a:xfrm>
              <a:off x="3652921" y="2074009"/>
              <a:ext cx="2139499" cy="1355339"/>
            </a:xfrm>
            <a:custGeom>
              <a:avLst/>
              <a:gdLst>
                <a:gd name="connsiteX0" fmla="*/ 0 w 2139499"/>
                <a:gd name="connsiteY0" fmla="*/ 0 h 1355339"/>
                <a:gd name="connsiteX1" fmla="*/ 2139499 w 2139499"/>
                <a:gd name="connsiteY1" fmla="*/ 0 h 1355339"/>
                <a:gd name="connsiteX2" fmla="*/ 2139499 w 2139499"/>
                <a:gd name="connsiteY2" fmla="*/ 1355339 h 1355339"/>
                <a:gd name="connsiteX3" fmla="*/ 0 w 2139499"/>
                <a:gd name="connsiteY3" fmla="*/ 1355339 h 135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9499" h="1355339">
                  <a:moveTo>
                    <a:pt x="0" y="0"/>
                  </a:moveTo>
                  <a:lnTo>
                    <a:pt x="2139499" y="0"/>
                  </a:lnTo>
                  <a:lnTo>
                    <a:pt x="2139499" y="1355339"/>
                  </a:lnTo>
                  <a:lnTo>
                    <a:pt x="0" y="1355339"/>
                  </a:lnTo>
                  <a:close/>
                </a:path>
              </a:pathLst>
            </a:custGeom>
          </p:spPr>
        </p:pic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94818E24-68ED-49D7-94B4-F31ACDAA454B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00EFFF"/>
              </a:clrFrom>
              <a:clrTo>
                <a:srgbClr val="00E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591" y="-910310"/>
            <a:ext cx="3816437" cy="685800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803773-BB06-4598-8B22-5DCBFAC04B32}"/>
              </a:ext>
            </a:extLst>
          </p:cNvPr>
          <p:cNvGrpSpPr/>
          <p:nvPr/>
        </p:nvGrpSpPr>
        <p:grpSpPr>
          <a:xfrm>
            <a:off x="221181" y="353114"/>
            <a:ext cx="11749638" cy="6151773"/>
            <a:chOff x="221181" y="364880"/>
            <a:chExt cx="11749638" cy="6151773"/>
          </a:xfrm>
        </p:grpSpPr>
        <p:sp>
          <p:nvSpPr>
            <p:cNvPr id="24" name="文本框 14">
              <a:extLst>
                <a:ext uri="{FF2B5EF4-FFF2-40B4-BE49-F238E27FC236}">
                  <a16:creationId xmlns:a16="http://schemas.microsoft.com/office/drawing/2014/main" id="{4C47993D-3CFD-42D3-BA8B-84FCE5F1C486}"/>
                </a:ext>
              </a:extLst>
            </p:cNvPr>
            <p:cNvSpPr txBox="1"/>
            <p:nvPr/>
          </p:nvSpPr>
          <p:spPr>
            <a:xfrm>
              <a:off x="221181" y="605498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文字云效果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42281A6-4258-4DF8-9740-BFDF12868D8B}"/>
                </a:ext>
              </a:extLst>
            </p:cNvPr>
            <p:cNvGrpSpPr/>
            <p:nvPr/>
          </p:nvGrpSpPr>
          <p:grpSpPr>
            <a:xfrm>
              <a:off x="334963" y="364880"/>
              <a:ext cx="11635856" cy="6133016"/>
              <a:chOff x="342582" y="434328"/>
              <a:chExt cx="11635856" cy="613301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0A15624-6D94-4AD7-BB28-64BF9D8A52A5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27" name="文本框 17">
                <a:extLst>
                  <a:ext uri="{FF2B5EF4-FFF2-40B4-BE49-F238E27FC236}">
                    <a16:creationId xmlns:a16="http://schemas.microsoft.com/office/drawing/2014/main" id="{131301C0-6C21-41F7-A032-49FA25DFD7FB}"/>
                  </a:ext>
                </a:extLst>
              </p:cNvPr>
              <p:cNvSpPr txBox="1"/>
              <p:nvPr/>
            </p:nvSpPr>
            <p:spPr>
              <a:xfrm>
                <a:off x="10352672" y="6100903"/>
                <a:ext cx="1625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3rd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F403367-1F26-4A20-B65F-2E58A78B3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19">
                <a:extLst>
                  <a:ext uri="{FF2B5EF4-FFF2-40B4-BE49-F238E27FC236}">
                    <a16:creationId xmlns:a16="http://schemas.microsoft.com/office/drawing/2014/main" id="{5057655D-5CF8-478C-B557-DE6CE8051A16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7399C06-8674-44BD-9F33-12469401D2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2" y="6562568"/>
                <a:ext cx="1504001" cy="4776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1694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汉仪铸字黑魔法W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2</cp:revision>
  <dcterms:created xsi:type="dcterms:W3CDTF">2019-11-19T15:15:19Z</dcterms:created>
  <dcterms:modified xsi:type="dcterms:W3CDTF">2019-11-23T06:44:40Z</dcterms:modified>
</cp:coreProperties>
</file>