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5FE"/>
    <a:srgbClr val="B4EAFC"/>
    <a:srgbClr val="D3F6FE"/>
    <a:srgbClr val="A9E2F7"/>
    <a:srgbClr val="44C3FC"/>
    <a:srgbClr val="2791F4"/>
    <a:srgbClr val="C8F2FE"/>
    <a:srgbClr val="67DCFD"/>
    <a:srgbClr val="327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-1853" y="-768"/>
      </p:cViewPr>
      <p:guideLst>
        <p:guide orient="horz" pos="2160"/>
        <p:guide pos="3840"/>
        <p:guide pos="7469"/>
        <p:guide pos="211"/>
        <p:guide orient="horz" pos="210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36F17-10EC-4F33-88E6-91636C821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DF2BC-D603-47BB-B225-55CDE1CB3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2C1B8-9675-4186-A7D3-77B5DA87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27B17-8D73-4E8E-9C5B-1B8E485E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AF371-6F29-4AD6-8B90-E2E5D075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C4A3-8C84-4694-BBD9-0611BE38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CDA98-A9B1-4545-8E3C-E20B6D16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63EB7-7939-453C-A1D2-CAC9FC10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66D6C-E87F-4CA3-B24B-DB2F8D94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B459E-A289-43CA-838E-BD9E5A2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9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1B9F14-F400-4ED9-B2B4-E84910AC7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3CC56-A522-422B-901D-6F1213DE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2CFED-F146-4BF8-86FB-ACBA7B96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6A891-2F81-4C20-8CC5-4C5EEA63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46DD0-1BA1-4186-9A92-C236AE86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8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88EC4-964A-43B8-9DA5-FCB955EA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BCC50-47DB-4C7E-817B-1644850C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DD181-FD52-4AD5-9F9F-8868B4E5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B6A4E-570F-4C89-B30B-EFCC58B0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ACC63-115D-4B26-80BC-55E5E67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35E14-E5D3-4637-BE32-4D07FF93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0D90-9BBA-4568-A8E2-86EAC013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DA161-BB0C-4D82-B067-FAE03EA2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F0E69-F6B3-4A23-BA74-21006324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D8823-A966-4B4A-B41C-D21DD03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7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C37F-FAFF-4997-9A7E-0E3DC707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9A22F-FAAE-41DB-807B-C4F3C0CA9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8ED37-110E-45BC-8E6C-85A74F38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922D9-7F15-49FC-B2F0-B1EC20BB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2F14A-4E49-4CF8-A8E8-AE25E185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C06F87-C2B0-4E5B-88B8-5D794FFF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4F67-4D47-4F7D-B0DE-884959BE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D4B9A-2610-4D82-826A-D189665D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18C54-1540-4224-B3DB-7D4AA2263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0BE1C-B884-4D2E-BA3C-544D9F1D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890B1C-DE6A-48CD-A340-B5DB42C4D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BB496C-E000-4868-BFF5-AD78735C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4D655-643F-4D18-89A4-24F664CD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CAAA9-7F0E-4E0C-8E36-3F1251C3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C4053-80B7-4BA2-8C91-77D51A2A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B1EDD9-B239-4C6F-9729-66DED1D5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BFD4A-D212-4F41-B9B2-83BA6E48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E42EB1-9C8F-4C6F-A875-3F028639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4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9CF5F3-0397-4108-BBC3-29666244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B6EC4-9E21-402D-AF94-0AD67FC8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14755E-9AB3-4320-B9E6-B55D8E34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5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AAC0C-3EC5-4E54-8437-6C9FCEE2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B79C3-FF6F-4143-864B-02F641E6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B249A-7C52-4229-81CB-BA962D18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F131D-6341-4756-9D4B-4EB38658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ADF42-26DE-4CD3-B1A4-D7970489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8BF14-3219-4D35-BE5A-889FCF38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5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B7297-6AB7-4C8A-BBC3-729E8B26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8729C1-24F6-4356-8B18-2AE0B4275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F32BB-596A-44F7-BCDE-63D08647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BF55-D089-4008-8AEC-6EDD0A4B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A404A-E056-4F7D-9560-3AF7C4F1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82C5B-DBE5-4E25-91DA-3162A0F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B549B-80A7-436B-8E31-30199309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E354F-A5D8-426D-BB26-CFB464AF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39FC5-D8E5-4A89-B898-73F8933A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7B67-1F71-49C2-916E-C2D806DCE8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01CEE-E052-4886-A56B-769834BD4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5238E-294E-46E4-8FA2-AD5CED62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0F79-ED51-44FC-94B5-2874F9F0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7BC0BBC-7133-4705-A033-FC7A27C324D4}"/>
              </a:ext>
            </a:extLst>
          </p:cNvPr>
          <p:cNvSpPr/>
          <p:nvPr/>
        </p:nvSpPr>
        <p:spPr>
          <a:xfrm rot="1861706">
            <a:off x="5886747" y="-897565"/>
            <a:ext cx="10774680" cy="1208907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ECA16A6-5EE8-41F1-B1B3-3D13C057077D}"/>
              </a:ext>
            </a:extLst>
          </p:cNvPr>
          <p:cNvCxnSpPr>
            <a:cxnSpLocks/>
          </p:cNvCxnSpPr>
          <p:nvPr/>
        </p:nvCxnSpPr>
        <p:spPr>
          <a:xfrm flipV="1">
            <a:off x="3541876" y="-884255"/>
            <a:ext cx="5079610" cy="8321375"/>
          </a:xfrm>
          <a:prstGeom prst="line">
            <a:avLst/>
          </a:prstGeom>
          <a:ln w="76200">
            <a:gradFill>
              <a:gsLst>
                <a:gs pos="66000">
                  <a:srgbClr val="D3F6FE"/>
                </a:gs>
                <a:gs pos="82000">
                  <a:srgbClr val="A9E2F7"/>
                </a:gs>
                <a:gs pos="31000">
                  <a:srgbClr val="44C3FC"/>
                </a:gs>
                <a:gs pos="39000">
                  <a:srgbClr val="C8F2FE"/>
                </a:gs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67DCF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77C7004-8239-45B2-9D97-5C62CB9E466A}"/>
              </a:ext>
            </a:extLst>
          </p:cNvPr>
          <p:cNvCxnSpPr>
            <a:cxnSpLocks/>
          </p:cNvCxnSpPr>
          <p:nvPr/>
        </p:nvCxnSpPr>
        <p:spPr>
          <a:xfrm>
            <a:off x="11057364" y="6493120"/>
            <a:ext cx="799674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83DEEC6-51A9-45F6-BEEF-5717EF2C6C2D}"/>
              </a:ext>
            </a:extLst>
          </p:cNvPr>
          <p:cNvCxnSpPr>
            <a:cxnSpLocks/>
          </p:cNvCxnSpPr>
          <p:nvPr/>
        </p:nvCxnSpPr>
        <p:spPr>
          <a:xfrm flipV="1">
            <a:off x="1760182" y="665034"/>
            <a:ext cx="1123669" cy="1842644"/>
          </a:xfrm>
          <a:prstGeom prst="line">
            <a:avLst/>
          </a:prstGeom>
          <a:ln w="44450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4000">
                  <a:srgbClr val="D1F5FE">
                    <a:alpha val="54000"/>
                  </a:srgbClr>
                </a:gs>
                <a:gs pos="0">
                  <a:srgbClr val="B4EAFC">
                    <a:alpha val="6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3A83E7A-86BC-4B45-90A0-254512B7C908}"/>
              </a:ext>
            </a:extLst>
          </p:cNvPr>
          <p:cNvCxnSpPr>
            <a:cxnSpLocks/>
          </p:cNvCxnSpPr>
          <p:nvPr/>
        </p:nvCxnSpPr>
        <p:spPr>
          <a:xfrm flipV="1">
            <a:off x="1055070" y="2725929"/>
            <a:ext cx="1970019" cy="3248785"/>
          </a:xfrm>
          <a:prstGeom prst="line">
            <a:avLst/>
          </a:prstGeom>
          <a:ln w="1111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4000">
                  <a:srgbClr val="D1F5FE">
                    <a:alpha val="54000"/>
                  </a:srgbClr>
                </a:gs>
                <a:gs pos="0">
                  <a:srgbClr val="B4EAFC">
                    <a:alpha val="6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012DC06-9C7B-496B-88B5-F41E6B8F216A}"/>
              </a:ext>
            </a:extLst>
          </p:cNvPr>
          <p:cNvCxnSpPr>
            <a:cxnSpLocks/>
          </p:cNvCxnSpPr>
          <p:nvPr/>
        </p:nvCxnSpPr>
        <p:spPr>
          <a:xfrm flipV="1">
            <a:off x="5162127" y="706050"/>
            <a:ext cx="1123669" cy="1842644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4000">
                  <a:srgbClr val="D1F5FE">
                    <a:alpha val="54000"/>
                  </a:srgbClr>
                </a:gs>
                <a:gs pos="0">
                  <a:srgbClr val="B4EAFC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44C627-4D9A-45DA-8BE2-B2A78CF49F73}"/>
              </a:ext>
            </a:extLst>
          </p:cNvPr>
          <p:cNvCxnSpPr>
            <a:cxnSpLocks/>
          </p:cNvCxnSpPr>
          <p:nvPr/>
        </p:nvCxnSpPr>
        <p:spPr>
          <a:xfrm flipV="1">
            <a:off x="10431818" y="2447640"/>
            <a:ext cx="1123669" cy="1842644"/>
          </a:xfrm>
          <a:prstGeom prst="line">
            <a:avLst/>
          </a:prstGeom>
          <a:ln w="6667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4000">
                  <a:srgbClr val="D1F5FE">
                    <a:alpha val="54000"/>
                  </a:srgbClr>
                </a:gs>
                <a:gs pos="0">
                  <a:srgbClr val="B4EAFC">
                    <a:alpha val="6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6FB394C-F675-475A-863F-137663FBAAF5}"/>
              </a:ext>
            </a:extLst>
          </p:cNvPr>
          <p:cNvCxnSpPr>
            <a:cxnSpLocks/>
          </p:cNvCxnSpPr>
          <p:nvPr/>
        </p:nvCxnSpPr>
        <p:spPr>
          <a:xfrm flipV="1">
            <a:off x="7258407" y="5340965"/>
            <a:ext cx="1123669" cy="1842644"/>
          </a:xfrm>
          <a:prstGeom prst="line">
            <a:avLst/>
          </a:prstGeom>
          <a:ln w="76200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4000">
                  <a:srgbClr val="D1F5FE">
                    <a:alpha val="54000"/>
                  </a:srgbClr>
                </a:gs>
                <a:gs pos="0">
                  <a:srgbClr val="B4EAFC">
                    <a:alpha val="6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38AD190-CB93-4C49-9770-443E8FFF3C17}"/>
              </a:ext>
            </a:extLst>
          </p:cNvPr>
          <p:cNvCxnSpPr>
            <a:cxnSpLocks/>
          </p:cNvCxnSpPr>
          <p:nvPr/>
        </p:nvCxnSpPr>
        <p:spPr>
          <a:xfrm flipV="1">
            <a:off x="9955071" y="-1085248"/>
            <a:ext cx="1123669" cy="1842644"/>
          </a:xfrm>
          <a:prstGeom prst="line">
            <a:avLst/>
          </a:prstGeom>
          <a:ln w="13017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4000">
                  <a:srgbClr val="D1F5FE">
                    <a:alpha val="54000"/>
                  </a:srgbClr>
                </a:gs>
                <a:gs pos="0">
                  <a:srgbClr val="B4EAFC">
                    <a:alpha val="6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B803773-BB06-4598-8B22-5DCBFAC04B32}"/>
              </a:ext>
            </a:extLst>
          </p:cNvPr>
          <p:cNvGrpSpPr/>
          <p:nvPr/>
        </p:nvGrpSpPr>
        <p:grpSpPr>
          <a:xfrm>
            <a:off x="221181" y="353114"/>
            <a:ext cx="11749638" cy="6151773"/>
            <a:chOff x="221181" y="364880"/>
            <a:chExt cx="11749638" cy="6151773"/>
          </a:xfrm>
        </p:grpSpPr>
        <p:sp>
          <p:nvSpPr>
            <p:cNvPr id="30" name="文本框 14">
              <a:extLst>
                <a:ext uri="{FF2B5EF4-FFF2-40B4-BE49-F238E27FC236}">
                  <a16:creationId xmlns:a16="http://schemas.microsoft.com/office/drawing/2014/main" id="{4C47993D-3CFD-42D3-BA8B-84FCE5F1C486}"/>
                </a:ext>
              </a:extLst>
            </p:cNvPr>
            <p:cNvSpPr txBox="1"/>
            <p:nvPr/>
          </p:nvSpPr>
          <p:spPr>
            <a:xfrm>
              <a:off x="221181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液体星球试水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42281A6-4258-4DF8-9740-BFDF12868D8B}"/>
                </a:ext>
              </a:extLst>
            </p:cNvPr>
            <p:cNvGrpSpPr/>
            <p:nvPr/>
          </p:nvGrpSpPr>
          <p:grpSpPr>
            <a:xfrm>
              <a:off x="334963" y="364880"/>
              <a:ext cx="11635856" cy="6133016"/>
              <a:chOff x="342582" y="434328"/>
              <a:chExt cx="11635856" cy="6133016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0A15624-6D94-4AD7-BB28-64BF9D8A52A5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33" name="文本框 17">
                <a:extLst>
                  <a:ext uri="{FF2B5EF4-FFF2-40B4-BE49-F238E27FC236}">
                    <a16:creationId xmlns:a16="http://schemas.microsoft.com/office/drawing/2014/main" id="{131301C0-6C21-41F7-A032-49FA25DFD7FB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4th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F403367-1F26-4A20-B65F-2E58A78B3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9">
                <a:extLst>
                  <a:ext uri="{FF2B5EF4-FFF2-40B4-BE49-F238E27FC236}">
                    <a16:creationId xmlns:a16="http://schemas.microsoft.com/office/drawing/2014/main" id="{5057655D-5CF8-478C-B557-DE6CE8051A16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7399C06-8674-44BD-9F33-12469401D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1810227" cy="4776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5023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23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汉仪铸字黑魔法W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10</cp:revision>
  <dcterms:created xsi:type="dcterms:W3CDTF">2019-11-19T22:59:57Z</dcterms:created>
  <dcterms:modified xsi:type="dcterms:W3CDTF">2019-11-23T06:48:04Z</dcterms:modified>
</cp:coreProperties>
</file>