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3" r:id="rId4"/>
    <p:sldId id="260" r:id="rId5"/>
    <p:sldId id="256" r:id="rId6"/>
    <p:sldId id="263" r:id="rId7"/>
    <p:sldId id="264" r:id="rId8"/>
    <p:sldId id="265" r:id="rId9"/>
    <p:sldId id="266" r:id="rId10"/>
    <p:sldId id="274" r:id="rId11"/>
    <p:sldId id="272" r:id="rId12"/>
    <p:sldId id="267" r:id="rId13"/>
    <p:sldId id="268" r:id="rId14"/>
    <p:sldId id="25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8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orient="horz" pos="2387" userDrawn="1">
          <p15:clr>
            <a:srgbClr val="A4A3A4"/>
          </p15:clr>
        </p15:guide>
        <p15:guide id="7" orient="horz" pos="1820" userDrawn="1">
          <p15:clr>
            <a:srgbClr val="A4A3A4"/>
          </p15:clr>
        </p15:guide>
        <p15:guide id="8" orient="horz" pos="2500" userDrawn="1">
          <p15:clr>
            <a:srgbClr val="A4A3A4"/>
          </p15:clr>
        </p15:guide>
        <p15:guide id="9" orient="horz" pos="2795" userDrawn="1">
          <p15:clr>
            <a:srgbClr val="A4A3A4"/>
          </p15:clr>
        </p15:guide>
        <p15:guide id="10" orient="horz" pos="1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 autoAdjust="0"/>
    <p:restoredTop sz="95847" autoAdjust="0"/>
  </p:normalViewPr>
  <p:slideViewPr>
    <p:cSldViewPr snapToGrid="0">
      <p:cViewPr varScale="1">
        <p:scale>
          <a:sx n="82" d="100"/>
          <a:sy n="82" d="100"/>
        </p:scale>
        <p:origin x="82" y="168"/>
      </p:cViewPr>
      <p:guideLst>
        <p:guide orient="horz" pos="2160"/>
        <p:guide pos="3840"/>
        <p:guide orient="horz" pos="3181"/>
        <p:guide orient="horz" pos="1117"/>
        <p:guide orient="horz" pos="1933"/>
        <p:guide orient="horz" pos="2387"/>
        <p:guide orient="horz" pos="1820"/>
        <p:guide orient="horz" pos="2500"/>
        <p:guide orient="horz" pos="2795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6594-DCCC-4C5C-85E9-800899FC54C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11D3D-C0BB-42A3-8AD9-F634A5C54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1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700A-C01F-4844-829D-D55428CF2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B3AC2-FD83-4764-AA7D-9FF38C9C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740E-F283-4DFC-AE3A-8E758DDE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BA50C-2CB8-464D-9590-F6EE7B96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D196-768C-4207-9EDC-6797A2FE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3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8B7A0-3DCF-48EF-B2B0-20BF6541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5B508-51BC-4027-A23E-18D978AFF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BC7F0-4E1B-404D-A9DB-CC10CD25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D1079-4190-4CAD-849C-3875BEB3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9C4F8-2B02-44CC-BF0B-4011B7C0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ADF8AA-2EBA-4467-8629-8B6AFF992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EF95A-7AF5-4792-87A9-665F1336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F00E6-87EC-4007-82E1-4FEB40A0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1C9C6-50B5-4AD2-A11E-EC3C3EFA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84301-FA17-4EFB-BCDD-4FA3938D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5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7937-6CF2-4276-8FA2-6FAC120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8A3AC-A15E-454A-A771-765CA143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FDDCB-ED87-4ABF-8D74-530DCCC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52D40-4F6F-44E3-8932-77B9E132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BA77D-E0CE-486D-BA1F-CDE3C3D6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3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973FB-ECC4-4F6D-A8A1-3CCF906F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5E25E-FD38-4BF8-9BFA-E23E5E4F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AC5B1-445E-40B3-9888-01A0909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52593-B03B-41B3-A840-2546ADE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3B473-DB1B-42C0-80E1-F54226B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8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6184B-EF62-4FEA-B389-411C7378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9954E-22CF-48D8-8D05-40E076BB2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D8693-3289-4D85-AA5F-53D20930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9D0D8-BD5E-4E4D-8F58-0406EC6B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4CAED-4381-46D5-98D4-CCF0068C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46FD5-1162-4C5C-A0FB-68D892F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9E13E-4B65-4D77-8D15-C570131E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59D3E-BC06-4DBB-9255-1F09AF82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D7D6E-0D0B-4726-97E4-F3735737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CA32F8-7471-4E47-B070-2FFCADC49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B80ED0-9B55-4386-97F4-F4BA87DD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8D34F-6229-400E-8142-BCC489B0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0882E2-7A17-46F9-B69B-7AD06A4D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5E7CF-2C0A-4F99-9CC3-71AF6B6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116CC-F348-4AA4-A022-D5AA0034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305F6-55AC-435F-BBD1-414FD5F3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1801A-539F-40BC-8D76-92F8804D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A8A8D-F9BA-45BA-A29E-293940C1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393EA-55B1-4D37-B9E5-B2BA8483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A711F3-C079-4E7B-A129-59E97943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025B6-1D12-487C-AD69-E7A00D22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4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6C76A-C29C-4D1B-983C-03174AEE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C5BFC-0254-4C86-9380-1B24B2279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0AD9E-837F-45D8-8E65-97053986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53AC3-C6AC-4B39-9093-34AECC58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7A18D-F061-41F1-B6BE-78CAF2F7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AB185-729B-490F-9C36-6A241074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5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5CC9B-A776-4A7F-844B-AC7A9925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D49664-0B89-40CF-9C50-B7C05E8CB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F9DB32-71CC-4EAB-8EFB-5509675BB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123C2-C595-44C3-A4BD-40905C6E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FD0FD-4366-4703-861D-B71F0376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6BEFC-37DD-4F48-9B6C-6E8AED8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BA958D-3020-409D-8B2E-84EAF78B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24CEF-9046-4D0B-B210-326113BC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2537B-74C0-4704-8DE8-E21BEEF38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63E9-5F8F-46EB-B17D-4E5227A1F30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01CEF-0468-47CD-8C08-609C0D57E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AD3A2-C97F-42BD-9808-5E8E4284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3536-2447-495C-BAD8-12D6662EA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-文本框 31">
            <a:extLst>
              <a:ext uri="{FF2B5EF4-FFF2-40B4-BE49-F238E27FC236}">
                <a16:creationId xmlns:a16="http://schemas.microsoft.com/office/drawing/2014/main" id="{B6E598FA-5FA7-4F94-BA17-5E11609E78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04151" y="1809552"/>
            <a:ext cx="2593980" cy="584775"/>
          </a:xfrm>
          <a:prstGeom prst="rect">
            <a:avLst/>
          </a:prstGeom>
          <a:noFill/>
          <a:ln>
            <a:solidFill>
              <a:schemeClr val="bg1">
                <a:alpha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Power of love</a:t>
            </a:r>
          </a:p>
        </p:txBody>
      </p:sp>
      <p:sp>
        <p:nvSpPr>
          <p:cNvPr id="42" name="PA-文本框 41">
            <a:extLst>
              <a:ext uri="{FF2B5EF4-FFF2-40B4-BE49-F238E27FC236}">
                <a16:creationId xmlns:a16="http://schemas.microsoft.com/office/drawing/2014/main" id="{0E477748-710A-4179-8CEE-B36509F3971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03110" y="4332332"/>
            <a:ext cx="1996060" cy="400110"/>
          </a:xfrm>
          <a:prstGeom prst="rect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Sound of slience</a:t>
            </a:r>
          </a:p>
        </p:txBody>
      </p:sp>
      <p:sp>
        <p:nvSpPr>
          <p:cNvPr id="33" name="PA-文本框 32">
            <a:extLst>
              <a:ext uri="{FF2B5EF4-FFF2-40B4-BE49-F238E27FC236}">
                <a16:creationId xmlns:a16="http://schemas.microsoft.com/office/drawing/2014/main" id="{CD5B0FF7-B679-4F4D-A8B7-DC198423FFD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52190" y="2882115"/>
            <a:ext cx="1697901" cy="36933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Rhythm of Rain</a:t>
            </a:r>
          </a:p>
        </p:txBody>
      </p:sp>
      <p:sp>
        <p:nvSpPr>
          <p:cNvPr id="34" name="PA-文本框 33">
            <a:extLst>
              <a:ext uri="{FF2B5EF4-FFF2-40B4-BE49-F238E27FC236}">
                <a16:creationId xmlns:a16="http://schemas.microsoft.com/office/drawing/2014/main" id="{B0137244-DC69-4D96-9FFB-D686F4DCA1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17162" y="2118621"/>
            <a:ext cx="2367956" cy="400110"/>
          </a:xfrm>
          <a:prstGeom prst="rect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Because I loved you</a:t>
            </a:r>
          </a:p>
        </p:txBody>
      </p:sp>
      <p:sp>
        <p:nvSpPr>
          <p:cNvPr id="35" name="PA-文本框 34">
            <a:extLst>
              <a:ext uri="{FF2B5EF4-FFF2-40B4-BE49-F238E27FC236}">
                <a16:creationId xmlns:a16="http://schemas.microsoft.com/office/drawing/2014/main" id="{65FFA7B7-3C23-41B1-AC39-83A9FCC29EB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78127" y="1511227"/>
            <a:ext cx="3046027" cy="400110"/>
          </a:xfrm>
          <a:prstGeom prst="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TAKE MY BREATHE AWAY</a:t>
            </a:r>
          </a:p>
        </p:txBody>
      </p:sp>
      <p:sp>
        <p:nvSpPr>
          <p:cNvPr id="37" name="PA-文本框 36">
            <a:extLst>
              <a:ext uri="{FF2B5EF4-FFF2-40B4-BE49-F238E27FC236}">
                <a16:creationId xmlns:a16="http://schemas.microsoft.com/office/drawing/2014/main" id="{91AEECBE-E199-48AA-B802-50AB26217E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97754" y="2352315"/>
            <a:ext cx="6006773" cy="707886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alpha val="80000"/>
                  </a:schemeClr>
                </a:solidFill>
              </a:rPr>
              <a:t>Can you </a:t>
            </a:r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feel</a:t>
            </a:r>
            <a:r>
              <a:rPr lang="en-US" altLang="zh-CN" sz="3600" dirty="0">
                <a:solidFill>
                  <a:schemeClr val="bg1">
                    <a:alpha val="80000"/>
                  </a:schemeClr>
                </a:solidFill>
              </a:rPr>
              <a:t> the love tonight</a:t>
            </a:r>
          </a:p>
        </p:txBody>
      </p:sp>
      <p:sp>
        <p:nvSpPr>
          <p:cNvPr id="39" name="PA-文本框 38">
            <a:extLst>
              <a:ext uri="{FF2B5EF4-FFF2-40B4-BE49-F238E27FC236}">
                <a16:creationId xmlns:a16="http://schemas.microsoft.com/office/drawing/2014/main" id="{7CC3F306-AD41-4F8C-A1EE-3785ACB8F6A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033106" y="3791701"/>
            <a:ext cx="4136069" cy="707886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Unchained</a:t>
            </a:r>
            <a:r>
              <a:rPr lang="en-US" altLang="zh-CN" sz="3600" dirty="0">
                <a:solidFill>
                  <a:schemeClr val="bg1">
                    <a:alpha val="80000"/>
                  </a:schemeClr>
                </a:solidFill>
              </a:rPr>
              <a:t> melody</a:t>
            </a:r>
          </a:p>
        </p:txBody>
      </p:sp>
      <p:sp>
        <p:nvSpPr>
          <p:cNvPr id="40" name="PA-文本框 39">
            <a:extLst>
              <a:ext uri="{FF2B5EF4-FFF2-40B4-BE49-F238E27FC236}">
                <a16:creationId xmlns:a16="http://schemas.microsoft.com/office/drawing/2014/main" id="{B38B1550-CE73-45BA-A892-9992A68705A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373471" y="4525146"/>
            <a:ext cx="5455340" cy="584775"/>
          </a:xfrm>
          <a:prstGeom prst="rect">
            <a:avLst/>
          </a:prstGeom>
          <a:noFill/>
          <a:ln>
            <a:solidFill>
              <a:schemeClr val="bg1">
                <a:alpha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I love you more than I can say</a:t>
            </a:r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FA03AD36-CD1D-4D72-90A5-C717FBF462B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151201" y="4935855"/>
            <a:ext cx="1899879" cy="400110"/>
          </a:xfrm>
          <a:prstGeom prst="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Sealed with kiss</a:t>
            </a:r>
          </a:p>
        </p:txBody>
      </p:sp>
      <p:sp>
        <p:nvSpPr>
          <p:cNvPr id="43" name="PA-文本框 42">
            <a:extLst>
              <a:ext uri="{FF2B5EF4-FFF2-40B4-BE49-F238E27FC236}">
                <a16:creationId xmlns:a16="http://schemas.microsoft.com/office/drawing/2014/main" id="{62567F51-71F0-4B97-B5E8-822D0531E42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535648" y="3603143"/>
            <a:ext cx="3130985" cy="36933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Everything I do, I do it for you</a:t>
            </a:r>
          </a:p>
        </p:txBody>
      </p:sp>
      <p:sp>
        <p:nvSpPr>
          <p:cNvPr id="44" name="PA-文本框 43">
            <a:extLst>
              <a:ext uri="{FF2B5EF4-FFF2-40B4-BE49-F238E27FC236}">
                <a16:creationId xmlns:a16="http://schemas.microsoft.com/office/drawing/2014/main" id="{C10238BA-594D-4AEB-A13B-AAD1E005C14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076661" y="3285022"/>
            <a:ext cx="2048958" cy="33855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alpha val="0"/>
                  </a:prstClr>
                </a:solidFill>
              </a:rPr>
              <a:t>Yesterday once more</a:t>
            </a:r>
          </a:p>
        </p:txBody>
      </p:sp>
      <p:sp>
        <p:nvSpPr>
          <p:cNvPr id="38" name="PA-文本框 37">
            <a:extLst>
              <a:ext uri="{FF2B5EF4-FFF2-40B4-BE49-F238E27FC236}">
                <a16:creationId xmlns:a16="http://schemas.microsoft.com/office/drawing/2014/main" id="{E54E9BFF-9873-40EA-B734-F3EC4C64159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609913" y="3010155"/>
            <a:ext cx="498245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Right here waiting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803773-BB06-4598-8B22-5DCBFAC04B32}"/>
              </a:ext>
            </a:extLst>
          </p:cNvPr>
          <p:cNvGrpSpPr/>
          <p:nvPr/>
        </p:nvGrpSpPr>
        <p:grpSpPr>
          <a:xfrm>
            <a:off x="221181" y="364880"/>
            <a:ext cx="11749638" cy="6151773"/>
            <a:chOff x="221181" y="364880"/>
            <a:chExt cx="11749638" cy="615177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C47993D-3CFD-42D3-BA8B-84FCE5F1C486}"/>
                </a:ext>
              </a:extLst>
            </p:cNvPr>
            <p:cNvSpPr txBox="1"/>
            <p:nvPr/>
          </p:nvSpPr>
          <p:spPr>
            <a:xfrm>
              <a:off x="221181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网格效果试水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42281A6-4258-4DF8-9740-BFDF12868D8B}"/>
                </a:ext>
              </a:extLst>
            </p:cNvPr>
            <p:cNvGrpSpPr/>
            <p:nvPr/>
          </p:nvGrpSpPr>
          <p:grpSpPr>
            <a:xfrm>
              <a:off x="334963" y="364880"/>
              <a:ext cx="11635856" cy="6133016"/>
              <a:chOff x="342582" y="434328"/>
              <a:chExt cx="11635856" cy="613301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A15624-6D94-4AD7-BB28-64BF9D8A52A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31301C0-6C21-41F7-A032-49FA25DFD7FB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7th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BF403367-1F26-4A20-B65F-2E58A78B3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57655D-5CF8-478C-B557-DE6CE8051A16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7399C06-8674-44BD-9F33-12469401D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504001" cy="4776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970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-文本框 37">
            <a:extLst>
              <a:ext uri="{FF2B5EF4-FFF2-40B4-BE49-F238E27FC236}">
                <a16:creationId xmlns:a16="http://schemas.microsoft.com/office/drawing/2014/main" id="{E54E9BFF-9873-40EA-B734-F3EC4C6415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3032" y="3010155"/>
            <a:ext cx="3796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Power of love</a:t>
            </a:r>
          </a:p>
        </p:txBody>
      </p:sp>
      <p:sp>
        <p:nvSpPr>
          <p:cNvPr id="40" name="PA-文本框 39">
            <a:extLst>
              <a:ext uri="{FF2B5EF4-FFF2-40B4-BE49-F238E27FC236}">
                <a16:creationId xmlns:a16="http://schemas.microsoft.com/office/drawing/2014/main" id="{B38B1550-CE73-45BA-A892-9992A6870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09017" y="4525146"/>
            <a:ext cx="338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Right here waiting</a:t>
            </a:r>
          </a:p>
        </p:txBody>
      </p:sp>
      <p:sp>
        <p:nvSpPr>
          <p:cNvPr id="42" name="PA-文本框 41">
            <a:extLst>
              <a:ext uri="{FF2B5EF4-FFF2-40B4-BE49-F238E27FC236}">
                <a16:creationId xmlns:a16="http://schemas.microsoft.com/office/drawing/2014/main" id="{0E477748-710A-4179-8CEE-B36509F397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59327" y="4332332"/>
            <a:ext cx="348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I love you more than I can say</a:t>
            </a:r>
          </a:p>
        </p:txBody>
      </p: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B6E598FA-5FA7-4F94-BA17-5E11609E78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262345" y="1809552"/>
            <a:ext cx="3677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Because I loved you</a:t>
            </a:r>
          </a:p>
        </p:txBody>
      </p:sp>
      <p:sp>
        <p:nvSpPr>
          <p:cNvPr id="33" name="PA-文本框 32">
            <a:extLst>
              <a:ext uri="{FF2B5EF4-FFF2-40B4-BE49-F238E27FC236}">
                <a16:creationId xmlns:a16="http://schemas.microsoft.com/office/drawing/2014/main" id="{CD5B0FF7-B679-4F4D-A8B7-DC198423FF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35658" y="2882115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Everything I do, I do it for you</a:t>
            </a:r>
          </a:p>
        </p:txBody>
      </p:sp>
      <p:sp>
        <p:nvSpPr>
          <p:cNvPr id="34" name="PA-文本框 33">
            <a:extLst>
              <a:ext uri="{FF2B5EF4-FFF2-40B4-BE49-F238E27FC236}">
                <a16:creationId xmlns:a16="http://schemas.microsoft.com/office/drawing/2014/main" id="{B0137244-DC69-4D96-9FFB-D686F4DCA10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44230" y="2118621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Yesterday once more</a:t>
            </a:r>
          </a:p>
        </p:txBody>
      </p:sp>
      <p:sp>
        <p:nvSpPr>
          <p:cNvPr id="35" name="PA-文本框 34">
            <a:extLst>
              <a:ext uri="{FF2B5EF4-FFF2-40B4-BE49-F238E27FC236}">
                <a16:creationId xmlns:a16="http://schemas.microsoft.com/office/drawing/2014/main" id="{65FFA7B7-3C23-41B1-AC39-83A9FCC29EB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165633" y="1511227"/>
            <a:ext cx="1871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Rhythm of Rain</a:t>
            </a:r>
          </a:p>
        </p:txBody>
      </p:sp>
      <p:sp>
        <p:nvSpPr>
          <p:cNvPr id="37" name="PA-文本框 36">
            <a:extLst>
              <a:ext uri="{FF2B5EF4-FFF2-40B4-BE49-F238E27FC236}">
                <a16:creationId xmlns:a16="http://schemas.microsoft.com/office/drawing/2014/main" id="{91AEECBE-E199-48AA-B802-50AB26217E8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787" y="2352315"/>
            <a:ext cx="533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TAKE MY BREATHE AWAY</a:t>
            </a:r>
          </a:p>
        </p:txBody>
      </p:sp>
      <p:sp>
        <p:nvSpPr>
          <p:cNvPr id="39" name="PA-文本框 38">
            <a:extLst>
              <a:ext uri="{FF2B5EF4-FFF2-40B4-BE49-F238E27FC236}">
                <a16:creationId xmlns:a16="http://schemas.microsoft.com/office/drawing/2014/main" id="{7CC3F306-AD41-4F8C-A1EE-3785ACB8F6A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817237" y="3791701"/>
            <a:ext cx="6567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Can you feel the love tonight</a:t>
            </a:r>
            <a:endParaRPr lang="en-US" altLang="zh-CN" sz="36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FA03AD36-CD1D-4D72-90A5-C717FBF462B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975680" y="493585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Unchained melody</a:t>
            </a:r>
          </a:p>
        </p:txBody>
      </p:sp>
      <p:sp>
        <p:nvSpPr>
          <p:cNvPr id="43" name="PA-文本框 42">
            <a:extLst>
              <a:ext uri="{FF2B5EF4-FFF2-40B4-BE49-F238E27FC236}">
                <a16:creationId xmlns:a16="http://schemas.microsoft.com/office/drawing/2014/main" id="{62567F51-71F0-4B97-B5E8-822D0531E42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236967" y="360314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Sealed with kiss</a:t>
            </a:r>
          </a:p>
        </p:txBody>
      </p:sp>
      <p:sp>
        <p:nvSpPr>
          <p:cNvPr id="44" name="PA-文本框 43">
            <a:extLst>
              <a:ext uri="{FF2B5EF4-FFF2-40B4-BE49-F238E27FC236}">
                <a16:creationId xmlns:a16="http://schemas.microsoft.com/office/drawing/2014/main" id="{C10238BA-594D-4AEB-A13B-AAD1E005C14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283463" y="3285022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alpha val="0"/>
                  </a:prstClr>
                </a:solidFill>
              </a:rPr>
              <a:t>Sound of slience</a:t>
            </a:r>
          </a:p>
        </p:txBody>
      </p:sp>
      <p:sp>
        <p:nvSpPr>
          <p:cNvPr id="14" name="PA-文本框 45">
            <a:extLst>
              <a:ext uri="{FF2B5EF4-FFF2-40B4-BE49-F238E27FC236}">
                <a16:creationId xmlns:a16="http://schemas.microsoft.com/office/drawing/2014/main" id="{E408DD5A-9E33-4E02-9D9B-D5C8AF342E8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862082" y="2501934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TAKE MY BREATHE AWAY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PA-文本框 45">
            <a:extLst>
              <a:ext uri="{FF2B5EF4-FFF2-40B4-BE49-F238E27FC236}">
                <a16:creationId xmlns:a16="http://schemas.microsoft.com/office/drawing/2014/main" id="{C502BF87-BE1F-47CD-B7F3-960F18993D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388331" y="325144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Power of love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PA-文本框 45">
            <a:extLst>
              <a:ext uri="{FF2B5EF4-FFF2-40B4-BE49-F238E27FC236}">
                <a16:creationId xmlns:a16="http://schemas.microsoft.com/office/drawing/2014/main" id="{83169498-4BA2-4DB2-9BBB-D86385BC0E8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021450" y="188610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Because I loved you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PA-文本框 45">
            <a:extLst>
              <a:ext uri="{FF2B5EF4-FFF2-40B4-BE49-F238E27FC236}">
                <a16:creationId xmlns:a16="http://schemas.microsoft.com/office/drawing/2014/main" id="{AA7BDBD4-3CA1-4F0C-BA4F-870D36688CE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520229" y="4029194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Can you </a:t>
            </a:r>
            <a:r>
              <a:rPr lang="en-US" altLang="zh-CN" sz="2000" dirty="0">
                <a:solidFill>
                  <a:prstClr val="white"/>
                </a:solidFill>
              </a:rPr>
              <a:t>feel</a:t>
            </a:r>
            <a:r>
              <a:rPr lang="en-US" altLang="zh-CN" dirty="0">
                <a:solidFill>
                  <a:schemeClr val="bg1"/>
                </a:solidFill>
              </a:rPr>
              <a:t> the love tonight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PA-文本框 45">
            <a:extLst>
              <a:ext uri="{FF2B5EF4-FFF2-40B4-BE49-F238E27FC236}">
                <a16:creationId xmlns:a16="http://schemas.microsoft.com/office/drawing/2014/main" id="{AE589116-8796-4564-9FD5-33C5A6A3BE15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229634" y="15266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Rhythm of Rain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PA-文本框 45">
            <a:extLst>
              <a:ext uri="{FF2B5EF4-FFF2-40B4-BE49-F238E27FC236}">
                <a16:creationId xmlns:a16="http://schemas.microsoft.com/office/drawing/2014/main" id="{5D8D48D2-FF3B-47AB-B1E7-24B9F054DFF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885195" y="2126848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Yesterday once more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PA-文本框 45">
            <a:extLst>
              <a:ext uri="{FF2B5EF4-FFF2-40B4-BE49-F238E27FC236}">
                <a16:creationId xmlns:a16="http://schemas.microsoft.com/office/drawing/2014/main" id="{2CBD67BC-07E8-4D31-9FAB-08788320436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021450" y="472717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Right here waiting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PA-文本框 45">
            <a:extLst>
              <a:ext uri="{FF2B5EF4-FFF2-40B4-BE49-F238E27FC236}">
                <a16:creationId xmlns:a16="http://schemas.microsoft.com/office/drawing/2014/main" id="{0BDD6722-475A-4608-BBAA-80F0FE2C985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845361" y="2907388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Everything I do, I do it for you</a:t>
            </a:r>
          </a:p>
        </p:txBody>
      </p:sp>
      <p:sp>
        <p:nvSpPr>
          <p:cNvPr id="22" name="PA-文本框 45">
            <a:extLst>
              <a:ext uri="{FF2B5EF4-FFF2-40B4-BE49-F238E27FC236}">
                <a16:creationId xmlns:a16="http://schemas.microsoft.com/office/drawing/2014/main" id="{9FCA456A-F22A-4AED-B810-1F93466F6B7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992595" y="499908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Unchained</a:t>
            </a:r>
            <a:r>
              <a:rPr lang="en-US" altLang="zh-CN" dirty="0">
                <a:solidFill>
                  <a:schemeClr val="bg1"/>
                </a:solidFill>
              </a:rPr>
              <a:t> melody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PA-文本框 45">
            <a:extLst>
              <a:ext uri="{FF2B5EF4-FFF2-40B4-BE49-F238E27FC236}">
                <a16:creationId xmlns:a16="http://schemas.microsoft.com/office/drawing/2014/main" id="{E6A2B5B9-4B50-4A01-9E04-F01DADE6D18B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1789901" y="32409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Sound of slience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PA-文本框 45">
            <a:extLst>
              <a:ext uri="{FF2B5EF4-FFF2-40B4-BE49-F238E27FC236}">
                <a16:creationId xmlns:a16="http://schemas.microsoft.com/office/drawing/2014/main" id="{0E29554A-64EB-41CF-B8DD-233AB9360AA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440359" y="4416313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 love you more than I can say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PA-文本框 45">
            <a:extLst>
              <a:ext uri="{FF2B5EF4-FFF2-40B4-BE49-F238E27FC236}">
                <a16:creationId xmlns:a16="http://schemas.microsoft.com/office/drawing/2014/main" id="{B58EFB39-055C-4F02-B696-FA042742454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0293754" y="368894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Sealed with kiss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5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-文本框 39">
            <a:extLst>
              <a:ext uri="{FF2B5EF4-FFF2-40B4-BE49-F238E27FC236}">
                <a16:creationId xmlns:a16="http://schemas.microsoft.com/office/drawing/2014/main" id="{B38B1550-CE73-45BA-A892-9992A68705A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56115" y="4525146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Unchained melody</a:t>
            </a:r>
          </a:p>
        </p:txBody>
      </p:sp>
      <p:sp>
        <p:nvSpPr>
          <p:cNvPr id="38" name="PA-文本框 37">
            <a:extLst>
              <a:ext uri="{FF2B5EF4-FFF2-40B4-BE49-F238E27FC236}">
                <a16:creationId xmlns:a16="http://schemas.microsoft.com/office/drawing/2014/main" id="{E54E9BFF-9873-40EA-B734-F3EC4C64159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55517" y="3010155"/>
            <a:ext cx="6691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Can feel the love tonight</a:t>
            </a:r>
          </a:p>
        </p:txBody>
      </p:sp>
      <p:sp>
        <p:nvSpPr>
          <p:cNvPr id="42" name="PA-文本框 41">
            <a:extLst>
              <a:ext uri="{FF2B5EF4-FFF2-40B4-BE49-F238E27FC236}">
                <a16:creationId xmlns:a16="http://schemas.microsoft.com/office/drawing/2014/main" id="{0E477748-710A-4179-8CEE-B36509F397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151204" y="4332332"/>
            <a:ext cx="1899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Sealed with kiss</a:t>
            </a:r>
          </a:p>
        </p:txBody>
      </p: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B6E598FA-5FA7-4F94-BA17-5E11609E78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714916" y="1809552"/>
            <a:ext cx="4772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TAKE MY BREATHE AWAY</a:t>
            </a:r>
          </a:p>
        </p:txBody>
      </p:sp>
      <p:sp>
        <p:nvSpPr>
          <p:cNvPr id="33" name="PA-文本框 32">
            <a:extLst>
              <a:ext uri="{FF2B5EF4-FFF2-40B4-BE49-F238E27FC236}">
                <a16:creationId xmlns:a16="http://schemas.microsoft.com/office/drawing/2014/main" id="{CD5B0FF7-B679-4F4D-A8B7-DC198423FF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59647" y="2882115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Yesterday once more</a:t>
            </a:r>
          </a:p>
        </p:txBody>
      </p:sp>
      <p:sp>
        <p:nvSpPr>
          <p:cNvPr id="34" name="PA-文本框 33">
            <a:extLst>
              <a:ext uri="{FF2B5EF4-FFF2-40B4-BE49-F238E27FC236}">
                <a16:creationId xmlns:a16="http://schemas.microsoft.com/office/drawing/2014/main" id="{B0137244-DC69-4D96-9FFB-D686F4DCA10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65629" y="2118621"/>
            <a:ext cx="1871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Rhythm of Rain</a:t>
            </a:r>
          </a:p>
        </p:txBody>
      </p:sp>
      <p:sp>
        <p:nvSpPr>
          <p:cNvPr id="35" name="PA-文本框 34">
            <a:extLst>
              <a:ext uri="{FF2B5EF4-FFF2-40B4-BE49-F238E27FC236}">
                <a16:creationId xmlns:a16="http://schemas.microsoft.com/office/drawing/2014/main" id="{65FFA7B7-3C23-41B1-AC39-83A9FCC29EB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917166" y="1511227"/>
            <a:ext cx="2367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Because I loved you</a:t>
            </a:r>
          </a:p>
        </p:txBody>
      </p:sp>
      <p:sp>
        <p:nvSpPr>
          <p:cNvPr id="37" name="PA-文本框 36">
            <a:extLst>
              <a:ext uri="{FF2B5EF4-FFF2-40B4-BE49-F238E27FC236}">
                <a16:creationId xmlns:a16="http://schemas.microsoft.com/office/drawing/2014/main" id="{91AEECBE-E199-48AA-B802-50AB26217E8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653470" y="2352315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Power of love</a:t>
            </a:r>
          </a:p>
        </p:txBody>
      </p:sp>
      <p:sp>
        <p:nvSpPr>
          <p:cNvPr id="39" name="PA-文本框 38">
            <a:extLst>
              <a:ext uri="{FF2B5EF4-FFF2-40B4-BE49-F238E27FC236}">
                <a16:creationId xmlns:a16="http://schemas.microsoft.com/office/drawing/2014/main" id="{7CC3F306-AD41-4F8C-A1EE-3785ACB8F6A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007461" y="3791701"/>
            <a:ext cx="418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Right here waiting</a:t>
            </a:r>
            <a:endParaRPr lang="en-US" altLang="zh-CN" sz="36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FA03AD36-CD1D-4D72-90A5-C717FBF462B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359323" y="4935855"/>
            <a:ext cx="348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I love you more than I can say</a:t>
            </a:r>
          </a:p>
        </p:txBody>
      </p:sp>
      <p:sp>
        <p:nvSpPr>
          <p:cNvPr id="43" name="PA-文本框 42">
            <a:extLst>
              <a:ext uri="{FF2B5EF4-FFF2-40B4-BE49-F238E27FC236}">
                <a16:creationId xmlns:a16="http://schemas.microsoft.com/office/drawing/2014/main" id="{62567F51-71F0-4B97-B5E8-822D0531E42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194485" y="360314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Sound of slience</a:t>
            </a:r>
          </a:p>
        </p:txBody>
      </p:sp>
      <p:sp>
        <p:nvSpPr>
          <p:cNvPr id="44" name="PA-文本框 43">
            <a:extLst>
              <a:ext uri="{FF2B5EF4-FFF2-40B4-BE49-F238E27FC236}">
                <a16:creationId xmlns:a16="http://schemas.microsoft.com/office/drawing/2014/main" id="{C10238BA-594D-4AEB-A13B-AAD1E005C14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697563" y="3285022"/>
            <a:ext cx="28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alpha val="0"/>
                  </a:prstClr>
                </a:solidFill>
              </a:rPr>
              <a:t>Everything I do, I do it for you</a:t>
            </a:r>
          </a:p>
        </p:txBody>
      </p:sp>
      <p:sp>
        <p:nvSpPr>
          <p:cNvPr id="15" name="PA-文本框 45">
            <a:extLst>
              <a:ext uri="{FF2B5EF4-FFF2-40B4-BE49-F238E27FC236}">
                <a16:creationId xmlns:a16="http://schemas.microsoft.com/office/drawing/2014/main" id="{61D8572E-813A-40A4-B90C-7421364D912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390662" y="1932946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TAKE MY BREATHE AWAY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PA-文本框 45">
            <a:extLst>
              <a:ext uri="{FF2B5EF4-FFF2-40B4-BE49-F238E27FC236}">
                <a16:creationId xmlns:a16="http://schemas.microsoft.com/office/drawing/2014/main" id="{DAC4B57C-AEC8-4C57-B446-0A199BF6ED3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692782" y="254007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Power of love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PA-文本框 45">
            <a:extLst>
              <a:ext uri="{FF2B5EF4-FFF2-40B4-BE49-F238E27FC236}">
                <a16:creationId xmlns:a16="http://schemas.microsoft.com/office/drawing/2014/main" id="{BD151C12-973C-4870-B60D-416E5485C1C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443562" y="152750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Because I loved you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PA-文本框 45">
            <a:extLst>
              <a:ext uri="{FF2B5EF4-FFF2-40B4-BE49-F238E27FC236}">
                <a16:creationId xmlns:a16="http://schemas.microsoft.com/office/drawing/2014/main" id="{6000CECD-1B19-4102-A7CD-BCF6893AC4B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443562" y="3231237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Can you </a:t>
            </a:r>
            <a:r>
              <a:rPr lang="en-US" altLang="zh-CN" sz="2000" dirty="0">
                <a:solidFill>
                  <a:prstClr val="white"/>
                </a:solidFill>
              </a:rPr>
              <a:t>feel</a:t>
            </a:r>
            <a:r>
              <a:rPr lang="en-US" altLang="zh-CN" dirty="0">
                <a:solidFill>
                  <a:schemeClr val="bg1"/>
                </a:solidFill>
              </a:rPr>
              <a:t> the love tonight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PA-文本框 45">
            <a:extLst>
              <a:ext uri="{FF2B5EF4-FFF2-40B4-BE49-F238E27FC236}">
                <a16:creationId xmlns:a16="http://schemas.microsoft.com/office/drawing/2014/main" id="{58BCD306-1A4D-42AD-9C85-BD152D79751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613434" y="217115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Rhythm of Rain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PA-文本框 45">
            <a:extLst>
              <a:ext uri="{FF2B5EF4-FFF2-40B4-BE49-F238E27FC236}">
                <a16:creationId xmlns:a16="http://schemas.microsoft.com/office/drawing/2014/main" id="{8FDC0614-9F7E-4270-BE25-71DDED5312E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57562" y="297054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Yesterday once more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PA-文本框 45">
            <a:extLst>
              <a:ext uri="{FF2B5EF4-FFF2-40B4-BE49-F238E27FC236}">
                <a16:creationId xmlns:a16="http://schemas.microsoft.com/office/drawing/2014/main" id="{4A0678B7-2254-40C8-8911-8DD28FA0C18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977361" y="396875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Right here waiting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PA-文本框 45">
            <a:extLst>
              <a:ext uri="{FF2B5EF4-FFF2-40B4-BE49-F238E27FC236}">
                <a16:creationId xmlns:a16="http://schemas.microsoft.com/office/drawing/2014/main" id="{BD893162-52CB-4A40-9499-17656218CD05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411868" y="406724"/>
            <a:ext cx="313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Everything I do, I do it for you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Everything I do, </a:t>
            </a:r>
            <a:r>
              <a:rPr lang="en-US" altLang="zh-CN" dirty="0" err="1">
                <a:solidFill>
                  <a:schemeClr val="bg1"/>
                </a:solidFill>
              </a:rPr>
              <a:t>Ido</a:t>
            </a:r>
            <a:r>
              <a:rPr lang="en-US" altLang="zh-CN" dirty="0">
                <a:solidFill>
                  <a:schemeClr val="bg1"/>
                </a:solidFill>
              </a:rPr>
              <a:t> it for you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PA-文本框 45">
            <a:extLst>
              <a:ext uri="{FF2B5EF4-FFF2-40B4-BE49-F238E27FC236}">
                <a16:creationId xmlns:a16="http://schemas.microsoft.com/office/drawing/2014/main" id="{668303B9-7D9A-471D-8FC4-A528E0AA7F6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977361" y="465755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Unchained</a:t>
            </a:r>
            <a:r>
              <a:rPr lang="en-US" altLang="zh-CN" dirty="0">
                <a:solidFill>
                  <a:schemeClr val="bg1"/>
                </a:solidFill>
              </a:rPr>
              <a:t> melody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PA-文本框 45">
            <a:extLst>
              <a:ext uri="{FF2B5EF4-FFF2-40B4-BE49-F238E27FC236}">
                <a16:creationId xmlns:a16="http://schemas.microsoft.com/office/drawing/2014/main" id="{C6F81CD5-B3A6-465A-8A19-C7095142085B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977361" y="36503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Sound of slience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PA-文本框 45">
            <a:extLst>
              <a:ext uri="{FF2B5EF4-FFF2-40B4-BE49-F238E27FC236}">
                <a16:creationId xmlns:a16="http://schemas.microsoft.com/office/drawing/2014/main" id="{EEEC2BC3-244C-4127-A223-82A417CCB13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692782" y="4974620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I love you more than I can say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PA-文本框 45">
            <a:extLst>
              <a:ext uri="{FF2B5EF4-FFF2-40B4-BE49-F238E27FC236}">
                <a16:creationId xmlns:a16="http://schemas.microsoft.com/office/drawing/2014/main" id="{A2D9ECF3-27B9-4C42-AD38-CCCE054E1AE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0048695" y="434048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Sealed with kiss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0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1D5C51DC-58A8-4AF6-9C71-1800D5A721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9083673"/>
                  </p:ext>
                </p:extLst>
              </p:nvPr>
            </p:nvGraphicFramePr>
            <p:xfrm>
              <a:off x="-2480274" y="-398071"/>
              <a:ext cx="17152547" cy="765414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152547" cy="7654143"/>
                    </a:xfrm>
                    <a:prstGeom prst="rect">
                      <a:avLst/>
                    </a:prstGeom>
                  </am3d:spPr>
                  <am3d:camera>
                    <am3d:pos x="0" y="0" z="576074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95010" d="1000000"/>
                    <am3d:preTrans dx="12516730" dy="16038674" dz="-152507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1859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1D5C51DC-58A8-4AF6-9C71-1800D5A721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80274" y="-398071"/>
                <a:ext cx="17152547" cy="76541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61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1D5C51DC-58A8-4AF6-9C71-1800D5A721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132667"/>
                  </p:ext>
                </p:extLst>
              </p:nvPr>
            </p:nvGraphicFramePr>
            <p:xfrm>
              <a:off x="-2516238" y="-270120"/>
              <a:ext cx="17224475" cy="73982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224475" cy="73982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76074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95010" d="1000000"/>
                    <am3d:preTrans dx="12516730" dy="16038674" dz="-15250773"/>
                    <am3d:scale>
                      <am3d:sx n="1000000" d="1000000"/>
                      <am3d:sy n="1000000" d="1000000"/>
                      <am3d:sz n="1000000" d="1000000"/>
                    </am3d:scale>
                    <am3d:rot ax="3599997" ay="-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18591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1D5C51DC-58A8-4AF6-9C71-1800D5A721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516238" y="-270120"/>
                <a:ext cx="17224475" cy="7398241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89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2DE905-7CF3-4E7C-8539-11E35B4E01AB}"/>
              </a:ext>
            </a:extLst>
          </p:cNvPr>
          <p:cNvSpPr txBox="1"/>
          <p:nvPr/>
        </p:nvSpPr>
        <p:spPr>
          <a:xfrm>
            <a:off x="2174375" y="7482840"/>
            <a:ext cx="844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FUCK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C2C36-CDCA-41E0-A8FD-139608F769EE}"/>
              </a:ext>
            </a:extLst>
          </p:cNvPr>
          <p:cNvSpPr txBox="1"/>
          <p:nvPr/>
        </p:nvSpPr>
        <p:spPr>
          <a:xfrm>
            <a:off x="1971397" y="2939397"/>
            <a:ext cx="844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FUCK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A9DAFC-B38A-4C57-9884-1B7CADD79EA7}"/>
              </a:ext>
            </a:extLst>
          </p:cNvPr>
          <p:cNvSpPr txBox="1"/>
          <p:nvPr/>
        </p:nvSpPr>
        <p:spPr>
          <a:xfrm>
            <a:off x="5248656" y="436473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Oh my god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2DE905-7CF3-4E7C-8539-11E35B4E01AB}"/>
              </a:ext>
            </a:extLst>
          </p:cNvPr>
          <p:cNvSpPr txBox="1"/>
          <p:nvPr/>
        </p:nvSpPr>
        <p:spPr>
          <a:xfrm>
            <a:off x="2174375" y="7482840"/>
            <a:ext cx="844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FUCK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78E44E-DBD4-473A-BABF-EE3F9F6A3956}"/>
              </a:ext>
            </a:extLst>
          </p:cNvPr>
          <p:cNvSpPr txBox="1"/>
          <p:nvPr/>
        </p:nvSpPr>
        <p:spPr>
          <a:xfrm>
            <a:off x="4663440" y="3429000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</a:t>
            </a:r>
            <a:r>
              <a:rPr lang="en-US" altLang="zh-CN" dirty="0" err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</a:t>
            </a:r>
            <a:r>
              <a:rPr lang="en-US" altLang="zh-CN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 </a:t>
            </a:r>
            <a:r>
              <a:rPr lang="en-US" altLang="zh-CN" dirty="0" err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</a:t>
            </a:r>
            <a:endParaRPr lang="zh-CN" altLang="en-US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7CDB76-C632-4317-860C-9C2C39FD5B42}"/>
              </a:ext>
            </a:extLst>
          </p:cNvPr>
          <p:cNvSpPr txBox="1"/>
          <p:nvPr/>
        </p:nvSpPr>
        <p:spPr>
          <a:xfrm>
            <a:off x="5474208" y="2182368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Oh my god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9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-文本框 42">
            <a:extLst>
              <a:ext uri="{FF2B5EF4-FFF2-40B4-BE49-F238E27FC236}">
                <a16:creationId xmlns:a16="http://schemas.microsoft.com/office/drawing/2014/main" id="{62567F51-71F0-4B97-B5E8-822D0531E4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94485" y="3603143"/>
            <a:ext cx="1813317" cy="36933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Sound of slience</a:t>
            </a:r>
          </a:p>
        </p:txBody>
      </p:sp>
      <p:sp>
        <p:nvSpPr>
          <p:cNvPr id="44" name="PA-文本框 43">
            <a:extLst>
              <a:ext uri="{FF2B5EF4-FFF2-40B4-BE49-F238E27FC236}">
                <a16:creationId xmlns:a16="http://schemas.microsoft.com/office/drawing/2014/main" id="{C10238BA-594D-4AEB-A13B-AAD1E005C1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97563" y="3285022"/>
            <a:ext cx="2807180" cy="33855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alpha val="0"/>
                  </a:prstClr>
                </a:solidFill>
              </a:rPr>
              <a:t>Everything I do, I do it for you</a:t>
            </a:r>
          </a:p>
        </p:txBody>
      </p:sp>
      <p:sp>
        <p:nvSpPr>
          <p:cNvPr id="33" name="PA-文本框 32">
            <a:extLst>
              <a:ext uri="{FF2B5EF4-FFF2-40B4-BE49-F238E27FC236}">
                <a16:creationId xmlns:a16="http://schemas.microsoft.com/office/drawing/2014/main" id="{CD5B0FF7-B679-4F4D-A8B7-DC198423FFD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59647" y="2882115"/>
            <a:ext cx="2282997" cy="36933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Yesterday once more</a:t>
            </a:r>
          </a:p>
        </p:txBody>
      </p:sp>
      <p:sp>
        <p:nvSpPr>
          <p:cNvPr id="34" name="PA-文本框 33">
            <a:extLst>
              <a:ext uri="{FF2B5EF4-FFF2-40B4-BE49-F238E27FC236}">
                <a16:creationId xmlns:a16="http://schemas.microsoft.com/office/drawing/2014/main" id="{B0137244-DC69-4D96-9FFB-D686F4DCA1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65629" y="2118621"/>
            <a:ext cx="1871026" cy="400110"/>
          </a:xfrm>
          <a:prstGeom prst="rect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Rhythm of Rain</a:t>
            </a:r>
          </a:p>
        </p:txBody>
      </p:sp>
      <p:sp>
        <p:nvSpPr>
          <p:cNvPr id="40" name="PA-文本框 39">
            <a:extLst>
              <a:ext uri="{FF2B5EF4-FFF2-40B4-BE49-F238E27FC236}">
                <a16:creationId xmlns:a16="http://schemas.microsoft.com/office/drawing/2014/main" id="{B38B1550-CE73-45BA-A892-9992A68705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356115" y="4525146"/>
            <a:ext cx="3490058" cy="584775"/>
          </a:xfrm>
          <a:prstGeom prst="rect">
            <a:avLst/>
          </a:prstGeom>
          <a:noFill/>
          <a:ln>
            <a:solidFill>
              <a:schemeClr val="bg1">
                <a:alpha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Unchained melody</a:t>
            </a:r>
          </a:p>
        </p:txBody>
      </p:sp>
      <p:sp>
        <p:nvSpPr>
          <p:cNvPr id="38" name="PA-文本框 37">
            <a:extLst>
              <a:ext uri="{FF2B5EF4-FFF2-40B4-BE49-F238E27FC236}">
                <a16:creationId xmlns:a16="http://schemas.microsoft.com/office/drawing/2014/main" id="{E54E9BFF-9873-40EA-B734-F3EC4C64159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180841" y="3010155"/>
            <a:ext cx="784060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Can you feel the love tonight</a:t>
            </a:r>
          </a:p>
        </p:txBody>
      </p:sp>
      <p:sp>
        <p:nvSpPr>
          <p:cNvPr id="42" name="PA-文本框 41">
            <a:extLst>
              <a:ext uri="{FF2B5EF4-FFF2-40B4-BE49-F238E27FC236}">
                <a16:creationId xmlns:a16="http://schemas.microsoft.com/office/drawing/2014/main" id="{0E477748-710A-4179-8CEE-B36509F3971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151204" y="4332332"/>
            <a:ext cx="1899880" cy="400110"/>
          </a:xfrm>
          <a:prstGeom prst="rect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Sealed with kiss</a:t>
            </a:r>
          </a:p>
        </p:txBody>
      </p: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B6E598FA-5FA7-4F94-BA17-5E11609E786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714916" y="1809552"/>
            <a:ext cx="477246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TAKE MY BREATHE AWAY</a:t>
            </a:r>
          </a:p>
        </p:txBody>
      </p:sp>
      <p:sp>
        <p:nvSpPr>
          <p:cNvPr id="35" name="PA-文本框 34">
            <a:extLst>
              <a:ext uri="{FF2B5EF4-FFF2-40B4-BE49-F238E27FC236}">
                <a16:creationId xmlns:a16="http://schemas.microsoft.com/office/drawing/2014/main" id="{65FFA7B7-3C23-41B1-AC39-83A9FCC29EB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917166" y="1511227"/>
            <a:ext cx="2367957" cy="400110"/>
          </a:xfrm>
          <a:prstGeom prst="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Because I loved you</a:t>
            </a:r>
          </a:p>
        </p:txBody>
      </p:sp>
      <p:sp>
        <p:nvSpPr>
          <p:cNvPr id="37" name="PA-文本框 36">
            <a:extLst>
              <a:ext uri="{FF2B5EF4-FFF2-40B4-BE49-F238E27FC236}">
                <a16:creationId xmlns:a16="http://schemas.microsoft.com/office/drawing/2014/main" id="{91AEECBE-E199-48AA-B802-50AB26217E8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653470" y="2352315"/>
            <a:ext cx="2895344" cy="646331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alpha val="80000"/>
                  </a:schemeClr>
                </a:solidFill>
              </a:rPr>
              <a:t>Power of love</a:t>
            </a:r>
          </a:p>
        </p:txBody>
      </p:sp>
      <p:sp>
        <p:nvSpPr>
          <p:cNvPr id="39" name="PA-文本框 38">
            <a:extLst>
              <a:ext uri="{FF2B5EF4-FFF2-40B4-BE49-F238E27FC236}">
                <a16:creationId xmlns:a16="http://schemas.microsoft.com/office/drawing/2014/main" id="{7CC3F306-AD41-4F8C-A1EE-3785ACB8F6A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007461" y="3791701"/>
            <a:ext cx="4187365" cy="707886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Right here waiting</a:t>
            </a:r>
            <a:endParaRPr lang="en-US" altLang="zh-CN" sz="36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FA03AD36-CD1D-4D72-90A5-C717FBF462B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359323" y="4935855"/>
            <a:ext cx="3483647" cy="400110"/>
          </a:xfrm>
          <a:prstGeom prst="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I love you more than I can say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43ABE2-7EA3-4AD3-B620-B225AEBECAB8}"/>
              </a:ext>
            </a:extLst>
          </p:cNvPr>
          <p:cNvGrpSpPr/>
          <p:nvPr/>
        </p:nvGrpSpPr>
        <p:grpSpPr>
          <a:xfrm>
            <a:off x="221181" y="364880"/>
            <a:ext cx="11749638" cy="6151773"/>
            <a:chOff x="221181" y="364880"/>
            <a:chExt cx="11749638" cy="615177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110380C-D979-4E2E-AC1E-3DA0297078BF}"/>
                </a:ext>
              </a:extLst>
            </p:cNvPr>
            <p:cNvSpPr txBox="1"/>
            <p:nvPr/>
          </p:nvSpPr>
          <p:spPr>
            <a:xfrm>
              <a:off x="221181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网格效果试水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A446AC3-4D06-47DA-83D1-171EB58BAA89}"/>
                </a:ext>
              </a:extLst>
            </p:cNvPr>
            <p:cNvGrpSpPr/>
            <p:nvPr/>
          </p:nvGrpSpPr>
          <p:grpSpPr>
            <a:xfrm>
              <a:off x="334963" y="364880"/>
              <a:ext cx="11635856" cy="6133016"/>
              <a:chOff x="342582" y="434328"/>
              <a:chExt cx="11635856" cy="613301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F2ADF9E-7168-4D5D-93C7-8B1A255BA2FF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836913B-1FDF-46F3-9D7B-985D2886419F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7th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2AAF6AA-8E2A-49A4-A488-3BF5ED339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78947C-56E6-4966-9785-7501D3D6E347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B1EB5EBA-B00C-44EF-A46F-3FD33B04F1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504001" cy="4776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002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-文本框 37">
            <a:extLst>
              <a:ext uri="{FF2B5EF4-FFF2-40B4-BE49-F238E27FC236}">
                <a16:creationId xmlns:a16="http://schemas.microsoft.com/office/drawing/2014/main" id="{E54E9BFF-9873-40EA-B734-F3EC4C6415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3032" y="3010155"/>
            <a:ext cx="379623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Power of love</a:t>
            </a:r>
          </a:p>
        </p:txBody>
      </p:sp>
      <p:sp>
        <p:nvSpPr>
          <p:cNvPr id="40" name="PA-文本框 39">
            <a:extLst>
              <a:ext uri="{FF2B5EF4-FFF2-40B4-BE49-F238E27FC236}">
                <a16:creationId xmlns:a16="http://schemas.microsoft.com/office/drawing/2014/main" id="{B38B1550-CE73-45BA-A892-9992A6870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09017" y="4525146"/>
            <a:ext cx="3384260" cy="584775"/>
          </a:xfrm>
          <a:prstGeom prst="rect">
            <a:avLst/>
          </a:prstGeom>
          <a:noFill/>
          <a:ln>
            <a:solidFill>
              <a:schemeClr val="bg1">
                <a:alpha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Right here waiting</a:t>
            </a:r>
          </a:p>
        </p:txBody>
      </p:sp>
      <p:sp>
        <p:nvSpPr>
          <p:cNvPr id="42" name="PA-文本框 41">
            <a:extLst>
              <a:ext uri="{FF2B5EF4-FFF2-40B4-BE49-F238E27FC236}">
                <a16:creationId xmlns:a16="http://schemas.microsoft.com/office/drawing/2014/main" id="{0E477748-710A-4179-8CEE-B36509F397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59327" y="4332332"/>
            <a:ext cx="3483647" cy="400110"/>
          </a:xfrm>
          <a:prstGeom prst="rect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I love you more than I can say</a:t>
            </a:r>
          </a:p>
        </p:txBody>
      </p: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B6E598FA-5FA7-4F94-BA17-5E11609E78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262345" y="1809552"/>
            <a:ext cx="3677610" cy="584775"/>
          </a:xfrm>
          <a:prstGeom prst="rect">
            <a:avLst/>
          </a:prstGeom>
          <a:noFill/>
          <a:ln>
            <a:solidFill>
              <a:schemeClr val="bg1">
                <a:alpha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60000"/>
                  </a:schemeClr>
                </a:solidFill>
              </a:rPr>
              <a:t>Because I loved you</a:t>
            </a:r>
          </a:p>
        </p:txBody>
      </p:sp>
      <p:sp>
        <p:nvSpPr>
          <p:cNvPr id="33" name="PA-文本框 32">
            <a:extLst>
              <a:ext uri="{FF2B5EF4-FFF2-40B4-BE49-F238E27FC236}">
                <a16:creationId xmlns:a16="http://schemas.microsoft.com/office/drawing/2014/main" id="{CD5B0FF7-B679-4F4D-A8B7-DC198423FF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35658" y="2882115"/>
            <a:ext cx="3130985" cy="36933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Everything I do, I do it for you</a:t>
            </a:r>
          </a:p>
        </p:txBody>
      </p:sp>
      <p:sp>
        <p:nvSpPr>
          <p:cNvPr id="34" name="PA-文本框 33">
            <a:extLst>
              <a:ext uri="{FF2B5EF4-FFF2-40B4-BE49-F238E27FC236}">
                <a16:creationId xmlns:a16="http://schemas.microsoft.com/office/drawing/2014/main" id="{B0137244-DC69-4D96-9FFB-D686F4DCA10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44230" y="2118621"/>
            <a:ext cx="2513830" cy="400110"/>
          </a:xfrm>
          <a:prstGeom prst="rect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Yesterday once more</a:t>
            </a:r>
          </a:p>
        </p:txBody>
      </p:sp>
      <p:sp>
        <p:nvSpPr>
          <p:cNvPr id="35" name="PA-文本框 34">
            <a:extLst>
              <a:ext uri="{FF2B5EF4-FFF2-40B4-BE49-F238E27FC236}">
                <a16:creationId xmlns:a16="http://schemas.microsoft.com/office/drawing/2014/main" id="{65FFA7B7-3C23-41B1-AC39-83A9FCC29EB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165633" y="1511227"/>
            <a:ext cx="1871026" cy="400110"/>
          </a:xfrm>
          <a:prstGeom prst="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Rhythm of Rain</a:t>
            </a:r>
          </a:p>
        </p:txBody>
      </p:sp>
      <p:sp>
        <p:nvSpPr>
          <p:cNvPr id="37" name="PA-文本框 36">
            <a:extLst>
              <a:ext uri="{FF2B5EF4-FFF2-40B4-BE49-F238E27FC236}">
                <a16:creationId xmlns:a16="http://schemas.microsoft.com/office/drawing/2014/main" id="{91AEECBE-E199-48AA-B802-50AB26217E8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32787" y="2352315"/>
            <a:ext cx="5336718" cy="646331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alpha val="80000"/>
                  </a:schemeClr>
                </a:solidFill>
              </a:rPr>
              <a:t>TAKE MY BREATHE AWAY</a:t>
            </a:r>
          </a:p>
        </p:txBody>
      </p:sp>
      <p:sp>
        <p:nvSpPr>
          <p:cNvPr id="39" name="PA-文本框 38">
            <a:extLst>
              <a:ext uri="{FF2B5EF4-FFF2-40B4-BE49-F238E27FC236}">
                <a16:creationId xmlns:a16="http://schemas.microsoft.com/office/drawing/2014/main" id="{7CC3F306-AD41-4F8C-A1EE-3785ACB8F6A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817237" y="3791701"/>
            <a:ext cx="6567825" cy="707886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Can you feel the love tonight</a:t>
            </a:r>
            <a:endParaRPr lang="en-US" altLang="zh-CN" sz="36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FA03AD36-CD1D-4D72-90A5-C717FBF462B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975680" y="4935855"/>
            <a:ext cx="2250937" cy="400110"/>
          </a:xfrm>
          <a:prstGeom prst="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Unchained melody</a:t>
            </a:r>
          </a:p>
        </p:txBody>
      </p:sp>
      <p:sp>
        <p:nvSpPr>
          <p:cNvPr id="43" name="PA-文本框 42">
            <a:extLst>
              <a:ext uri="{FF2B5EF4-FFF2-40B4-BE49-F238E27FC236}">
                <a16:creationId xmlns:a16="http://schemas.microsoft.com/office/drawing/2014/main" id="{62567F51-71F0-4B97-B5E8-822D0531E42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236967" y="3603143"/>
            <a:ext cx="1728358" cy="369332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Sealed with kiss</a:t>
            </a:r>
          </a:p>
        </p:txBody>
      </p:sp>
      <p:sp>
        <p:nvSpPr>
          <p:cNvPr id="44" name="PA-文本框 43">
            <a:extLst>
              <a:ext uri="{FF2B5EF4-FFF2-40B4-BE49-F238E27FC236}">
                <a16:creationId xmlns:a16="http://schemas.microsoft.com/office/drawing/2014/main" id="{C10238BA-594D-4AEB-A13B-AAD1E005C14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283463" y="3285022"/>
            <a:ext cx="1635384" cy="33855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alpha val="0"/>
                  </a:prstClr>
                </a:solidFill>
              </a:rPr>
              <a:t>Sound of slience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877C1B-EDBE-4991-AEB8-8FC8A8AD3AF8}"/>
              </a:ext>
            </a:extLst>
          </p:cNvPr>
          <p:cNvGrpSpPr/>
          <p:nvPr/>
        </p:nvGrpSpPr>
        <p:grpSpPr>
          <a:xfrm>
            <a:off x="221181" y="364880"/>
            <a:ext cx="11749638" cy="6151773"/>
            <a:chOff x="221181" y="364880"/>
            <a:chExt cx="11749638" cy="615177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78D4377-AF9E-4506-A04F-E1CE3460161F}"/>
                </a:ext>
              </a:extLst>
            </p:cNvPr>
            <p:cNvSpPr txBox="1"/>
            <p:nvPr/>
          </p:nvSpPr>
          <p:spPr>
            <a:xfrm>
              <a:off x="221181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网格效果试水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E0DDB8-9621-444C-A513-BDB355187D72}"/>
                </a:ext>
              </a:extLst>
            </p:cNvPr>
            <p:cNvGrpSpPr/>
            <p:nvPr/>
          </p:nvGrpSpPr>
          <p:grpSpPr>
            <a:xfrm>
              <a:off x="334963" y="364880"/>
              <a:ext cx="11635856" cy="6133016"/>
              <a:chOff x="342582" y="434328"/>
              <a:chExt cx="11635856" cy="613301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B78408-B2B2-4E75-B7AF-0DA39D53C523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6AAB20-FFD4-4A6A-98B9-7FD5E62DDAE7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7th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DD049D5-0682-4A96-9AAA-D5FC17E3C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B0BBA24-3AFC-46F2-AA0C-990BD10ED691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8B924CA-16C5-4783-8FA7-2EE3E7A93E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504001" cy="4776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709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DD83DE-AA34-4AEB-AC75-999B4410088A}"/>
              </a:ext>
            </a:extLst>
          </p:cNvPr>
          <p:cNvSpPr txBox="1"/>
          <p:nvPr/>
        </p:nvSpPr>
        <p:spPr>
          <a:xfrm>
            <a:off x="2473053" y="1961662"/>
            <a:ext cx="7245894" cy="758092"/>
          </a:xfrm>
          <a:prstGeom prst="rect">
            <a:avLst/>
          </a:prstGeom>
          <a:noFill/>
        </p:spPr>
        <p:txBody>
          <a:bodyPr wrap="none" rtlCol="0">
            <a:prstTxWarp prst="textFadeUp">
              <a:avLst>
                <a:gd name="adj" fmla="val 3132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the World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DE905-7CF3-4E7C-8539-11E35B4E01AB}"/>
              </a:ext>
            </a:extLst>
          </p:cNvPr>
          <p:cNvSpPr txBox="1"/>
          <p:nvPr/>
        </p:nvSpPr>
        <p:spPr>
          <a:xfrm>
            <a:off x="2174375" y="7482840"/>
            <a:ext cx="844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FUCK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C2C36-CDCA-41E0-A8FD-139608F769EE}"/>
              </a:ext>
            </a:extLst>
          </p:cNvPr>
          <p:cNvSpPr txBox="1"/>
          <p:nvPr/>
        </p:nvSpPr>
        <p:spPr>
          <a:xfrm>
            <a:off x="2241419" y="2767281"/>
            <a:ext cx="77091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FUCK FUCK</a:t>
            </a:r>
            <a:endParaRPr lang="zh-CN" altLang="en-US" sz="80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FA0FBD-31BD-4973-95EB-32B0D9F933BF}"/>
              </a:ext>
            </a:extLst>
          </p:cNvPr>
          <p:cNvSpPr txBox="1"/>
          <p:nvPr/>
        </p:nvSpPr>
        <p:spPr>
          <a:xfrm>
            <a:off x="2725526" y="5220675"/>
            <a:ext cx="6740948" cy="746370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3305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Come on baby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A166E-9097-44C6-B94F-2B9B76A47092}"/>
              </a:ext>
            </a:extLst>
          </p:cNvPr>
          <p:cNvSpPr txBox="1"/>
          <p:nvPr/>
        </p:nvSpPr>
        <p:spPr>
          <a:xfrm>
            <a:off x="3482945" y="4164539"/>
            <a:ext cx="5226111" cy="712262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3424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Oh my God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3CEDAF-9D17-40CC-B38E-E19F3FB0BC9A}"/>
              </a:ext>
            </a:extLst>
          </p:cNvPr>
          <p:cNvSpPr txBox="1"/>
          <p:nvPr/>
        </p:nvSpPr>
        <p:spPr>
          <a:xfrm>
            <a:off x="3357911" y="867502"/>
            <a:ext cx="5476179" cy="758092"/>
          </a:xfrm>
          <a:prstGeom prst="rect">
            <a:avLst/>
          </a:prstGeom>
          <a:noFill/>
        </p:spPr>
        <p:txBody>
          <a:bodyPr wrap="none" rtlCol="0">
            <a:prstTxWarp prst="textFadeUp">
              <a:avLst>
                <a:gd name="adj" fmla="val 4647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等线 Light" panose="02010600030101010101" pitchFamily="2" charset="-122"/>
                <a:ea typeface="等线 Light" panose="02010600030101010101" pitchFamily="2" charset="-122"/>
              </a:rPr>
              <a:t>Hello World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2C5BF2-B91A-4061-B7D3-1CA74818CE00}"/>
              </a:ext>
            </a:extLst>
          </p:cNvPr>
          <p:cNvSpPr txBox="1"/>
          <p:nvPr/>
        </p:nvSpPr>
        <p:spPr>
          <a:xfrm>
            <a:off x="2725526" y="5990498"/>
            <a:ext cx="6386685" cy="705440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3841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</a:t>
            </a:r>
            <a:r>
              <a:rPr lang="en-US" altLang="zh-CN" sz="6600" dirty="0" err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</a:t>
            </a:r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0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4528 0.424937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28 -0.424937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2845" y="5330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20707" y="18760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10" grpId="0"/>
      <p:bldP spid="10" grpId="1"/>
      <p:bldP spid="1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DD83DE-AA34-4AEB-AC75-999B4410088A}"/>
              </a:ext>
            </a:extLst>
          </p:cNvPr>
          <p:cNvSpPr txBox="1"/>
          <p:nvPr/>
        </p:nvSpPr>
        <p:spPr>
          <a:xfrm>
            <a:off x="2759991" y="2767281"/>
            <a:ext cx="6672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the World</a:t>
            </a:r>
            <a:endParaRPr lang="zh-CN" altLang="en-US" sz="80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DE905-7CF3-4E7C-8539-11E35B4E01AB}"/>
              </a:ext>
            </a:extLst>
          </p:cNvPr>
          <p:cNvSpPr txBox="1"/>
          <p:nvPr/>
        </p:nvSpPr>
        <p:spPr>
          <a:xfrm>
            <a:off x="2174375" y="7482840"/>
            <a:ext cx="844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FUCK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C2C36-CDCA-41E0-A8FD-139608F769EE}"/>
              </a:ext>
            </a:extLst>
          </p:cNvPr>
          <p:cNvSpPr txBox="1"/>
          <p:nvPr/>
        </p:nvSpPr>
        <p:spPr>
          <a:xfrm>
            <a:off x="2974421" y="4165600"/>
            <a:ext cx="6386685" cy="705440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3841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</a:t>
            </a:r>
            <a:r>
              <a:rPr lang="en-US" altLang="zh-CN" sz="6600" dirty="0" err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</a:t>
            </a:r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A166E-9097-44C6-B94F-2B9B76A47092}"/>
              </a:ext>
            </a:extLst>
          </p:cNvPr>
          <p:cNvSpPr txBox="1"/>
          <p:nvPr/>
        </p:nvSpPr>
        <p:spPr>
          <a:xfrm>
            <a:off x="3934617" y="5223258"/>
            <a:ext cx="4341253" cy="722398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5789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Oh my God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3CEDAF-9D17-40CC-B38E-E19F3FB0BC9A}"/>
              </a:ext>
            </a:extLst>
          </p:cNvPr>
          <p:cNvSpPr txBox="1"/>
          <p:nvPr/>
        </p:nvSpPr>
        <p:spPr>
          <a:xfrm>
            <a:off x="3897321" y="1989944"/>
            <a:ext cx="4397358" cy="705440"/>
          </a:xfrm>
          <a:prstGeom prst="rect">
            <a:avLst/>
          </a:prstGeom>
          <a:noFill/>
        </p:spPr>
        <p:txBody>
          <a:bodyPr wrap="none" rtlCol="0">
            <a:prstTxWarp prst="textFadeUp">
              <a:avLst>
                <a:gd name="adj" fmla="val 5251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Hello World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8FB59A-8DCD-4921-B8AB-CB4AEA43D2C0}"/>
              </a:ext>
            </a:extLst>
          </p:cNvPr>
          <p:cNvSpPr txBox="1"/>
          <p:nvPr/>
        </p:nvSpPr>
        <p:spPr>
          <a:xfrm>
            <a:off x="3339703" y="787300"/>
            <a:ext cx="5546711" cy="705440"/>
          </a:xfrm>
          <a:prstGeom prst="rect">
            <a:avLst/>
          </a:prstGeom>
          <a:noFill/>
        </p:spPr>
        <p:txBody>
          <a:bodyPr wrap="none" rtlCol="0">
            <a:prstTxWarp prst="textFadeUp">
              <a:avLst>
                <a:gd name="adj" fmla="val 3180"/>
              </a:avLst>
            </a:prstTxWarp>
            <a:spAutoFit/>
          </a:bodyPr>
          <a:lstStyle/>
          <a:p>
            <a:r>
              <a:rPr lang="en-US" altLang="zh-CN" sz="72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What the fuck</a:t>
            </a:r>
            <a:endParaRPr lang="zh-CN" altLang="en-US" sz="72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66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DD83DE-AA34-4AEB-AC75-999B4410088A}"/>
              </a:ext>
            </a:extLst>
          </p:cNvPr>
          <p:cNvSpPr txBox="1"/>
          <p:nvPr/>
        </p:nvSpPr>
        <p:spPr>
          <a:xfrm>
            <a:off x="2759991" y="2385646"/>
            <a:ext cx="6672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the World</a:t>
            </a:r>
            <a:endParaRPr lang="zh-CN" altLang="en-US" sz="80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DE905-7CF3-4E7C-8539-11E35B4E01AB}"/>
              </a:ext>
            </a:extLst>
          </p:cNvPr>
          <p:cNvSpPr txBox="1"/>
          <p:nvPr/>
        </p:nvSpPr>
        <p:spPr>
          <a:xfrm>
            <a:off x="2174375" y="7482840"/>
            <a:ext cx="844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FUCK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7A56B4-C8EF-44B1-8AAF-002E915A9439}"/>
              </a:ext>
            </a:extLst>
          </p:cNvPr>
          <p:cNvSpPr txBox="1"/>
          <p:nvPr/>
        </p:nvSpPr>
        <p:spPr>
          <a:xfrm>
            <a:off x="2759991" y="3435269"/>
            <a:ext cx="6672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i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the World</a:t>
            </a:r>
            <a:endParaRPr lang="zh-CN" altLang="en-US" sz="8000" i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56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9728 0.213193 E" pathEditMode="relative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8 -0.213193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6445" y="53881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3686" y="18559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9728 0.108551 E" pathEditMode="relative" ptsTypes="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8 -0.108551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6445" y="53881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3686" y="18559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3051 E" pathEditMode="relative" ptsTypes="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53051 L 0 0 E" pathEditMode="relative" ptsTypes="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0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DD83DE-AA34-4AEB-AC75-999B4410088A}"/>
              </a:ext>
            </a:extLst>
          </p:cNvPr>
          <p:cNvSpPr txBox="1"/>
          <p:nvPr/>
        </p:nvSpPr>
        <p:spPr>
          <a:xfrm>
            <a:off x="2759991" y="2767281"/>
            <a:ext cx="6672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the World</a:t>
            </a:r>
            <a:endParaRPr lang="zh-CN" altLang="en-US" sz="80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DE905-7CF3-4E7C-8539-11E35B4E01AB}"/>
              </a:ext>
            </a:extLst>
          </p:cNvPr>
          <p:cNvSpPr txBox="1"/>
          <p:nvPr/>
        </p:nvSpPr>
        <p:spPr>
          <a:xfrm>
            <a:off x="2174375" y="7482840"/>
            <a:ext cx="8446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汉仪超粗黑简" panose="02010600000101010101" pitchFamily="2" charset="-122"/>
                <a:ea typeface="汉仪超粗黑简" panose="02010600000101010101" pitchFamily="2" charset="-122"/>
              </a:rPr>
              <a:t>FUCK FUCK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汉仪超粗黑简" panose="02010600000101010101" pitchFamily="2" charset="-122"/>
              <a:ea typeface="汉仪超粗黑简" panose="0201060000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C2C36-CDCA-41E0-A8FD-139608F769EE}"/>
              </a:ext>
            </a:extLst>
          </p:cNvPr>
          <p:cNvSpPr txBox="1"/>
          <p:nvPr/>
        </p:nvSpPr>
        <p:spPr>
          <a:xfrm>
            <a:off x="2974421" y="4165600"/>
            <a:ext cx="6386685" cy="705440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3841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</a:t>
            </a:r>
            <a:r>
              <a:rPr lang="en-US" altLang="zh-CN" sz="6600" dirty="0" err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</a:t>
            </a:r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A166E-9097-44C6-B94F-2B9B76A47092}"/>
              </a:ext>
            </a:extLst>
          </p:cNvPr>
          <p:cNvSpPr txBox="1"/>
          <p:nvPr/>
        </p:nvSpPr>
        <p:spPr>
          <a:xfrm>
            <a:off x="11145644" y="4656099"/>
            <a:ext cx="4341253" cy="722398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5789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Oh my God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3CEDAF-9D17-40CC-B38E-E19F3FB0BC9A}"/>
              </a:ext>
            </a:extLst>
          </p:cNvPr>
          <p:cNvSpPr txBox="1"/>
          <p:nvPr/>
        </p:nvSpPr>
        <p:spPr>
          <a:xfrm>
            <a:off x="3897321" y="1989944"/>
            <a:ext cx="4397358" cy="705440"/>
          </a:xfrm>
          <a:prstGeom prst="rect">
            <a:avLst/>
          </a:prstGeom>
          <a:noFill/>
        </p:spPr>
        <p:txBody>
          <a:bodyPr wrap="none" rtlCol="0">
            <a:prstTxWarp prst="textFadeUp">
              <a:avLst>
                <a:gd name="adj" fmla="val 5251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Hello World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8FB59A-8DCD-4921-B8AB-CB4AEA43D2C0}"/>
              </a:ext>
            </a:extLst>
          </p:cNvPr>
          <p:cNvSpPr txBox="1"/>
          <p:nvPr/>
        </p:nvSpPr>
        <p:spPr>
          <a:xfrm>
            <a:off x="3339703" y="787300"/>
            <a:ext cx="5546711" cy="705440"/>
          </a:xfrm>
          <a:prstGeom prst="rect">
            <a:avLst/>
          </a:prstGeom>
          <a:noFill/>
        </p:spPr>
        <p:txBody>
          <a:bodyPr wrap="none" rtlCol="0">
            <a:prstTxWarp prst="textFadeUp">
              <a:avLst>
                <a:gd name="adj" fmla="val 3180"/>
              </a:avLst>
            </a:prstTxWarp>
            <a:spAutoFit/>
          </a:bodyPr>
          <a:lstStyle/>
          <a:p>
            <a:r>
              <a:rPr lang="en-US" altLang="zh-CN" sz="72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What the fuck</a:t>
            </a:r>
            <a:endParaRPr lang="zh-CN" altLang="en-US" sz="72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CDDE7A-90F4-49E2-BBA4-36743707A52B}"/>
              </a:ext>
            </a:extLst>
          </p:cNvPr>
          <p:cNvSpPr txBox="1"/>
          <p:nvPr/>
        </p:nvSpPr>
        <p:spPr>
          <a:xfrm>
            <a:off x="2974421" y="5118780"/>
            <a:ext cx="6386685" cy="705440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6922"/>
              </a:avLst>
            </a:prstTxWarp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</a:t>
            </a:r>
            <a:r>
              <a:rPr lang="en-US" altLang="zh-CN" sz="6600" dirty="0" err="1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</a:t>
            </a:r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 FUCK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72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8988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38988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10" grpId="0"/>
      <p:bldP spid="10" grpId="1"/>
      <p:bldP spid="1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DD83DE-AA34-4AEB-AC75-999B4410088A}"/>
              </a:ext>
            </a:extLst>
          </p:cNvPr>
          <p:cNvSpPr txBox="1"/>
          <p:nvPr/>
        </p:nvSpPr>
        <p:spPr>
          <a:xfrm>
            <a:off x="2759991" y="2767281"/>
            <a:ext cx="6672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the World</a:t>
            </a:r>
            <a:endParaRPr lang="zh-CN" altLang="en-US" sz="80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F96D9A-CA9D-4B68-B129-D2818090E7FE}"/>
              </a:ext>
            </a:extLst>
          </p:cNvPr>
          <p:cNvSpPr txBox="1"/>
          <p:nvPr/>
        </p:nvSpPr>
        <p:spPr>
          <a:xfrm>
            <a:off x="3326652" y="3857231"/>
            <a:ext cx="55386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2000">
                      <a:schemeClr val="bg1"/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1"/>
                  <a:tileRect/>
                </a:gradFill>
                <a:latin typeface="+mj-lt"/>
                <a:ea typeface="汉仪超粗黑简" panose="02010600000101010101" pitchFamily="2" charset="-122"/>
              </a:rPr>
              <a:t>Fuck the World</a:t>
            </a:r>
            <a:endParaRPr lang="zh-CN" altLang="en-US" sz="6600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2000">
                    <a:schemeClr val="bg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1"/>
                <a:tileRect/>
              </a:gradFill>
              <a:latin typeface="+mj-lt"/>
              <a:ea typeface="汉仪超粗黑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62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3224 E" pathEditMode="relative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43224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3014" y="83721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20462" y="1194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1" grpId="0"/>
      <p:bldP spid="11" grpId="1"/>
      <p:bldP spid="1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文本框 41">
            <a:extLst>
              <a:ext uri="{FF2B5EF4-FFF2-40B4-BE49-F238E27FC236}">
                <a16:creationId xmlns:a16="http://schemas.microsoft.com/office/drawing/2014/main" id="{0E477748-710A-4179-8CEE-B36509F3971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3110" y="4317092"/>
            <a:ext cx="199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Sound of slience</a:t>
            </a:r>
          </a:p>
        </p:txBody>
      </p: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B6E598FA-5FA7-4F94-BA17-5E11609E786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331538" y="192766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60000"/>
                  </a:schemeClr>
                </a:solidFill>
              </a:rPr>
              <a:t>Power of love</a:t>
            </a:r>
          </a:p>
        </p:txBody>
      </p:sp>
      <p:sp>
        <p:nvSpPr>
          <p:cNvPr id="33" name="PA-文本框 32">
            <a:extLst>
              <a:ext uri="{FF2B5EF4-FFF2-40B4-BE49-F238E27FC236}">
                <a16:creationId xmlns:a16="http://schemas.microsoft.com/office/drawing/2014/main" id="{CD5B0FF7-B679-4F4D-A8B7-DC198423FFD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52190" y="286687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Rhythm of Rain</a:t>
            </a:r>
          </a:p>
        </p:txBody>
      </p:sp>
      <p:sp>
        <p:nvSpPr>
          <p:cNvPr id="34" name="PA-文本框 33">
            <a:extLst>
              <a:ext uri="{FF2B5EF4-FFF2-40B4-BE49-F238E27FC236}">
                <a16:creationId xmlns:a16="http://schemas.microsoft.com/office/drawing/2014/main" id="{B0137244-DC69-4D96-9FFB-D686F4DCA1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17162" y="2141481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20000"/>
                  </a:schemeClr>
                </a:solidFill>
              </a:rPr>
              <a:t>Because I loved you</a:t>
            </a:r>
          </a:p>
        </p:txBody>
      </p:sp>
      <p:sp>
        <p:nvSpPr>
          <p:cNvPr id="35" name="PA-文本框 34">
            <a:extLst>
              <a:ext uri="{FF2B5EF4-FFF2-40B4-BE49-F238E27FC236}">
                <a16:creationId xmlns:a16="http://schemas.microsoft.com/office/drawing/2014/main" id="{65FFA7B7-3C23-41B1-AC39-83A9FCC29EB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78127" y="1644577"/>
            <a:ext cx="304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TAKE MY BREATHE AWAY</a:t>
            </a:r>
          </a:p>
        </p:txBody>
      </p:sp>
      <p:sp>
        <p:nvSpPr>
          <p:cNvPr id="37" name="PA-文本框 36">
            <a:extLst>
              <a:ext uri="{FF2B5EF4-FFF2-40B4-BE49-F238E27FC236}">
                <a16:creationId xmlns:a16="http://schemas.microsoft.com/office/drawing/2014/main" id="{91AEECBE-E199-48AA-B802-50AB26217E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97754" y="2359935"/>
            <a:ext cx="6006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Can you </a:t>
            </a:r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feel</a:t>
            </a:r>
            <a:r>
              <a:rPr lang="en-US" altLang="zh-CN" sz="3600" dirty="0">
                <a:solidFill>
                  <a:schemeClr val="bg1"/>
                </a:solidFill>
              </a:rPr>
              <a:t> the love tonight</a:t>
            </a:r>
          </a:p>
        </p:txBody>
      </p:sp>
      <p:sp>
        <p:nvSpPr>
          <p:cNvPr id="38" name="PA-文本框 37">
            <a:extLst>
              <a:ext uri="{FF2B5EF4-FFF2-40B4-BE49-F238E27FC236}">
                <a16:creationId xmlns:a16="http://schemas.microsoft.com/office/drawing/2014/main" id="{E54E9BFF-9873-40EA-B734-F3EC4C64159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609913" y="3010155"/>
            <a:ext cx="4982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Right here waiting</a:t>
            </a:r>
          </a:p>
        </p:txBody>
      </p:sp>
      <p:sp>
        <p:nvSpPr>
          <p:cNvPr id="39" name="PA-文本框 38">
            <a:extLst>
              <a:ext uri="{FF2B5EF4-FFF2-40B4-BE49-F238E27FC236}">
                <a16:creationId xmlns:a16="http://schemas.microsoft.com/office/drawing/2014/main" id="{7CC3F306-AD41-4F8C-A1EE-3785ACB8F6A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033106" y="3845041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alpha val="80000"/>
                  </a:schemeClr>
                </a:solidFill>
              </a:rPr>
              <a:t>Unchained</a:t>
            </a:r>
            <a:r>
              <a:rPr lang="en-US" altLang="zh-CN" sz="3600" dirty="0">
                <a:solidFill>
                  <a:schemeClr val="bg1">
                    <a:alpha val="80000"/>
                  </a:schemeClr>
                </a:solidFill>
              </a:rPr>
              <a:t> melody</a:t>
            </a:r>
          </a:p>
        </p:txBody>
      </p:sp>
      <p:sp>
        <p:nvSpPr>
          <p:cNvPr id="40" name="PA-文本框 39">
            <a:extLst>
              <a:ext uri="{FF2B5EF4-FFF2-40B4-BE49-F238E27FC236}">
                <a16:creationId xmlns:a16="http://schemas.microsoft.com/office/drawing/2014/main" id="{B38B1550-CE73-45BA-A892-9992A68705A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708498" y="4525146"/>
            <a:ext cx="478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alpha val="60000"/>
                  </a:schemeClr>
                </a:solidFill>
              </a:rPr>
              <a:t>I love you more than I can say</a:t>
            </a:r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FA03AD36-CD1D-4D72-90A5-C717FBF462B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151201" y="4932045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40000"/>
                  </a:schemeClr>
                </a:solidFill>
              </a:rPr>
              <a:t>Sealed with kiss</a:t>
            </a:r>
          </a:p>
        </p:txBody>
      </p:sp>
      <p:sp>
        <p:nvSpPr>
          <p:cNvPr id="43" name="PA-文本框 42">
            <a:extLst>
              <a:ext uri="{FF2B5EF4-FFF2-40B4-BE49-F238E27FC236}">
                <a16:creationId xmlns:a16="http://schemas.microsoft.com/office/drawing/2014/main" id="{62567F51-71F0-4B97-B5E8-822D0531E42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535648" y="3681883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10000"/>
                  </a:schemeClr>
                </a:solidFill>
              </a:rPr>
              <a:t>Everything I do, I do it for you</a:t>
            </a:r>
          </a:p>
        </p:txBody>
      </p:sp>
      <p:sp>
        <p:nvSpPr>
          <p:cNvPr id="44" name="PA-文本框 43">
            <a:extLst>
              <a:ext uri="{FF2B5EF4-FFF2-40B4-BE49-F238E27FC236}">
                <a16:creationId xmlns:a16="http://schemas.microsoft.com/office/drawing/2014/main" id="{C10238BA-594D-4AEB-A13B-AAD1E005C14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76661" y="3285022"/>
            <a:ext cx="2048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alpha val="0"/>
                  </a:prstClr>
                </a:solidFill>
              </a:rPr>
              <a:t>Yesterday once more</a:t>
            </a:r>
          </a:p>
        </p:txBody>
      </p:sp>
      <p:sp>
        <p:nvSpPr>
          <p:cNvPr id="46" name="PA-文本框 45">
            <a:extLst>
              <a:ext uri="{FF2B5EF4-FFF2-40B4-BE49-F238E27FC236}">
                <a16:creationId xmlns:a16="http://schemas.microsoft.com/office/drawing/2014/main" id="{F02331C2-70CC-4652-B8AD-5136C6F9AB1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443562" y="1521466"/>
            <a:ext cx="314541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TAKE MY BREATHE AWAY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Power of love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Because I loved you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Can you </a:t>
            </a:r>
            <a:r>
              <a:rPr lang="en-US" altLang="zh-CN" sz="2000" dirty="0">
                <a:solidFill>
                  <a:schemeClr val="bg1"/>
                </a:solidFill>
              </a:rPr>
              <a:t>feel</a:t>
            </a:r>
            <a:r>
              <a:rPr lang="en-US" altLang="zh-CN" dirty="0">
                <a:solidFill>
                  <a:schemeClr val="bg1"/>
                </a:solidFill>
              </a:rPr>
              <a:t> the love tonight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Rhythm of Rain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Yesterday once more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Right here waiting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Everything I do, I do it for you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Unchained</a:t>
            </a:r>
            <a:r>
              <a:rPr lang="en-US" altLang="zh-CN" sz="1600" dirty="0">
                <a:solidFill>
                  <a:schemeClr val="bg1"/>
                </a:solidFill>
              </a:rPr>
              <a:t> melody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Sound of slience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 love you more than I can say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Sealed with kiss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5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583</Words>
  <Application>Microsoft Office PowerPoint</Application>
  <PresentationFormat>宽屏</PresentationFormat>
  <Paragraphs>155</Paragraphs>
  <Slides>15</Slides>
  <Notes>0</Notes>
  <HiddenSlides>12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汉仪超粗黑简</vt:lpstr>
      <vt:lpstr>汉仪铸字黑魔法W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18</cp:revision>
  <dcterms:created xsi:type="dcterms:W3CDTF">2019-11-22T14:54:01Z</dcterms:created>
  <dcterms:modified xsi:type="dcterms:W3CDTF">2019-11-23T06:25:43Z</dcterms:modified>
</cp:coreProperties>
</file>