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3588" cy="6526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6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906" y="466"/>
      </p:cViewPr>
      <p:guideLst>
        <p:guide orient="horz" pos="2056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1068064"/>
            <a:ext cx="9145191" cy="2272089"/>
          </a:xfrm>
        </p:spPr>
        <p:txBody>
          <a:bodyPr anchor="b"/>
          <a:lstStyle>
            <a:lvl1pPr algn="ctr">
              <a:defRPr sz="57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3427773"/>
            <a:ext cx="9145191" cy="1575657"/>
          </a:xfrm>
        </p:spPr>
        <p:txBody>
          <a:bodyPr/>
          <a:lstStyle>
            <a:lvl1pPr marL="0" indent="0" algn="ctr">
              <a:buNone/>
              <a:defRPr sz="2284"/>
            </a:lvl1pPr>
            <a:lvl2pPr marL="435072" indent="0" algn="ctr">
              <a:buNone/>
              <a:defRPr sz="1903"/>
            </a:lvl2pPr>
            <a:lvl3pPr marL="870143" indent="0" algn="ctr">
              <a:buNone/>
              <a:defRPr sz="1713"/>
            </a:lvl3pPr>
            <a:lvl4pPr marL="1305215" indent="0" algn="ctr">
              <a:buNone/>
              <a:defRPr sz="1523"/>
            </a:lvl4pPr>
            <a:lvl5pPr marL="1740286" indent="0" algn="ctr">
              <a:buNone/>
              <a:defRPr sz="1523"/>
            </a:lvl5pPr>
            <a:lvl6pPr marL="2175358" indent="0" algn="ctr">
              <a:buNone/>
              <a:defRPr sz="1523"/>
            </a:lvl6pPr>
            <a:lvl7pPr marL="2610429" indent="0" algn="ctr">
              <a:buNone/>
              <a:defRPr sz="1523"/>
            </a:lvl7pPr>
            <a:lvl8pPr marL="3045501" indent="0" algn="ctr">
              <a:buNone/>
              <a:defRPr sz="1523"/>
            </a:lvl8pPr>
            <a:lvl9pPr marL="3480572" indent="0" algn="ctr">
              <a:buNone/>
              <a:defRPr sz="15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1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347460"/>
            <a:ext cx="2629242" cy="55306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347460"/>
            <a:ext cx="7735307" cy="55306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8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9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1627022"/>
            <a:ext cx="10516970" cy="2714723"/>
          </a:xfrm>
        </p:spPr>
        <p:txBody>
          <a:bodyPr anchor="b"/>
          <a:lstStyle>
            <a:lvl1pPr>
              <a:defRPr sz="57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4367427"/>
            <a:ext cx="10516970" cy="1427609"/>
          </a:xfrm>
        </p:spPr>
        <p:txBody>
          <a:bodyPr/>
          <a:lstStyle>
            <a:lvl1pPr marL="0" indent="0">
              <a:buNone/>
              <a:defRPr sz="2284">
                <a:solidFill>
                  <a:schemeClr val="tx1">
                    <a:tint val="75000"/>
                  </a:schemeClr>
                </a:solidFill>
              </a:defRPr>
            </a:lvl1pPr>
            <a:lvl2pPr marL="435072" indent="0">
              <a:buNone/>
              <a:defRPr sz="1903">
                <a:solidFill>
                  <a:schemeClr val="tx1">
                    <a:tint val="75000"/>
                  </a:schemeClr>
                </a:solidFill>
              </a:defRPr>
            </a:lvl2pPr>
            <a:lvl3pPr marL="870143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3pPr>
            <a:lvl4pPr marL="1305215" indent="0">
              <a:buNone/>
              <a:defRPr sz="1523">
                <a:solidFill>
                  <a:schemeClr val="tx1">
                    <a:tint val="75000"/>
                  </a:schemeClr>
                </a:solidFill>
              </a:defRPr>
            </a:lvl4pPr>
            <a:lvl5pPr marL="1740286" indent="0">
              <a:buNone/>
              <a:defRPr sz="1523">
                <a:solidFill>
                  <a:schemeClr val="tx1">
                    <a:tint val="75000"/>
                  </a:schemeClr>
                </a:solidFill>
              </a:defRPr>
            </a:lvl5pPr>
            <a:lvl6pPr marL="2175358" indent="0">
              <a:buNone/>
              <a:defRPr sz="1523">
                <a:solidFill>
                  <a:schemeClr val="tx1">
                    <a:tint val="75000"/>
                  </a:schemeClr>
                </a:solidFill>
              </a:defRPr>
            </a:lvl6pPr>
            <a:lvl7pPr marL="2610429" indent="0">
              <a:buNone/>
              <a:defRPr sz="1523">
                <a:solidFill>
                  <a:schemeClr val="tx1">
                    <a:tint val="75000"/>
                  </a:schemeClr>
                </a:solidFill>
              </a:defRPr>
            </a:lvl7pPr>
            <a:lvl8pPr marL="3045501" indent="0">
              <a:buNone/>
              <a:defRPr sz="1523">
                <a:solidFill>
                  <a:schemeClr val="tx1">
                    <a:tint val="75000"/>
                  </a:schemeClr>
                </a:solidFill>
              </a:defRPr>
            </a:lvl8pPr>
            <a:lvl9pPr marL="3480572" indent="0">
              <a:buNone/>
              <a:defRPr sz="15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3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1737302"/>
            <a:ext cx="5182275" cy="41408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1737302"/>
            <a:ext cx="5182275" cy="41408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60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347461"/>
            <a:ext cx="10516970" cy="12614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1599829"/>
            <a:ext cx="5158459" cy="784052"/>
          </a:xfrm>
        </p:spPr>
        <p:txBody>
          <a:bodyPr anchor="b"/>
          <a:lstStyle>
            <a:lvl1pPr marL="0" indent="0">
              <a:buNone/>
              <a:defRPr sz="2284" b="1"/>
            </a:lvl1pPr>
            <a:lvl2pPr marL="435072" indent="0">
              <a:buNone/>
              <a:defRPr sz="1903" b="1"/>
            </a:lvl2pPr>
            <a:lvl3pPr marL="870143" indent="0">
              <a:buNone/>
              <a:defRPr sz="1713" b="1"/>
            </a:lvl3pPr>
            <a:lvl4pPr marL="1305215" indent="0">
              <a:buNone/>
              <a:defRPr sz="1523" b="1"/>
            </a:lvl4pPr>
            <a:lvl5pPr marL="1740286" indent="0">
              <a:buNone/>
              <a:defRPr sz="1523" b="1"/>
            </a:lvl5pPr>
            <a:lvl6pPr marL="2175358" indent="0">
              <a:buNone/>
              <a:defRPr sz="1523" b="1"/>
            </a:lvl6pPr>
            <a:lvl7pPr marL="2610429" indent="0">
              <a:buNone/>
              <a:defRPr sz="1523" b="1"/>
            </a:lvl7pPr>
            <a:lvl8pPr marL="3045501" indent="0">
              <a:buNone/>
              <a:defRPr sz="1523" b="1"/>
            </a:lvl8pPr>
            <a:lvl9pPr marL="3480572" indent="0">
              <a:buNone/>
              <a:defRPr sz="15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2383881"/>
            <a:ext cx="5158459" cy="35063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1599829"/>
            <a:ext cx="5183863" cy="784052"/>
          </a:xfrm>
        </p:spPr>
        <p:txBody>
          <a:bodyPr anchor="b"/>
          <a:lstStyle>
            <a:lvl1pPr marL="0" indent="0">
              <a:buNone/>
              <a:defRPr sz="2284" b="1"/>
            </a:lvl1pPr>
            <a:lvl2pPr marL="435072" indent="0">
              <a:buNone/>
              <a:defRPr sz="1903" b="1"/>
            </a:lvl2pPr>
            <a:lvl3pPr marL="870143" indent="0">
              <a:buNone/>
              <a:defRPr sz="1713" b="1"/>
            </a:lvl3pPr>
            <a:lvl4pPr marL="1305215" indent="0">
              <a:buNone/>
              <a:defRPr sz="1523" b="1"/>
            </a:lvl4pPr>
            <a:lvl5pPr marL="1740286" indent="0">
              <a:buNone/>
              <a:defRPr sz="1523" b="1"/>
            </a:lvl5pPr>
            <a:lvl6pPr marL="2175358" indent="0">
              <a:buNone/>
              <a:defRPr sz="1523" b="1"/>
            </a:lvl6pPr>
            <a:lvl7pPr marL="2610429" indent="0">
              <a:buNone/>
              <a:defRPr sz="1523" b="1"/>
            </a:lvl7pPr>
            <a:lvl8pPr marL="3045501" indent="0">
              <a:buNone/>
              <a:defRPr sz="1523" b="1"/>
            </a:lvl8pPr>
            <a:lvl9pPr marL="3480572" indent="0">
              <a:buNone/>
              <a:defRPr sz="15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2383881"/>
            <a:ext cx="5183863" cy="35063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2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4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35081"/>
            <a:ext cx="3932749" cy="1522783"/>
          </a:xfrm>
        </p:spPr>
        <p:txBody>
          <a:bodyPr anchor="b"/>
          <a:lstStyle>
            <a:lvl1pPr>
              <a:defRPr sz="30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939654"/>
            <a:ext cx="6173004" cy="4637841"/>
          </a:xfrm>
        </p:spPr>
        <p:txBody>
          <a:bodyPr/>
          <a:lstStyle>
            <a:lvl1pPr>
              <a:defRPr sz="3045"/>
            </a:lvl1pPr>
            <a:lvl2pPr>
              <a:defRPr sz="2664"/>
            </a:lvl2pPr>
            <a:lvl3pPr>
              <a:defRPr sz="2284"/>
            </a:lvl3pPr>
            <a:lvl4pPr>
              <a:defRPr sz="1903"/>
            </a:lvl4pPr>
            <a:lvl5pPr>
              <a:defRPr sz="1903"/>
            </a:lvl5pPr>
            <a:lvl6pPr>
              <a:defRPr sz="1903"/>
            </a:lvl6pPr>
            <a:lvl7pPr>
              <a:defRPr sz="1903"/>
            </a:lvl7pPr>
            <a:lvl8pPr>
              <a:defRPr sz="1903"/>
            </a:lvl8pPr>
            <a:lvl9pPr>
              <a:defRPr sz="190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1957864"/>
            <a:ext cx="3932749" cy="3627185"/>
          </a:xfrm>
        </p:spPr>
        <p:txBody>
          <a:bodyPr/>
          <a:lstStyle>
            <a:lvl1pPr marL="0" indent="0">
              <a:buNone/>
              <a:defRPr sz="1523"/>
            </a:lvl1pPr>
            <a:lvl2pPr marL="435072" indent="0">
              <a:buNone/>
              <a:defRPr sz="1332"/>
            </a:lvl2pPr>
            <a:lvl3pPr marL="870143" indent="0">
              <a:buNone/>
              <a:defRPr sz="1142"/>
            </a:lvl3pPr>
            <a:lvl4pPr marL="1305215" indent="0">
              <a:buNone/>
              <a:defRPr sz="952"/>
            </a:lvl4pPr>
            <a:lvl5pPr marL="1740286" indent="0">
              <a:buNone/>
              <a:defRPr sz="952"/>
            </a:lvl5pPr>
            <a:lvl6pPr marL="2175358" indent="0">
              <a:buNone/>
              <a:defRPr sz="952"/>
            </a:lvl6pPr>
            <a:lvl7pPr marL="2610429" indent="0">
              <a:buNone/>
              <a:defRPr sz="952"/>
            </a:lvl7pPr>
            <a:lvl8pPr marL="3045501" indent="0">
              <a:buNone/>
              <a:defRPr sz="952"/>
            </a:lvl8pPr>
            <a:lvl9pPr marL="3480572" indent="0">
              <a:buNone/>
              <a:defRPr sz="95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35081"/>
            <a:ext cx="3932749" cy="1522783"/>
          </a:xfrm>
        </p:spPr>
        <p:txBody>
          <a:bodyPr anchor="b"/>
          <a:lstStyle>
            <a:lvl1pPr>
              <a:defRPr sz="30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939654"/>
            <a:ext cx="6173004" cy="4637841"/>
          </a:xfrm>
        </p:spPr>
        <p:txBody>
          <a:bodyPr anchor="t"/>
          <a:lstStyle>
            <a:lvl1pPr marL="0" indent="0">
              <a:buNone/>
              <a:defRPr sz="3045"/>
            </a:lvl1pPr>
            <a:lvl2pPr marL="435072" indent="0">
              <a:buNone/>
              <a:defRPr sz="2664"/>
            </a:lvl2pPr>
            <a:lvl3pPr marL="870143" indent="0">
              <a:buNone/>
              <a:defRPr sz="2284"/>
            </a:lvl3pPr>
            <a:lvl4pPr marL="1305215" indent="0">
              <a:buNone/>
              <a:defRPr sz="1903"/>
            </a:lvl4pPr>
            <a:lvl5pPr marL="1740286" indent="0">
              <a:buNone/>
              <a:defRPr sz="1903"/>
            </a:lvl5pPr>
            <a:lvl6pPr marL="2175358" indent="0">
              <a:buNone/>
              <a:defRPr sz="1903"/>
            </a:lvl6pPr>
            <a:lvl7pPr marL="2610429" indent="0">
              <a:buNone/>
              <a:defRPr sz="1903"/>
            </a:lvl7pPr>
            <a:lvl8pPr marL="3045501" indent="0">
              <a:buNone/>
              <a:defRPr sz="1903"/>
            </a:lvl8pPr>
            <a:lvl9pPr marL="3480572" indent="0">
              <a:buNone/>
              <a:defRPr sz="19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1957864"/>
            <a:ext cx="3932749" cy="3627185"/>
          </a:xfrm>
        </p:spPr>
        <p:txBody>
          <a:bodyPr/>
          <a:lstStyle>
            <a:lvl1pPr marL="0" indent="0">
              <a:buNone/>
              <a:defRPr sz="1523"/>
            </a:lvl1pPr>
            <a:lvl2pPr marL="435072" indent="0">
              <a:buNone/>
              <a:defRPr sz="1332"/>
            </a:lvl2pPr>
            <a:lvl3pPr marL="870143" indent="0">
              <a:buNone/>
              <a:defRPr sz="1142"/>
            </a:lvl3pPr>
            <a:lvl4pPr marL="1305215" indent="0">
              <a:buNone/>
              <a:defRPr sz="952"/>
            </a:lvl4pPr>
            <a:lvl5pPr marL="1740286" indent="0">
              <a:buNone/>
              <a:defRPr sz="952"/>
            </a:lvl5pPr>
            <a:lvl6pPr marL="2175358" indent="0">
              <a:buNone/>
              <a:defRPr sz="952"/>
            </a:lvl6pPr>
            <a:lvl7pPr marL="2610429" indent="0">
              <a:buNone/>
              <a:defRPr sz="952"/>
            </a:lvl7pPr>
            <a:lvl8pPr marL="3045501" indent="0">
              <a:buNone/>
              <a:defRPr sz="952"/>
            </a:lvl8pPr>
            <a:lvl9pPr marL="3480572" indent="0">
              <a:buNone/>
              <a:defRPr sz="95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4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47461"/>
            <a:ext cx="10516970" cy="1261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737302"/>
            <a:ext cx="10516970" cy="41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048833"/>
            <a:ext cx="2743557" cy="347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CF9E-CB62-407B-9BFA-EE7AC075D2F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048833"/>
            <a:ext cx="4115336" cy="347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048833"/>
            <a:ext cx="2743557" cy="347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CDDC-3502-4C01-84BE-17EE226C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2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70143" rtl="0" eaLnBrk="1" latinLnBrk="0" hangingPunct="1">
        <a:lnSpc>
          <a:spcPct val="90000"/>
        </a:lnSpc>
        <a:spcBef>
          <a:spcPct val="0"/>
        </a:spcBef>
        <a:buNone/>
        <a:defRPr sz="41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536" indent="-217536" algn="l" defTabSz="870143" rtl="0" eaLnBrk="1" latinLnBrk="0" hangingPunct="1">
        <a:lnSpc>
          <a:spcPct val="90000"/>
        </a:lnSpc>
        <a:spcBef>
          <a:spcPts val="952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1pPr>
      <a:lvl2pPr marL="652607" indent="-217536" algn="l" defTabSz="870143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2284" kern="1200">
          <a:solidFill>
            <a:schemeClr val="tx1"/>
          </a:solidFill>
          <a:latin typeface="+mn-lt"/>
          <a:ea typeface="+mn-ea"/>
          <a:cs typeface="+mn-cs"/>
        </a:defRPr>
      </a:lvl2pPr>
      <a:lvl3pPr marL="1087679" indent="-217536" algn="l" defTabSz="870143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522750" indent="-217536" algn="l" defTabSz="870143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4pPr>
      <a:lvl5pPr marL="1957822" indent="-217536" algn="l" defTabSz="870143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5pPr>
      <a:lvl6pPr marL="2392893" indent="-217536" algn="l" defTabSz="870143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6pPr>
      <a:lvl7pPr marL="2827965" indent="-217536" algn="l" defTabSz="870143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7pPr>
      <a:lvl8pPr marL="3263036" indent="-217536" algn="l" defTabSz="870143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8pPr>
      <a:lvl9pPr marL="3698108" indent="-217536" algn="l" defTabSz="870143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143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1pPr>
      <a:lvl2pPr marL="435072" algn="l" defTabSz="870143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2pPr>
      <a:lvl3pPr marL="870143" algn="l" defTabSz="870143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3pPr>
      <a:lvl4pPr marL="1305215" algn="l" defTabSz="870143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4pPr>
      <a:lvl5pPr marL="1740286" algn="l" defTabSz="870143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5pPr>
      <a:lvl6pPr marL="2175358" algn="l" defTabSz="870143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6pPr>
      <a:lvl7pPr marL="2610429" algn="l" defTabSz="870143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7pPr>
      <a:lvl8pPr marL="3045501" algn="l" defTabSz="870143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8pPr>
      <a:lvl9pPr marL="3480572" algn="l" defTabSz="870143" rtl="0" eaLnBrk="1" latinLnBrk="0" hangingPunct="1">
        <a:defRPr sz="17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9EEF548-2666-494B-945F-FDF08B31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" y="0"/>
            <a:ext cx="12189036" cy="652621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48F5EA9-AD13-400E-B59F-3FA64FACCC84}"/>
              </a:ext>
            </a:extLst>
          </p:cNvPr>
          <p:cNvGrpSpPr/>
          <p:nvPr/>
        </p:nvGrpSpPr>
        <p:grpSpPr>
          <a:xfrm>
            <a:off x="208344" y="300942"/>
            <a:ext cx="11852476" cy="5984112"/>
            <a:chOff x="221181" y="364880"/>
            <a:chExt cx="11749638" cy="615177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9866517-CFCD-44E6-907C-F502EA8DF42C}"/>
                </a:ext>
              </a:extLst>
            </p:cNvPr>
            <p:cNvSpPr txBox="1"/>
            <p:nvPr/>
          </p:nvSpPr>
          <p:spPr>
            <a:xfrm>
              <a:off x="221181" y="6054988"/>
              <a:ext cx="4185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故障风格试玩：艺术就是爆炸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5EE391-7912-4F08-8B78-7D178C7BF18E}"/>
                </a:ext>
              </a:extLst>
            </p:cNvPr>
            <p:cNvGrpSpPr/>
            <p:nvPr/>
          </p:nvGrpSpPr>
          <p:grpSpPr>
            <a:xfrm>
              <a:off x="334963" y="364880"/>
              <a:ext cx="11635856" cy="6133016"/>
              <a:chOff x="342582" y="434328"/>
              <a:chExt cx="11635856" cy="613301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F1AC4D8-E441-49E2-9A69-30EC5442F50D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3C411C-B24F-4F61-840F-3D8AB7DC041D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625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9th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EB0E708-A9BB-43DC-8EBE-BEB47DFE5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20DB809-AB4F-4259-AE94-E9AE6BDA5B59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87F73997-D990-44A3-8BA0-898614D6B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3821888" cy="4776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351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13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汉仪铸字黑魔法W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4</cp:revision>
  <dcterms:created xsi:type="dcterms:W3CDTF">2019-11-23T22:55:07Z</dcterms:created>
  <dcterms:modified xsi:type="dcterms:W3CDTF">2019-11-24T00:12:00Z</dcterms:modified>
</cp:coreProperties>
</file>