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199BD-7F84-43D9-9C5A-0083A643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51EE08-41DC-4143-A49D-EC689AAF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110F6-852F-46D0-8648-97809CA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A9CDA-AF17-40CC-A3AF-DD8C171D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8BCC7-0874-475D-9CAD-3677DCEF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1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6DFD-BEDF-429A-B34E-958A79CE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D55973-5DCE-4046-9DFC-C99208167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05C9E-C210-41A1-8801-8B7BE457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1D9F8-CA46-4FAF-8CA4-C58FE7F2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66191-6A16-4CF1-A8DE-B24CF8BC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3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A5A2E2-F4CB-47EB-AB60-6B8790B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1946C-C984-48F8-BB05-7E3D38A39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E4412-8EC2-427E-9007-0A937281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E8429-4D49-4143-A0C5-379C8A45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72CA5-1CE2-40D7-855E-A481D25D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7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291E4-29C2-4ACF-A6CE-AAF94958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70035-C70B-4568-A11A-D5795F33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AF435-C474-4D50-9B67-535F7F82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EDDA0-34AD-4289-85DA-A9AB45BB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F9C30-1870-4313-B3FE-A2EBA6A0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9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A8EC1-DA10-48FE-AC55-C18AEF20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5AE9D-6FF4-4F77-9FDD-95FF80D6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014E2-B799-4F9A-96AF-BD0D123D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9193F-D854-43DF-B19F-C34DAFD8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4D0CC-2508-42A5-8453-41796296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DA925-758D-4A45-A5FB-27A9C3D4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0D-BC8B-4DC6-87EB-FA365A3A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606C-D424-42B1-B471-1B524B7E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83E37-6C68-4BB6-B77E-680F6A55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399DA-566A-400A-BCBE-B8C0F27D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E7025-A2F0-4FFA-8907-C542117D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55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F39EE-ED89-484D-8AD0-4333CFAA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6781E-0258-4C6A-B339-3DC2E7CE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14DBC2-E7BE-4467-BF5B-1C553D15E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21AC0-FEE0-43E5-B2F0-7FE3DD980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C4450F-3FBD-479D-AD5D-1B53F3552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BD4FA6-0CA9-43F0-9E01-3E510871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25E43A-BB84-42BA-ACD7-371C4C8A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3AABD3-8234-4440-90AD-00ED15F0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3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E6B59-0B28-467F-8BA5-AA4C5860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215212-8A23-4099-A8E6-6244793B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1035D7-A707-4F3D-A5AE-41F01D57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C84438-FAC7-4464-9B33-AD6C33DF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5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8D3BD2-0D76-4F38-B57A-4DA28D27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4A8E25-0E1D-460D-AF2B-13CF009E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8C5A77-93A1-409F-B001-D37B8E28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2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8950E-6CCE-4945-86BD-02C093DF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0B37B-7C5A-4EC8-A223-3B9C97B4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3CF6E-131D-47F8-A5C2-CA852C776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D8C2B-3E34-4D6D-ABB4-3EABAC0F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29CC5-90D8-4656-AE1C-EADA1753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6EFA5-8924-43DE-A15C-26575027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4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8622E-28C8-4248-81FC-21571A8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ABA5B5-7DD3-4D4C-A305-CC0AFA905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A7C598-54CC-40B8-8BAB-AD0B2F1E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461EB-9535-4B74-B7E0-95E7C58E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C6B88-D175-4F15-9AA1-32D67868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E71D2-47DC-4A75-BDAD-34D05702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E34F65-B692-48CF-9FFB-25F39CAE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D7583-0427-4BE0-B85C-53DEA13C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24072-2CA2-432D-AB2B-71FEF0327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E88D-D916-4C5C-8937-3336EBFBD20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B58D1-3692-43A7-85D5-6ADE33737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4B331-2E54-4C08-9CC6-4F79D649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890B-B585-4847-8A31-718E0295C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B7FF2DE1-534D-4598-8B9B-6BA791930D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214549" y="2100653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  <a:alpha val="49000"/>
                      </a:schemeClr>
                    </a:gs>
                    <a:gs pos="76000">
                      <a:srgbClr val="D9D9D9"/>
                    </a:gs>
                  </a:gsLst>
                  <a:lin ang="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漠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2A96CC3-41B4-41DF-9EDD-8B1FC84CF11F}"/>
              </a:ext>
            </a:extLst>
          </p:cNvPr>
          <p:cNvGrpSpPr/>
          <p:nvPr/>
        </p:nvGrpSpPr>
        <p:grpSpPr>
          <a:xfrm>
            <a:off x="3520264" y="1963016"/>
            <a:ext cx="2901611" cy="3154710"/>
            <a:chOff x="3520264" y="1963016"/>
            <a:chExt cx="2901611" cy="3154710"/>
          </a:xfrm>
        </p:grpSpPr>
        <p:grpSp>
          <p:nvGrpSpPr>
            <p:cNvPr id="7" name="PA-组合 6">
              <a:extLst>
                <a:ext uri="{FF2B5EF4-FFF2-40B4-BE49-F238E27FC236}">
                  <a16:creationId xmlns:a16="http://schemas.microsoft.com/office/drawing/2014/main" id="{F2F5E19F-1E52-44B4-A793-E1A82A79AA45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 rot="1314266">
              <a:off x="4836308" y="2005031"/>
              <a:ext cx="1585567" cy="814839"/>
              <a:chOff x="3886691" y="2589457"/>
              <a:chExt cx="1174735" cy="603708"/>
            </a:xfrm>
          </p:grpSpPr>
          <p:sp>
            <p:nvSpPr>
              <p:cNvPr id="6" name="PA-任意多边形 5">
                <a:extLst>
                  <a:ext uri="{FF2B5EF4-FFF2-40B4-BE49-F238E27FC236}">
                    <a16:creationId xmlns:a16="http://schemas.microsoft.com/office/drawing/2014/main" id="{5DB6EB96-269E-4174-ABC3-0017DDC0ACB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20130369">
                <a:off x="3886691" y="2589457"/>
                <a:ext cx="869935" cy="298908"/>
              </a:xfrm>
              <a:custGeom>
                <a:avLst/>
                <a:gdLst>
                  <a:gd name="connsiteX0" fmla="*/ 2873828 w 2873828"/>
                  <a:gd name="connsiteY0" fmla="*/ 0 h 1073020"/>
                  <a:gd name="connsiteX1" fmla="*/ 2761861 w 2873828"/>
                  <a:gd name="connsiteY1" fmla="*/ 401216 h 1073020"/>
                  <a:gd name="connsiteX2" fmla="*/ 2519265 w 2873828"/>
                  <a:gd name="connsiteY2" fmla="*/ 625151 h 1073020"/>
                  <a:gd name="connsiteX3" fmla="*/ 2258008 w 2873828"/>
                  <a:gd name="connsiteY3" fmla="*/ 774440 h 1073020"/>
                  <a:gd name="connsiteX4" fmla="*/ 1884783 w 2873828"/>
                  <a:gd name="connsiteY4" fmla="*/ 886408 h 1073020"/>
                  <a:gd name="connsiteX5" fmla="*/ 1558212 w 2873828"/>
                  <a:gd name="connsiteY5" fmla="*/ 914400 h 1073020"/>
                  <a:gd name="connsiteX6" fmla="*/ 1203649 w 2873828"/>
                  <a:gd name="connsiteY6" fmla="*/ 886408 h 1073020"/>
                  <a:gd name="connsiteX7" fmla="*/ 979714 w 2873828"/>
                  <a:gd name="connsiteY7" fmla="*/ 709126 h 1073020"/>
                  <a:gd name="connsiteX8" fmla="*/ 970383 w 2873828"/>
                  <a:gd name="connsiteY8" fmla="*/ 503853 h 1073020"/>
                  <a:gd name="connsiteX9" fmla="*/ 1110343 w 2873828"/>
                  <a:gd name="connsiteY9" fmla="*/ 410547 h 1073020"/>
                  <a:gd name="connsiteX10" fmla="*/ 1259632 w 2873828"/>
                  <a:gd name="connsiteY10" fmla="*/ 429208 h 1073020"/>
                  <a:gd name="connsiteX11" fmla="*/ 1371600 w 2873828"/>
                  <a:gd name="connsiteY11" fmla="*/ 587828 h 1073020"/>
                  <a:gd name="connsiteX12" fmla="*/ 1334277 w 2873828"/>
                  <a:gd name="connsiteY12" fmla="*/ 765110 h 1073020"/>
                  <a:gd name="connsiteX13" fmla="*/ 1110343 w 2873828"/>
                  <a:gd name="connsiteY13" fmla="*/ 886408 h 1073020"/>
                  <a:gd name="connsiteX14" fmla="*/ 783771 w 2873828"/>
                  <a:gd name="connsiteY14" fmla="*/ 1007706 h 1073020"/>
                  <a:gd name="connsiteX15" fmla="*/ 681135 w 2873828"/>
                  <a:gd name="connsiteY15" fmla="*/ 1026367 h 1073020"/>
                  <a:gd name="connsiteX16" fmla="*/ 438539 w 2873828"/>
                  <a:gd name="connsiteY16" fmla="*/ 1054359 h 1073020"/>
                  <a:gd name="connsiteX17" fmla="*/ 233265 w 2873828"/>
                  <a:gd name="connsiteY17" fmla="*/ 1073020 h 1073020"/>
                  <a:gd name="connsiteX18" fmla="*/ 0 w 2873828"/>
                  <a:gd name="connsiteY18" fmla="*/ 1054359 h 1073020"/>
                  <a:gd name="connsiteX0" fmla="*/ 2873828 w 2873828"/>
                  <a:gd name="connsiteY0" fmla="*/ 0 h 1073020"/>
                  <a:gd name="connsiteX1" fmla="*/ 2780523 w 2873828"/>
                  <a:gd name="connsiteY1" fmla="*/ 373224 h 1073020"/>
                  <a:gd name="connsiteX2" fmla="*/ 2519265 w 2873828"/>
                  <a:gd name="connsiteY2" fmla="*/ 625151 h 1073020"/>
                  <a:gd name="connsiteX3" fmla="*/ 2258008 w 2873828"/>
                  <a:gd name="connsiteY3" fmla="*/ 774440 h 1073020"/>
                  <a:gd name="connsiteX4" fmla="*/ 1884783 w 2873828"/>
                  <a:gd name="connsiteY4" fmla="*/ 886408 h 1073020"/>
                  <a:gd name="connsiteX5" fmla="*/ 1558212 w 2873828"/>
                  <a:gd name="connsiteY5" fmla="*/ 914400 h 1073020"/>
                  <a:gd name="connsiteX6" fmla="*/ 1203649 w 2873828"/>
                  <a:gd name="connsiteY6" fmla="*/ 886408 h 1073020"/>
                  <a:gd name="connsiteX7" fmla="*/ 979714 w 2873828"/>
                  <a:gd name="connsiteY7" fmla="*/ 709126 h 1073020"/>
                  <a:gd name="connsiteX8" fmla="*/ 970383 w 2873828"/>
                  <a:gd name="connsiteY8" fmla="*/ 503853 h 1073020"/>
                  <a:gd name="connsiteX9" fmla="*/ 1110343 w 2873828"/>
                  <a:gd name="connsiteY9" fmla="*/ 410547 h 1073020"/>
                  <a:gd name="connsiteX10" fmla="*/ 1259632 w 2873828"/>
                  <a:gd name="connsiteY10" fmla="*/ 429208 h 1073020"/>
                  <a:gd name="connsiteX11" fmla="*/ 1371600 w 2873828"/>
                  <a:gd name="connsiteY11" fmla="*/ 587828 h 1073020"/>
                  <a:gd name="connsiteX12" fmla="*/ 1334277 w 2873828"/>
                  <a:gd name="connsiteY12" fmla="*/ 765110 h 1073020"/>
                  <a:gd name="connsiteX13" fmla="*/ 1110343 w 2873828"/>
                  <a:gd name="connsiteY13" fmla="*/ 886408 h 1073020"/>
                  <a:gd name="connsiteX14" fmla="*/ 783771 w 2873828"/>
                  <a:gd name="connsiteY14" fmla="*/ 1007706 h 1073020"/>
                  <a:gd name="connsiteX15" fmla="*/ 681135 w 2873828"/>
                  <a:gd name="connsiteY15" fmla="*/ 1026367 h 1073020"/>
                  <a:gd name="connsiteX16" fmla="*/ 438539 w 2873828"/>
                  <a:gd name="connsiteY16" fmla="*/ 1054359 h 1073020"/>
                  <a:gd name="connsiteX17" fmla="*/ 233265 w 2873828"/>
                  <a:gd name="connsiteY17" fmla="*/ 1073020 h 1073020"/>
                  <a:gd name="connsiteX18" fmla="*/ 0 w 2873828"/>
                  <a:gd name="connsiteY18" fmla="*/ 1054359 h 1073020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59632 w 2976465"/>
                  <a:gd name="connsiteY10" fmla="*/ 382555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59632 w 2976465"/>
                  <a:gd name="connsiteY10" fmla="*/ 382555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80587 w 2976465"/>
                  <a:gd name="connsiteY10" fmla="*/ 380650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780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780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48687 w 2976465"/>
                  <a:gd name="connsiteY5" fmla="*/ 87536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94308 w 2976465"/>
                  <a:gd name="connsiteY4" fmla="*/ 839755 h 1026367"/>
                  <a:gd name="connsiteX5" fmla="*/ 1548687 w 2976465"/>
                  <a:gd name="connsiteY5" fmla="*/ 87536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94308 w 2976465"/>
                  <a:gd name="connsiteY4" fmla="*/ 839755 h 1026367"/>
                  <a:gd name="connsiteX5" fmla="*/ 1548687 w 2976465"/>
                  <a:gd name="connsiteY5" fmla="*/ 87536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464"/>
                  <a:gd name="connsiteX1" fmla="*/ 2780523 w 2976465"/>
                  <a:gd name="connsiteY1" fmla="*/ 326571 h 1026464"/>
                  <a:gd name="connsiteX2" fmla="*/ 2519265 w 2976465"/>
                  <a:gd name="connsiteY2" fmla="*/ 578498 h 1026464"/>
                  <a:gd name="connsiteX3" fmla="*/ 2258008 w 2976465"/>
                  <a:gd name="connsiteY3" fmla="*/ 727787 h 1026464"/>
                  <a:gd name="connsiteX4" fmla="*/ 1894308 w 2976465"/>
                  <a:gd name="connsiteY4" fmla="*/ 839755 h 1026464"/>
                  <a:gd name="connsiteX5" fmla="*/ 1548687 w 2976465"/>
                  <a:gd name="connsiteY5" fmla="*/ 875367 h 1026464"/>
                  <a:gd name="connsiteX6" fmla="*/ 1203649 w 2976465"/>
                  <a:gd name="connsiteY6" fmla="*/ 839755 h 1026464"/>
                  <a:gd name="connsiteX7" fmla="*/ 979714 w 2976465"/>
                  <a:gd name="connsiteY7" fmla="*/ 662473 h 1026464"/>
                  <a:gd name="connsiteX8" fmla="*/ 970383 w 2976465"/>
                  <a:gd name="connsiteY8" fmla="*/ 478155 h 1026464"/>
                  <a:gd name="connsiteX9" fmla="*/ 1110343 w 2976465"/>
                  <a:gd name="connsiteY9" fmla="*/ 363894 h 1026464"/>
                  <a:gd name="connsiteX10" fmla="*/ 1297732 w 2976465"/>
                  <a:gd name="connsiteY10" fmla="*/ 390175 h 1026464"/>
                  <a:gd name="connsiteX11" fmla="*/ 1388745 w 2976465"/>
                  <a:gd name="connsiteY11" fmla="*/ 541175 h 1026464"/>
                  <a:gd name="connsiteX12" fmla="*/ 1320942 w 2976465"/>
                  <a:gd name="connsiteY12" fmla="*/ 716552 h 1026464"/>
                  <a:gd name="connsiteX13" fmla="*/ 1110343 w 2976465"/>
                  <a:gd name="connsiteY13" fmla="*/ 839755 h 1026464"/>
                  <a:gd name="connsiteX14" fmla="*/ 823776 w 2976465"/>
                  <a:gd name="connsiteY14" fmla="*/ 943908 h 1026464"/>
                  <a:gd name="connsiteX15" fmla="*/ 663990 w 2976465"/>
                  <a:gd name="connsiteY15" fmla="*/ 979714 h 1026464"/>
                  <a:gd name="connsiteX16" fmla="*/ 438539 w 2976465"/>
                  <a:gd name="connsiteY16" fmla="*/ 1013421 h 1026464"/>
                  <a:gd name="connsiteX17" fmla="*/ 233265 w 2976465"/>
                  <a:gd name="connsiteY17" fmla="*/ 1026367 h 1026464"/>
                  <a:gd name="connsiteX18" fmla="*/ 0 w 2976465"/>
                  <a:gd name="connsiteY18" fmla="*/ 1007706 h 1026464"/>
                  <a:gd name="connsiteX0" fmla="*/ 2976465 w 2976465"/>
                  <a:gd name="connsiteY0" fmla="*/ 0 h 1026453"/>
                  <a:gd name="connsiteX1" fmla="*/ 2780523 w 2976465"/>
                  <a:gd name="connsiteY1" fmla="*/ 326571 h 1026453"/>
                  <a:gd name="connsiteX2" fmla="*/ 2519265 w 2976465"/>
                  <a:gd name="connsiteY2" fmla="*/ 578498 h 1026453"/>
                  <a:gd name="connsiteX3" fmla="*/ 2258008 w 2976465"/>
                  <a:gd name="connsiteY3" fmla="*/ 727787 h 1026453"/>
                  <a:gd name="connsiteX4" fmla="*/ 1894308 w 2976465"/>
                  <a:gd name="connsiteY4" fmla="*/ 839755 h 1026453"/>
                  <a:gd name="connsiteX5" fmla="*/ 1548687 w 2976465"/>
                  <a:gd name="connsiteY5" fmla="*/ 875367 h 1026453"/>
                  <a:gd name="connsiteX6" fmla="*/ 1203649 w 2976465"/>
                  <a:gd name="connsiteY6" fmla="*/ 839755 h 1026453"/>
                  <a:gd name="connsiteX7" fmla="*/ 979714 w 2976465"/>
                  <a:gd name="connsiteY7" fmla="*/ 662473 h 1026453"/>
                  <a:gd name="connsiteX8" fmla="*/ 970383 w 2976465"/>
                  <a:gd name="connsiteY8" fmla="*/ 478155 h 1026453"/>
                  <a:gd name="connsiteX9" fmla="*/ 1110343 w 2976465"/>
                  <a:gd name="connsiteY9" fmla="*/ 363894 h 1026453"/>
                  <a:gd name="connsiteX10" fmla="*/ 1297732 w 2976465"/>
                  <a:gd name="connsiteY10" fmla="*/ 390175 h 1026453"/>
                  <a:gd name="connsiteX11" fmla="*/ 1388745 w 2976465"/>
                  <a:gd name="connsiteY11" fmla="*/ 541175 h 1026453"/>
                  <a:gd name="connsiteX12" fmla="*/ 1320942 w 2976465"/>
                  <a:gd name="connsiteY12" fmla="*/ 716552 h 1026453"/>
                  <a:gd name="connsiteX13" fmla="*/ 1110343 w 2976465"/>
                  <a:gd name="connsiteY13" fmla="*/ 839755 h 1026453"/>
                  <a:gd name="connsiteX14" fmla="*/ 823776 w 2976465"/>
                  <a:gd name="connsiteY14" fmla="*/ 943908 h 1026453"/>
                  <a:gd name="connsiteX15" fmla="*/ 667800 w 2976465"/>
                  <a:gd name="connsiteY15" fmla="*/ 985429 h 1026453"/>
                  <a:gd name="connsiteX16" fmla="*/ 438539 w 2976465"/>
                  <a:gd name="connsiteY16" fmla="*/ 1013421 h 1026453"/>
                  <a:gd name="connsiteX17" fmla="*/ 233265 w 2976465"/>
                  <a:gd name="connsiteY17" fmla="*/ 1026367 h 1026453"/>
                  <a:gd name="connsiteX18" fmla="*/ 0 w 2976465"/>
                  <a:gd name="connsiteY18" fmla="*/ 1007706 h 1026453"/>
                  <a:gd name="connsiteX0" fmla="*/ 2976465 w 2976465"/>
                  <a:gd name="connsiteY0" fmla="*/ 0 h 1026456"/>
                  <a:gd name="connsiteX1" fmla="*/ 2780523 w 2976465"/>
                  <a:gd name="connsiteY1" fmla="*/ 326571 h 1026456"/>
                  <a:gd name="connsiteX2" fmla="*/ 2519265 w 2976465"/>
                  <a:gd name="connsiteY2" fmla="*/ 578498 h 1026456"/>
                  <a:gd name="connsiteX3" fmla="*/ 2258008 w 2976465"/>
                  <a:gd name="connsiteY3" fmla="*/ 727787 h 1026456"/>
                  <a:gd name="connsiteX4" fmla="*/ 1894308 w 2976465"/>
                  <a:gd name="connsiteY4" fmla="*/ 839755 h 1026456"/>
                  <a:gd name="connsiteX5" fmla="*/ 1548687 w 2976465"/>
                  <a:gd name="connsiteY5" fmla="*/ 875367 h 1026456"/>
                  <a:gd name="connsiteX6" fmla="*/ 1203649 w 2976465"/>
                  <a:gd name="connsiteY6" fmla="*/ 839755 h 1026456"/>
                  <a:gd name="connsiteX7" fmla="*/ 979714 w 2976465"/>
                  <a:gd name="connsiteY7" fmla="*/ 662473 h 1026456"/>
                  <a:gd name="connsiteX8" fmla="*/ 970383 w 2976465"/>
                  <a:gd name="connsiteY8" fmla="*/ 478155 h 1026456"/>
                  <a:gd name="connsiteX9" fmla="*/ 1110343 w 2976465"/>
                  <a:gd name="connsiteY9" fmla="*/ 363894 h 1026456"/>
                  <a:gd name="connsiteX10" fmla="*/ 1297732 w 2976465"/>
                  <a:gd name="connsiteY10" fmla="*/ 390175 h 1026456"/>
                  <a:gd name="connsiteX11" fmla="*/ 1388745 w 2976465"/>
                  <a:gd name="connsiteY11" fmla="*/ 541175 h 1026456"/>
                  <a:gd name="connsiteX12" fmla="*/ 1320942 w 2976465"/>
                  <a:gd name="connsiteY12" fmla="*/ 716552 h 1026456"/>
                  <a:gd name="connsiteX13" fmla="*/ 1110343 w 2976465"/>
                  <a:gd name="connsiteY13" fmla="*/ 839755 h 1026456"/>
                  <a:gd name="connsiteX14" fmla="*/ 823776 w 2976465"/>
                  <a:gd name="connsiteY14" fmla="*/ 943908 h 1026456"/>
                  <a:gd name="connsiteX15" fmla="*/ 662085 w 2976465"/>
                  <a:gd name="connsiteY15" fmla="*/ 983524 h 1026456"/>
                  <a:gd name="connsiteX16" fmla="*/ 438539 w 2976465"/>
                  <a:gd name="connsiteY16" fmla="*/ 1013421 h 1026456"/>
                  <a:gd name="connsiteX17" fmla="*/ 233265 w 2976465"/>
                  <a:gd name="connsiteY17" fmla="*/ 1026367 h 1026456"/>
                  <a:gd name="connsiteX18" fmla="*/ 0 w 2976465"/>
                  <a:gd name="connsiteY18" fmla="*/ 1007706 h 1026456"/>
                  <a:gd name="connsiteX0" fmla="*/ 2976465 w 2976465"/>
                  <a:gd name="connsiteY0" fmla="*/ 0 h 1022708"/>
                  <a:gd name="connsiteX1" fmla="*/ 2780523 w 2976465"/>
                  <a:gd name="connsiteY1" fmla="*/ 326571 h 1022708"/>
                  <a:gd name="connsiteX2" fmla="*/ 2519265 w 2976465"/>
                  <a:gd name="connsiteY2" fmla="*/ 578498 h 1022708"/>
                  <a:gd name="connsiteX3" fmla="*/ 2258008 w 2976465"/>
                  <a:gd name="connsiteY3" fmla="*/ 727787 h 1022708"/>
                  <a:gd name="connsiteX4" fmla="*/ 1894308 w 2976465"/>
                  <a:gd name="connsiteY4" fmla="*/ 839755 h 1022708"/>
                  <a:gd name="connsiteX5" fmla="*/ 1548687 w 2976465"/>
                  <a:gd name="connsiteY5" fmla="*/ 875367 h 1022708"/>
                  <a:gd name="connsiteX6" fmla="*/ 1203649 w 2976465"/>
                  <a:gd name="connsiteY6" fmla="*/ 839755 h 1022708"/>
                  <a:gd name="connsiteX7" fmla="*/ 979714 w 2976465"/>
                  <a:gd name="connsiteY7" fmla="*/ 662473 h 1022708"/>
                  <a:gd name="connsiteX8" fmla="*/ 970383 w 2976465"/>
                  <a:gd name="connsiteY8" fmla="*/ 478155 h 1022708"/>
                  <a:gd name="connsiteX9" fmla="*/ 1110343 w 2976465"/>
                  <a:gd name="connsiteY9" fmla="*/ 363894 h 1022708"/>
                  <a:gd name="connsiteX10" fmla="*/ 1297732 w 2976465"/>
                  <a:gd name="connsiteY10" fmla="*/ 390175 h 1022708"/>
                  <a:gd name="connsiteX11" fmla="*/ 1388745 w 2976465"/>
                  <a:gd name="connsiteY11" fmla="*/ 541175 h 1022708"/>
                  <a:gd name="connsiteX12" fmla="*/ 1320942 w 2976465"/>
                  <a:gd name="connsiteY12" fmla="*/ 716552 h 1022708"/>
                  <a:gd name="connsiteX13" fmla="*/ 1110343 w 2976465"/>
                  <a:gd name="connsiteY13" fmla="*/ 839755 h 1022708"/>
                  <a:gd name="connsiteX14" fmla="*/ 823776 w 2976465"/>
                  <a:gd name="connsiteY14" fmla="*/ 943908 h 1022708"/>
                  <a:gd name="connsiteX15" fmla="*/ 662085 w 2976465"/>
                  <a:gd name="connsiteY15" fmla="*/ 983524 h 1022708"/>
                  <a:gd name="connsiteX16" fmla="*/ 438539 w 2976465"/>
                  <a:gd name="connsiteY16" fmla="*/ 1013421 h 1022708"/>
                  <a:gd name="connsiteX17" fmla="*/ 229455 w 2976465"/>
                  <a:gd name="connsiteY17" fmla="*/ 1022557 h 1022708"/>
                  <a:gd name="connsiteX18" fmla="*/ 0 w 2976465"/>
                  <a:gd name="connsiteY18" fmla="*/ 1007706 h 102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76465" h="1022708">
                    <a:moveTo>
                      <a:pt x="2976465" y="0"/>
                    </a:moveTo>
                    <a:cubicBezTo>
                      <a:pt x="2922036" y="157843"/>
                      <a:pt x="2856723" y="230155"/>
                      <a:pt x="2780523" y="326571"/>
                    </a:cubicBezTo>
                    <a:cubicBezTo>
                      <a:pt x="2704323" y="422987"/>
                      <a:pt x="2606351" y="511629"/>
                      <a:pt x="2519265" y="578498"/>
                    </a:cubicBezTo>
                    <a:cubicBezTo>
                      <a:pt x="2432179" y="645367"/>
                      <a:pt x="2362168" y="684244"/>
                      <a:pt x="2258008" y="727787"/>
                    </a:cubicBezTo>
                    <a:cubicBezTo>
                      <a:pt x="2153848" y="771330"/>
                      <a:pt x="2012528" y="813253"/>
                      <a:pt x="1894308" y="839755"/>
                    </a:cubicBezTo>
                    <a:cubicBezTo>
                      <a:pt x="1776088" y="866257"/>
                      <a:pt x="1663797" y="875367"/>
                      <a:pt x="1548687" y="875367"/>
                    </a:cubicBezTo>
                    <a:cubicBezTo>
                      <a:pt x="1433577" y="875367"/>
                      <a:pt x="1298478" y="875237"/>
                      <a:pt x="1203649" y="839755"/>
                    </a:cubicBezTo>
                    <a:cubicBezTo>
                      <a:pt x="1108820" y="804273"/>
                      <a:pt x="1018592" y="722740"/>
                      <a:pt x="979714" y="662473"/>
                    </a:cubicBezTo>
                    <a:cubicBezTo>
                      <a:pt x="940836" y="602206"/>
                      <a:pt x="948612" y="527918"/>
                      <a:pt x="970383" y="478155"/>
                    </a:cubicBezTo>
                    <a:cubicBezTo>
                      <a:pt x="992154" y="428392"/>
                      <a:pt x="1055785" y="378557"/>
                      <a:pt x="1110343" y="363894"/>
                    </a:cubicBezTo>
                    <a:cubicBezTo>
                      <a:pt x="1164901" y="349231"/>
                      <a:pt x="1251332" y="360628"/>
                      <a:pt x="1297732" y="390175"/>
                    </a:cubicBezTo>
                    <a:cubicBezTo>
                      <a:pt x="1344132" y="419722"/>
                      <a:pt x="1384877" y="486779"/>
                      <a:pt x="1388745" y="541175"/>
                    </a:cubicBezTo>
                    <a:cubicBezTo>
                      <a:pt x="1392613" y="595571"/>
                      <a:pt x="1367342" y="666789"/>
                      <a:pt x="1320942" y="716552"/>
                    </a:cubicBezTo>
                    <a:cubicBezTo>
                      <a:pt x="1274542" y="766315"/>
                      <a:pt x="1193204" y="801862"/>
                      <a:pt x="1110343" y="839755"/>
                    </a:cubicBezTo>
                    <a:cubicBezTo>
                      <a:pt x="1027482" y="877648"/>
                      <a:pt x="898486" y="919947"/>
                      <a:pt x="823776" y="943908"/>
                    </a:cubicBezTo>
                    <a:cubicBezTo>
                      <a:pt x="749066" y="967869"/>
                      <a:pt x="726291" y="971939"/>
                      <a:pt x="662085" y="983524"/>
                    </a:cubicBezTo>
                    <a:cubicBezTo>
                      <a:pt x="597879" y="995109"/>
                      <a:pt x="510644" y="1006916"/>
                      <a:pt x="438539" y="1013421"/>
                    </a:cubicBezTo>
                    <a:cubicBezTo>
                      <a:pt x="366434" y="1019926"/>
                      <a:pt x="302545" y="1023509"/>
                      <a:pt x="229455" y="1022557"/>
                    </a:cubicBezTo>
                    <a:cubicBezTo>
                      <a:pt x="156365" y="1021605"/>
                      <a:pt x="80087" y="1017036"/>
                      <a:pt x="0" y="1007706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PA-任意多边形 13">
                <a:extLst>
                  <a:ext uri="{FF2B5EF4-FFF2-40B4-BE49-F238E27FC236}">
                    <a16:creationId xmlns:a16="http://schemas.microsoft.com/office/drawing/2014/main" id="{2637B23B-089E-4CC7-96E7-E4AFA7CEE47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20130369">
                <a:off x="4039091" y="2741857"/>
                <a:ext cx="869935" cy="298908"/>
              </a:xfrm>
              <a:custGeom>
                <a:avLst/>
                <a:gdLst>
                  <a:gd name="connsiteX0" fmla="*/ 2873828 w 2873828"/>
                  <a:gd name="connsiteY0" fmla="*/ 0 h 1073020"/>
                  <a:gd name="connsiteX1" fmla="*/ 2761861 w 2873828"/>
                  <a:gd name="connsiteY1" fmla="*/ 401216 h 1073020"/>
                  <a:gd name="connsiteX2" fmla="*/ 2519265 w 2873828"/>
                  <a:gd name="connsiteY2" fmla="*/ 625151 h 1073020"/>
                  <a:gd name="connsiteX3" fmla="*/ 2258008 w 2873828"/>
                  <a:gd name="connsiteY3" fmla="*/ 774440 h 1073020"/>
                  <a:gd name="connsiteX4" fmla="*/ 1884783 w 2873828"/>
                  <a:gd name="connsiteY4" fmla="*/ 886408 h 1073020"/>
                  <a:gd name="connsiteX5" fmla="*/ 1558212 w 2873828"/>
                  <a:gd name="connsiteY5" fmla="*/ 914400 h 1073020"/>
                  <a:gd name="connsiteX6" fmla="*/ 1203649 w 2873828"/>
                  <a:gd name="connsiteY6" fmla="*/ 886408 h 1073020"/>
                  <a:gd name="connsiteX7" fmla="*/ 979714 w 2873828"/>
                  <a:gd name="connsiteY7" fmla="*/ 709126 h 1073020"/>
                  <a:gd name="connsiteX8" fmla="*/ 970383 w 2873828"/>
                  <a:gd name="connsiteY8" fmla="*/ 503853 h 1073020"/>
                  <a:gd name="connsiteX9" fmla="*/ 1110343 w 2873828"/>
                  <a:gd name="connsiteY9" fmla="*/ 410547 h 1073020"/>
                  <a:gd name="connsiteX10" fmla="*/ 1259632 w 2873828"/>
                  <a:gd name="connsiteY10" fmla="*/ 429208 h 1073020"/>
                  <a:gd name="connsiteX11" fmla="*/ 1371600 w 2873828"/>
                  <a:gd name="connsiteY11" fmla="*/ 587828 h 1073020"/>
                  <a:gd name="connsiteX12" fmla="*/ 1334277 w 2873828"/>
                  <a:gd name="connsiteY12" fmla="*/ 765110 h 1073020"/>
                  <a:gd name="connsiteX13" fmla="*/ 1110343 w 2873828"/>
                  <a:gd name="connsiteY13" fmla="*/ 886408 h 1073020"/>
                  <a:gd name="connsiteX14" fmla="*/ 783771 w 2873828"/>
                  <a:gd name="connsiteY14" fmla="*/ 1007706 h 1073020"/>
                  <a:gd name="connsiteX15" fmla="*/ 681135 w 2873828"/>
                  <a:gd name="connsiteY15" fmla="*/ 1026367 h 1073020"/>
                  <a:gd name="connsiteX16" fmla="*/ 438539 w 2873828"/>
                  <a:gd name="connsiteY16" fmla="*/ 1054359 h 1073020"/>
                  <a:gd name="connsiteX17" fmla="*/ 233265 w 2873828"/>
                  <a:gd name="connsiteY17" fmla="*/ 1073020 h 1073020"/>
                  <a:gd name="connsiteX18" fmla="*/ 0 w 2873828"/>
                  <a:gd name="connsiteY18" fmla="*/ 1054359 h 1073020"/>
                  <a:gd name="connsiteX0" fmla="*/ 2873828 w 2873828"/>
                  <a:gd name="connsiteY0" fmla="*/ 0 h 1073020"/>
                  <a:gd name="connsiteX1" fmla="*/ 2780523 w 2873828"/>
                  <a:gd name="connsiteY1" fmla="*/ 373224 h 1073020"/>
                  <a:gd name="connsiteX2" fmla="*/ 2519265 w 2873828"/>
                  <a:gd name="connsiteY2" fmla="*/ 625151 h 1073020"/>
                  <a:gd name="connsiteX3" fmla="*/ 2258008 w 2873828"/>
                  <a:gd name="connsiteY3" fmla="*/ 774440 h 1073020"/>
                  <a:gd name="connsiteX4" fmla="*/ 1884783 w 2873828"/>
                  <a:gd name="connsiteY4" fmla="*/ 886408 h 1073020"/>
                  <a:gd name="connsiteX5" fmla="*/ 1558212 w 2873828"/>
                  <a:gd name="connsiteY5" fmla="*/ 914400 h 1073020"/>
                  <a:gd name="connsiteX6" fmla="*/ 1203649 w 2873828"/>
                  <a:gd name="connsiteY6" fmla="*/ 886408 h 1073020"/>
                  <a:gd name="connsiteX7" fmla="*/ 979714 w 2873828"/>
                  <a:gd name="connsiteY7" fmla="*/ 709126 h 1073020"/>
                  <a:gd name="connsiteX8" fmla="*/ 970383 w 2873828"/>
                  <a:gd name="connsiteY8" fmla="*/ 503853 h 1073020"/>
                  <a:gd name="connsiteX9" fmla="*/ 1110343 w 2873828"/>
                  <a:gd name="connsiteY9" fmla="*/ 410547 h 1073020"/>
                  <a:gd name="connsiteX10" fmla="*/ 1259632 w 2873828"/>
                  <a:gd name="connsiteY10" fmla="*/ 429208 h 1073020"/>
                  <a:gd name="connsiteX11" fmla="*/ 1371600 w 2873828"/>
                  <a:gd name="connsiteY11" fmla="*/ 587828 h 1073020"/>
                  <a:gd name="connsiteX12" fmla="*/ 1334277 w 2873828"/>
                  <a:gd name="connsiteY12" fmla="*/ 765110 h 1073020"/>
                  <a:gd name="connsiteX13" fmla="*/ 1110343 w 2873828"/>
                  <a:gd name="connsiteY13" fmla="*/ 886408 h 1073020"/>
                  <a:gd name="connsiteX14" fmla="*/ 783771 w 2873828"/>
                  <a:gd name="connsiteY14" fmla="*/ 1007706 h 1073020"/>
                  <a:gd name="connsiteX15" fmla="*/ 681135 w 2873828"/>
                  <a:gd name="connsiteY15" fmla="*/ 1026367 h 1073020"/>
                  <a:gd name="connsiteX16" fmla="*/ 438539 w 2873828"/>
                  <a:gd name="connsiteY16" fmla="*/ 1054359 h 1073020"/>
                  <a:gd name="connsiteX17" fmla="*/ 233265 w 2873828"/>
                  <a:gd name="connsiteY17" fmla="*/ 1073020 h 1073020"/>
                  <a:gd name="connsiteX18" fmla="*/ 0 w 2873828"/>
                  <a:gd name="connsiteY18" fmla="*/ 1054359 h 1073020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59632 w 2976465"/>
                  <a:gd name="connsiteY10" fmla="*/ 382555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59632 w 2976465"/>
                  <a:gd name="connsiteY10" fmla="*/ 382555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80587 w 2976465"/>
                  <a:gd name="connsiteY10" fmla="*/ 380650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780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780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48687 w 2976465"/>
                  <a:gd name="connsiteY5" fmla="*/ 87536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94308 w 2976465"/>
                  <a:gd name="connsiteY4" fmla="*/ 839755 h 1026367"/>
                  <a:gd name="connsiteX5" fmla="*/ 1548687 w 2976465"/>
                  <a:gd name="connsiteY5" fmla="*/ 87536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94308 w 2976465"/>
                  <a:gd name="connsiteY4" fmla="*/ 839755 h 1026367"/>
                  <a:gd name="connsiteX5" fmla="*/ 1548687 w 2976465"/>
                  <a:gd name="connsiteY5" fmla="*/ 87536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464"/>
                  <a:gd name="connsiteX1" fmla="*/ 2780523 w 2976465"/>
                  <a:gd name="connsiteY1" fmla="*/ 326571 h 1026464"/>
                  <a:gd name="connsiteX2" fmla="*/ 2519265 w 2976465"/>
                  <a:gd name="connsiteY2" fmla="*/ 578498 h 1026464"/>
                  <a:gd name="connsiteX3" fmla="*/ 2258008 w 2976465"/>
                  <a:gd name="connsiteY3" fmla="*/ 727787 h 1026464"/>
                  <a:gd name="connsiteX4" fmla="*/ 1894308 w 2976465"/>
                  <a:gd name="connsiteY4" fmla="*/ 839755 h 1026464"/>
                  <a:gd name="connsiteX5" fmla="*/ 1548687 w 2976465"/>
                  <a:gd name="connsiteY5" fmla="*/ 875367 h 1026464"/>
                  <a:gd name="connsiteX6" fmla="*/ 1203649 w 2976465"/>
                  <a:gd name="connsiteY6" fmla="*/ 839755 h 1026464"/>
                  <a:gd name="connsiteX7" fmla="*/ 979714 w 2976465"/>
                  <a:gd name="connsiteY7" fmla="*/ 662473 h 1026464"/>
                  <a:gd name="connsiteX8" fmla="*/ 970383 w 2976465"/>
                  <a:gd name="connsiteY8" fmla="*/ 478155 h 1026464"/>
                  <a:gd name="connsiteX9" fmla="*/ 1110343 w 2976465"/>
                  <a:gd name="connsiteY9" fmla="*/ 363894 h 1026464"/>
                  <a:gd name="connsiteX10" fmla="*/ 1297732 w 2976465"/>
                  <a:gd name="connsiteY10" fmla="*/ 390175 h 1026464"/>
                  <a:gd name="connsiteX11" fmla="*/ 1388745 w 2976465"/>
                  <a:gd name="connsiteY11" fmla="*/ 541175 h 1026464"/>
                  <a:gd name="connsiteX12" fmla="*/ 1320942 w 2976465"/>
                  <a:gd name="connsiteY12" fmla="*/ 716552 h 1026464"/>
                  <a:gd name="connsiteX13" fmla="*/ 1110343 w 2976465"/>
                  <a:gd name="connsiteY13" fmla="*/ 839755 h 1026464"/>
                  <a:gd name="connsiteX14" fmla="*/ 823776 w 2976465"/>
                  <a:gd name="connsiteY14" fmla="*/ 943908 h 1026464"/>
                  <a:gd name="connsiteX15" fmla="*/ 663990 w 2976465"/>
                  <a:gd name="connsiteY15" fmla="*/ 979714 h 1026464"/>
                  <a:gd name="connsiteX16" fmla="*/ 438539 w 2976465"/>
                  <a:gd name="connsiteY16" fmla="*/ 1013421 h 1026464"/>
                  <a:gd name="connsiteX17" fmla="*/ 233265 w 2976465"/>
                  <a:gd name="connsiteY17" fmla="*/ 1026367 h 1026464"/>
                  <a:gd name="connsiteX18" fmla="*/ 0 w 2976465"/>
                  <a:gd name="connsiteY18" fmla="*/ 1007706 h 1026464"/>
                  <a:gd name="connsiteX0" fmla="*/ 2976465 w 2976465"/>
                  <a:gd name="connsiteY0" fmla="*/ 0 h 1026453"/>
                  <a:gd name="connsiteX1" fmla="*/ 2780523 w 2976465"/>
                  <a:gd name="connsiteY1" fmla="*/ 326571 h 1026453"/>
                  <a:gd name="connsiteX2" fmla="*/ 2519265 w 2976465"/>
                  <a:gd name="connsiteY2" fmla="*/ 578498 h 1026453"/>
                  <a:gd name="connsiteX3" fmla="*/ 2258008 w 2976465"/>
                  <a:gd name="connsiteY3" fmla="*/ 727787 h 1026453"/>
                  <a:gd name="connsiteX4" fmla="*/ 1894308 w 2976465"/>
                  <a:gd name="connsiteY4" fmla="*/ 839755 h 1026453"/>
                  <a:gd name="connsiteX5" fmla="*/ 1548687 w 2976465"/>
                  <a:gd name="connsiteY5" fmla="*/ 875367 h 1026453"/>
                  <a:gd name="connsiteX6" fmla="*/ 1203649 w 2976465"/>
                  <a:gd name="connsiteY6" fmla="*/ 839755 h 1026453"/>
                  <a:gd name="connsiteX7" fmla="*/ 979714 w 2976465"/>
                  <a:gd name="connsiteY7" fmla="*/ 662473 h 1026453"/>
                  <a:gd name="connsiteX8" fmla="*/ 970383 w 2976465"/>
                  <a:gd name="connsiteY8" fmla="*/ 478155 h 1026453"/>
                  <a:gd name="connsiteX9" fmla="*/ 1110343 w 2976465"/>
                  <a:gd name="connsiteY9" fmla="*/ 363894 h 1026453"/>
                  <a:gd name="connsiteX10" fmla="*/ 1297732 w 2976465"/>
                  <a:gd name="connsiteY10" fmla="*/ 390175 h 1026453"/>
                  <a:gd name="connsiteX11" fmla="*/ 1388745 w 2976465"/>
                  <a:gd name="connsiteY11" fmla="*/ 541175 h 1026453"/>
                  <a:gd name="connsiteX12" fmla="*/ 1320942 w 2976465"/>
                  <a:gd name="connsiteY12" fmla="*/ 716552 h 1026453"/>
                  <a:gd name="connsiteX13" fmla="*/ 1110343 w 2976465"/>
                  <a:gd name="connsiteY13" fmla="*/ 839755 h 1026453"/>
                  <a:gd name="connsiteX14" fmla="*/ 823776 w 2976465"/>
                  <a:gd name="connsiteY14" fmla="*/ 943908 h 1026453"/>
                  <a:gd name="connsiteX15" fmla="*/ 667800 w 2976465"/>
                  <a:gd name="connsiteY15" fmla="*/ 985429 h 1026453"/>
                  <a:gd name="connsiteX16" fmla="*/ 438539 w 2976465"/>
                  <a:gd name="connsiteY16" fmla="*/ 1013421 h 1026453"/>
                  <a:gd name="connsiteX17" fmla="*/ 233265 w 2976465"/>
                  <a:gd name="connsiteY17" fmla="*/ 1026367 h 1026453"/>
                  <a:gd name="connsiteX18" fmla="*/ 0 w 2976465"/>
                  <a:gd name="connsiteY18" fmla="*/ 1007706 h 1026453"/>
                  <a:gd name="connsiteX0" fmla="*/ 2976465 w 2976465"/>
                  <a:gd name="connsiteY0" fmla="*/ 0 h 1026456"/>
                  <a:gd name="connsiteX1" fmla="*/ 2780523 w 2976465"/>
                  <a:gd name="connsiteY1" fmla="*/ 326571 h 1026456"/>
                  <a:gd name="connsiteX2" fmla="*/ 2519265 w 2976465"/>
                  <a:gd name="connsiteY2" fmla="*/ 578498 h 1026456"/>
                  <a:gd name="connsiteX3" fmla="*/ 2258008 w 2976465"/>
                  <a:gd name="connsiteY3" fmla="*/ 727787 h 1026456"/>
                  <a:gd name="connsiteX4" fmla="*/ 1894308 w 2976465"/>
                  <a:gd name="connsiteY4" fmla="*/ 839755 h 1026456"/>
                  <a:gd name="connsiteX5" fmla="*/ 1548687 w 2976465"/>
                  <a:gd name="connsiteY5" fmla="*/ 875367 h 1026456"/>
                  <a:gd name="connsiteX6" fmla="*/ 1203649 w 2976465"/>
                  <a:gd name="connsiteY6" fmla="*/ 839755 h 1026456"/>
                  <a:gd name="connsiteX7" fmla="*/ 979714 w 2976465"/>
                  <a:gd name="connsiteY7" fmla="*/ 662473 h 1026456"/>
                  <a:gd name="connsiteX8" fmla="*/ 970383 w 2976465"/>
                  <a:gd name="connsiteY8" fmla="*/ 478155 h 1026456"/>
                  <a:gd name="connsiteX9" fmla="*/ 1110343 w 2976465"/>
                  <a:gd name="connsiteY9" fmla="*/ 363894 h 1026456"/>
                  <a:gd name="connsiteX10" fmla="*/ 1297732 w 2976465"/>
                  <a:gd name="connsiteY10" fmla="*/ 390175 h 1026456"/>
                  <a:gd name="connsiteX11" fmla="*/ 1388745 w 2976465"/>
                  <a:gd name="connsiteY11" fmla="*/ 541175 h 1026456"/>
                  <a:gd name="connsiteX12" fmla="*/ 1320942 w 2976465"/>
                  <a:gd name="connsiteY12" fmla="*/ 716552 h 1026456"/>
                  <a:gd name="connsiteX13" fmla="*/ 1110343 w 2976465"/>
                  <a:gd name="connsiteY13" fmla="*/ 839755 h 1026456"/>
                  <a:gd name="connsiteX14" fmla="*/ 823776 w 2976465"/>
                  <a:gd name="connsiteY14" fmla="*/ 943908 h 1026456"/>
                  <a:gd name="connsiteX15" fmla="*/ 662085 w 2976465"/>
                  <a:gd name="connsiteY15" fmla="*/ 983524 h 1026456"/>
                  <a:gd name="connsiteX16" fmla="*/ 438539 w 2976465"/>
                  <a:gd name="connsiteY16" fmla="*/ 1013421 h 1026456"/>
                  <a:gd name="connsiteX17" fmla="*/ 233265 w 2976465"/>
                  <a:gd name="connsiteY17" fmla="*/ 1026367 h 1026456"/>
                  <a:gd name="connsiteX18" fmla="*/ 0 w 2976465"/>
                  <a:gd name="connsiteY18" fmla="*/ 1007706 h 1026456"/>
                  <a:gd name="connsiteX0" fmla="*/ 2976465 w 2976465"/>
                  <a:gd name="connsiteY0" fmla="*/ 0 h 1022708"/>
                  <a:gd name="connsiteX1" fmla="*/ 2780523 w 2976465"/>
                  <a:gd name="connsiteY1" fmla="*/ 326571 h 1022708"/>
                  <a:gd name="connsiteX2" fmla="*/ 2519265 w 2976465"/>
                  <a:gd name="connsiteY2" fmla="*/ 578498 h 1022708"/>
                  <a:gd name="connsiteX3" fmla="*/ 2258008 w 2976465"/>
                  <a:gd name="connsiteY3" fmla="*/ 727787 h 1022708"/>
                  <a:gd name="connsiteX4" fmla="*/ 1894308 w 2976465"/>
                  <a:gd name="connsiteY4" fmla="*/ 839755 h 1022708"/>
                  <a:gd name="connsiteX5" fmla="*/ 1548687 w 2976465"/>
                  <a:gd name="connsiteY5" fmla="*/ 875367 h 1022708"/>
                  <a:gd name="connsiteX6" fmla="*/ 1203649 w 2976465"/>
                  <a:gd name="connsiteY6" fmla="*/ 839755 h 1022708"/>
                  <a:gd name="connsiteX7" fmla="*/ 979714 w 2976465"/>
                  <a:gd name="connsiteY7" fmla="*/ 662473 h 1022708"/>
                  <a:gd name="connsiteX8" fmla="*/ 970383 w 2976465"/>
                  <a:gd name="connsiteY8" fmla="*/ 478155 h 1022708"/>
                  <a:gd name="connsiteX9" fmla="*/ 1110343 w 2976465"/>
                  <a:gd name="connsiteY9" fmla="*/ 363894 h 1022708"/>
                  <a:gd name="connsiteX10" fmla="*/ 1297732 w 2976465"/>
                  <a:gd name="connsiteY10" fmla="*/ 390175 h 1022708"/>
                  <a:gd name="connsiteX11" fmla="*/ 1388745 w 2976465"/>
                  <a:gd name="connsiteY11" fmla="*/ 541175 h 1022708"/>
                  <a:gd name="connsiteX12" fmla="*/ 1320942 w 2976465"/>
                  <a:gd name="connsiteY12" fmla="*/ 716552 h 1022708"/>
                  <a:gd name="connsiteX13" fmla="*/ 1110343 w 2976465"/>
                  <a:gd name="connsiteY13" fmla="*/ 839755 h 1022708"/>
                  <a:gd name="connsiteX14" fmla="*/ 823776 w 2976465"/>
                  <a:gd name="connsiteY14" fmla="*/ 943908 h 1022708"/>
                  <a:gd name="connsiteX15" fmla="*/ 662085 w 2976465"/>
                  <a:gd name="connsiteY15" fmla="*/ 983524 h 1022708"/>
                  <a:gd name="connsiteX16" fmla="*/ 438539 w 2976465"/>
                  <a:gd name="connsiteY16" fmla="*/ 1013421 h 1022708"/>
                  <a:gd name="connsiteX17" fmla="*/ 229455 w 2976465"/>
                  <a:gd name="connsiteY17" fmla="*/ 1022557 h 1022708"/>
                  <a:gd name="connsiteX18" fmla="*/ 0 w 2976465"/>
                  <a:gd name="connsiteY18" fmla="*/ 1007706 h 102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76465" h="1022708">
                    <a:moveTo>
                      <a:pt x="2976465" y="0"/>
                    </a:moveTo>
                    <a:cubicBezTo>
                      <a:pt x="2922036" y="157843"/>
                      <a:pt x="2856723" y="230155"/>
                      <a:pt x="2780523" y="326571"/>
                    </a:cubicBezTo>
                    <a:cubicBezTo>
                      <a:pt x="2704323" y="422987"/>
                      <a:pt x="2606351" y="511629"/>
                      <a:pt x="2519265" y="578498"/>
                    </a:cubicBezTo>
                    <a:cubicBezTo>
                      <a:pt x="2432179" y="645367"/>
                      <a:pt x="2362168" y="684244"/>
                      <a:pt x="2258008" y="727787"/>
                    </a:cubicBezTo>
                    <a:cubicBezTo>
                      <a:pt x="2153848" y="771330"/>
                      <a:pt x="2012528" y="813253"/>
                      <a:pt x="1894308" y="839755"/>
                    </a:cubicBezTo>
                    <a:cubicBezTo>
                      <a:pt x="1776088" y="866257"/>
                      <a:pt x="1663797" y="875367"/>
                      <a:pt x="1548687" y="875367"/>
                    </a:cubicBezTo>
                    <a:cubicBezTo>
                      <a:pt x="1433577" y="875367"/>
                      <a:pt x="1298478" y="875237"/>
                      <a:pt x="1203649" y="839755"/>
                    </a:cubicBezTo>
                    <a:cubicBezTo>
                      <a:pt x="1108820" y="804273"/>
                      <a:pt x="1018592" y="722740"/>
                      <a:pt x="979714" y="662473"/>
                    </a:cubicBezTo>
                    <a:cubicBezTo>
                      <a:pt x="940836" y="602206"/>
                      <a:pt x="948612" y="527918"/>
                      <a:pt x="970383" y="478155"/>
                    </a:cubicBezTo>
                    <a:cubicBezTo>
                      <a:pt x="992154" y="428392"/>
                      <a:pt x="1055785" y="378557"/>
                      <a:pt x="1110343" y="363894"/>
                    </a:cubicBezTo>
                    <a:cubicBezTo>
                      <a:pt x="1164901" y="349231"/>
                      <a:pt x="1251332" y="360628"/>
                      <a:pt x="1297732" y="390175"/>
                    </a:cubicBezTo>
                    <a:cubicBezTo>
                      <a:pt x="1344132" y="419722"/>
                      <a:pt x="1384877" y="486779"/>
                      <a:pt x="1388745" y="541175"/>
                    </a:cubicBezTo>
                    <a:cubicBezTo>
                      <a:pt x="1392613" y="595571"/>
                      <a:pt x="1367342" y="666789"/>
                      <a:pt x="1320942" y="716552"/>
                    </a:cubicBezTo>
                    <a:cubicBezTo>
                      <a:pt x="1274542" y="766315"/>
                      <a:pt x="1193204" y="801862"/>
                      <a:pt x="1110343" y="839755"/>
                    </a:cubicBezTo>
                    <a:cubicBezTo>
                      <a:pt x="1027482" y="877648"/>
                      <a:pt x="898486" y="919947"/>
                      <a:pt x="823776" y="943908"/>
                    </a:cubicBezTo>
                    <a:cubicBezTo>
                      <a:pt x="749066" y="967869"/>
                      <a:pt x="726291" y="971939"/>
                      <a:pt x="662085" y="983524"/>
                    </a:cubicBezTo>
                    <a:cubicBezTo>
                      <a:pt x="597879" y="995109"/>
                      <a:pt x="510644" y="1006916"/>
                      <a:pt x="438539" y="1013421"/>
                    </a:cubicBezTo>
                    <a:cubicBezTo>
                      <a:pt x="366434" y="1019926"/>
                      <a:pt x="302545" y="1023509"/>
                      <a:pt x="229455" y="1022557"/>
                    </a:cubicBezTo>
                    <a:cubicBezTo>
                      <a:pt x="156365" y="1021605"/>
                      <a:pt x="80087" y="1017036"/>
                      <a:pt x="0" y="1007706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PA-任意多边形 14">
                <a:extLst>
                  <a:ext uri="{FF2B5EF4-FFF2-40B4-BE49-F238E27FC236}">
                    <a16:creationId xmlns:a16="http://schemas.microsoft.com/office/drawing/2014/main" id="{578039C6-E332-4130-BA30-D1A02CE5B0C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20130369">
                <a:off x="4191491" y="2894257"/>
                <a:ext cx="869935" cy="298908"/>
              </a:xfrm>
              <a:custGeom>
                <a:avLst/>
                <a:gdLst>
                  <a:gd name="connsiteX0" fmla="*/ 2873828 w 2873828"/>
                  <a:gd name="connsiteY0" fmla="*/ 0 h 1073020"/>
                  <a:gd name="connsiteX1" fmla="*/ 2761861 w 2873828"/>
                  <a:gd name="connsiteY1" fmla="*/ 401216 h 1073020"/>
                  <a:gd name="connsiteX2" fmla="*/ 2519265 w 2873828"/>
                  <a:gd name="connsiteY2" fmla="*/ 625151 h 1073020"/>
                  <a:gd name="connsiteX3" fmla="*/ 2258008 w 2873828"/>
                  <a:gd name="connsiteY3" fmla="*/ 774440 h 1073020"/>
                  <a:gd name="connsiteX4" fmla="*/ 1884783 w 2873828"/>
                  <a:gd name="connsiteY4" fmla="*/ 886408 h 1073020"/>
                  <a:gd name="connsiteX5" fmla="*/ 1558212 w 2873828"/>
                  <a:gd name="connsiteY5" fmla="*/ 914400 h 1073020"/>
                  <a:gd name="connsiteX6" fmla="*/ 1203649 w 2873828"/>
                  <a:gd name="connsiteY6" fmla="*/ 886408 h 1073020"/>
                  <a:gd name="connsiteX7" fmla="*/ 979714 w 2873828"/>
                  <a:gd name="connsiteY7" fmla="*/ 709126 h 1073020"/>
                  <a:gd name="connsiteX8" fmla="*/ 970383 w 2873828"/>
                  <a:gd name="connsiteY8" fmla="*/ 503853 h 1073020"/>
                  <a:gd name="connsiteX9" fmla="*/ 1110343 w 2873828"/>
                  <a:gd name="connsiteY9" fmla="*/ 410547 h 1073020"/>
                  <a:gd name="connsiteX10" fmla="*/ 1259632 w 2873828"/>
                  <a:gd name="connsiteY10" fmla="*/ 429208 h 1073020"/>
                  <a:gd name="connsiteX11" fmla="*/ 1371600 w 2873828"/>
                  <a:gd name="connsiteY11" fmla="*/ 587828 h 1073020"/>
                  <a:gd name="connsiteX12" fmla="*/ 1334277 w 2873828"/>
                  <a:gd name="connsiteY12" fmla="*/ 765110 h 1073020"/>
                  <a:gd name="connsiteX13" fmla="*/ 1110343 w 2873828"/>
                  <a:gd name="connsiteY13" fmla="*/ 886408 h 1073020"/>
                  <a:gd name="connsiteX14" fmla="*/ 783771 w 2873828"/>
                  <a:gd name="connsiteY14" fmla="*/ 1007706 h 1073020"/>
                  <a:gd name="connsiteX15" fmla="*/ 681135 w 2873828"/>
                  <a:gd name="connsiteY15" fmla="*/ 1026367 h 1073020"/>
                  <a:gd name="connsiteX16" fmla="*/ 438539 w 2873828"/>
                  <a:gd name="connsiteY16" fmla="*/ 1054359 h 1073020"/>
                  <a:gd name="connsiteX17" fmla="*/ 233265 w 2873828"/>
                  <a:gd name="connsiteY17" fmla="*/ 1073020 h 1073020"/>
                  <a:gd name="connsiteX18" fmla="*/ 0 w 2873828"/>
                  <a:gd name="connsiteY18" fmla="*/ 1054359 h 1073020"/>
                  <a:gd name="connsiteX0" fmla="*/ 2873828 w 2873828"/>
                  <a:gd name="connsiteY0" fmla="*/ 0 h 1073020"/>
                  <a:gd name="connsiteX1" fmla="*/ 2780523 w 2873828"/>
                  <a:gd name="connsiteY1" fmla="*/ 373224 h 1073020"/>
                  <a:gd name="connsiteX2" fmla="*/ 2519265 w 2873828"/>
                  <a:gd name="connsiteY2" fmla="*/ 625151 h 1073020"/>
                  <a:gd name="connsiteX3" fmla="*/ 2258008 w 2873828"/>
                  <a:gd name="connsiteY3" fmla="*/ 774440 h 1073020"/>
                  <a:gd name="connsiteX4" fmla="*/ 1884783 w 2873828"/>
                  <a:gd name="connsiteY4" fmla="*/ 886408 h 1073020"/>
                  <a:gd name="connsiteX5" fmla="*/ 1558212 w 2873828"/>
                  <a:gd name="connsiteY5" fmla="*/ 914400 h 1073020"/>
                  <a:gd name="connsiteX6" fmla="*/ 1203649 w 2873828"/>
                  <a:gd name="connsiteY6" fmla="*/ 886408 h 1073020"/>
                  <a:gd name="connsiteX7" fmla="*/ 979714 w 2873828"/>
                  <a:gd name="connsiteY7" fmla="*/ 709126 h 1073020"/>
                  <a:gd name="connsiteX8" fmla="*/ 970383 w 2873828"/>
                  <a:gd name="connsiteY8" fmla="*/ 503853 h 1073020"/>
                  <a:gd name="connsiteX9" fmla="*/ 1110343 w 2873828"/>
                  <a:gd name="connsiteY9" fmla="*/ 410547 h 1073020"/>
                  <a:gd name="connsiteX10" fmla="*/ 1259632 w 2873828"/>
                  <a:gd name="connsiteY10" fmla="*/ 429208 h 1073020"/>
                  <a:gd name="connsiteX11" fmla="*/ 1371600 w 2873828"/>
                  <a:gd name="connsiteY11" fmla="*/ 587828 h 1073020"/>
                  <a:gd name="connsiteX12" fmla="*/ 1334277 w 2873828"/>
                  <a:gd name="connsiteY12" fmla="*/ 765110 h 1073020"/>
                  <a:gd name="connsiteX13" fmla="*/ 1110343 w 2873828"/>
                  <a:gd name="connsiteY13" fmla="*/ 886408 h 1073020"/>
                  <a:gd name="connsiteX14" fmla="*/ 783771 w 2873828"/>
                  <a:gd name="connsiteY14" fmla="*/ 1007706 h 1073020"/>
                  <a:gd name="connsiteX15" fmla="*/ 681135 w 2873828"/>
                  <a:gd name="connsiteY15" fmla="*/ 1026367 h 1073020"/>
                  <a:gd name="connsiteX16" fmla="*/ 438539 w 2873828"/>
                  <a:gd name="connsiteY16" fmla="*/ 1054359 h 1073020"/>
                  <a:gd name="connsiteX17" fmla="*/ 233265 w 2873828"/>
                  <a:gd name="connsiteY17" fmla="*/ 1073020 h 1073020"/>
                  <a:gd name="connsiteX18" fmla="*/ 0 w 2873828"/>
                  <a:gd name="connsiteY18" fmla="*/ 1054359 h 1073020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59632 w 2976465"/>
                  <a:gd name="connsiteY10" fmla="*/ 382555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59632 w 2976465"/>
                  <a:gd name="connsiteY10" fmla="*/ 382555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80587 w 2976465"/>
                  <a:gd name="connsiteY10" fmla="*/ 380650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71600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34277 w 2976465"/>
                  <a:gd name="connsiteY12" fmla="*/ 718457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57200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783771 w 2976465"/>
                  <a:gd name="connsiteY14" fmla="*/ 961053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81135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780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780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58212 w 2976465"/>
                  <a:gd name="connsiteY5" fmla="*/ 86774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84783 w 2976465"/>
                  <a:gd name="connsiteY4" fmla="*/ 839755 h 1026367"/>
                  <a:gd name="connsiteX5" fmla="*/ 1548687 w 2976465"/>
                  <a:gd name="connsiteY5" fmla="*/ 87536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94308 w 2976465"/>
                  <a:gd name="connsiteY4" fmla="*/ 839755 h 1026367"/>
                  <a:gd name="connsiteX5" fmla="*/ 1548687 w 2976465"/>
                  <a:gd name="connsiteY5" fmla="*/ 87536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367"/>
                  <a:gd name="connsiteX1" fmla="*/ 2780523 w 2976465"/>
                  <a:gd name="connsiteY1" fmla="*/ 326571 h 1026367"/>
                  <a:gd name="connsiteX2" fmla="*/ 2519265 w 2976465"/>
                  <a:gd name="connsiteY2" fmla="*/ 578498 h 1026367"/>
                  <a:gd name="connsiteX3" fmla="*/ 2258008 w 2976465"/>
                  <a:gd name="connsiteY3" fmla="*/ 727787 h 1026367"/>
                  <a:gd name="connsiteX4" fmla="*/ 1894308 w 2976465"/>
                  <a:gd name="connsiteY4" fmla="*/ 839755 h 1026367"/>
                  <a:gd name="connsiteX5" fmla="*/ 1548687 w 2976465"/>
                  <a:gd name="connsiteY5" fmla="*/ 875367 h 1026367"/>
                  <a:gd name="connsiteX6" fmla="*/ 1203649 w 2976465"/>
                  <a:gd name="connsiteY6" fmla="*/ 839755 h 1026367"/>
                  <a:gd name="connsiteX7" fmla="*/ 979714 w 2976465"/>
                  <a:gd name="connsiteY7" fmla="*/ 662473 h 1026367"/>
                  <a:gd name="connsiteX8" fmla="*/ 970383 w 2976465"/>
                  <a:gd name="connsiteY8" fmla="*/ 478155 h 1026367"/>
                  <a:gd name="connsiteX9" fmla="*/ 1110343 w 2976465"/>
                  <a:gd name="connsiteY9" fmla="*/ 363894 h 1026367"/>
                  <a:gd name="connsiteX10" fmla="*/ 1297732 w 2976465"/>
                  <a:gd name="connsiteY10" fmla="*/ 390175 h 1026367"/>
                  <a:gd name="connsiteX11" fmla="*/ 1388745 w 2976465"/>
                  <a:gd name="connsiteY11" fmla="*/ 541175 h 1026367"/>
                  <a:gd name="connsiteX12" fmla="*/ 1320942 w 2976465"/>
                  <a:gd name="connsiteY12" fmla="*/ 716552 h 1026367"/>
                  <a:gd name="connsiteX13" fmla="*/ 1110343 w 2976465"/>
                  <a:gd name="connsiteY13" fmla="*/ 839755 h 1026367"/>
                  <a:gd name="connsiteX14" fmla="*/ 823776 w 2976465"/>
                  <a:gd name="connsiteY14" fmla="*/ 943908 h 1026367"/>
                  <a:gd name="connsiteX15" fmla="*/ 663990 w 2976465"/>
                  <a:gd name="connsiteY15" fmla="*/ 979714 h 1026367"/>
                  <a:gd name="connsiteX16" fmla="*/ 438539 w 2976465"/>
                  <a:gd name="connsiteY16" fmla="*/ 1007706 h 1026367"/>
                  <a:gd name="connsiteX17" fmla="*/ 233265 w 2976465"/>
                  <a:gd name="connsiteY17" fmla="*/ 1026367 h 1026367"/>
                  <a:gd name="connsiteX18" fmla="*/ 0 w 2976465"/>
                  <a:gd name="connsiteY18" fmla="*/ 1007706 h 1026367"/>
                  <a:gd name="connsiteX0" fmla="*/ 2976465 w 2976465"/>
                  <a:gd name="connsiteY0" fmla="*/ 0 h 1026464"/>
                  <a:gd name="connsiteX1" fmla="*/ 2780523 w 2976465"/>
                  <a:gd name="connsiteY1" fmla="*/ 326571 h 1026464"/>
                  <a:gd name="connsiteX2" fmla="*/ 2519265 w 2976465"/>
                  <a:gd name="connsiteY2" fmla="*/ 578498 h 1026464"/>
                  <a:gd name="connsiteX3" fmla="*/ 2258008 w 2976465"/>
                  <a:gd name="connsiteY3" fmla="*/ 727787 h 1026464"/>
                  <a:gd name="connsiteX4" fmla="*/ 1894308 w 2976465"/>
                  <a:gd name="connsiteY4" fmla="*/ 839755 h 1026464"/>
                  <a:gd name="connsiteX5" fmla="*/ 1548687 w 2976465"/>
                  <a:gd name="connsiteY5" fmla="*/ 875367 h 1026464"/>
                  <a:gd name="connsiteX6" fmla="*/ 1203649 w 2976465"/>
                  <a:gd name="connsiteY6" fmla="*/ 839755 h 1026464"/>
                  <a:gd name="connsiteX7" fmla="*/ 979714 w 2976465"/>
                  <a:gd name="connsiteY7" fmla="*/ 662473 h 1026464"/>
                  <a:gd name="connsiteX8" fmla="*/ 970383 w 2976465"/>
                  <a:gd name="connsiteY8" fmla="*/ 478155 h 1026464"/>
                  <a:gd name="connsiteX9" fmla="*/ 1110343 w 2976465"/>
                  <a:gd name="connsiteY9" fmla="*/ 363894 h 1026464"/>
                  <a:gd name="connsiteX10" fmla="*/ 1297732 w 2976465"/>
                  <a:gd name="connsiteY10" fmla="*/ 390175 h 1026464"/>
                  <a:gd name="connsiteX11" fmla="*/ 1388745 w 2976465"/>
                  <a:gd name="connsiteY11" fmla="*/ 541175 h 1026464"/>
                  <a:gd name="connsiteX12" fmla="*/ 1320942 w 2976465"/>
                  <a:gd name="connsiteY12" fmla="*/ 716552 h 1026464"/>
                  <a:gd name="connsiteX13" fmla="*/ 1110343 w 2976465"/>
                  <a:gd name="connsiteY13" fmla="*/ 839755 h 1026464"/>
                  <a:gd name="connsiteX14" fmla="*/ 823776 w 2976465"/>
                  <a:gd name="connsiteY14" fmla="*/ 943908 h 1026464"/>
                  <a:gd name="connsiteX15" fmla="*/ 663990 w 2976465"/>
                  <a:gd name="connsiteY15" fmla="*/ 979714 h 1026464"/>
                  <a:gd name="connsiteX16" fmla="*/ 438539 w 2976465"/>
                  <a:gd name="connsiteY16" fmla="*/ 1013421 h 1026464"/>
                  <a:gd name="connsiteX17" fmla="*/ 233265 w 2976465"/>
                  <a:gd name="connsiteY17" fmla="*/ 1026367 h 1026464"/>
                  <a:gd name="connsiteX18" fmla="*/ 0 w 2976465"/>
                  <a:gd name="connsiteY18" fmla="*/ 1007706 h 1026464"/>
                  <a:gd name="connsiteX0" fmla="*/ 2976465 w 2976465"/>
                  <a:gd name="connsiteY0" fmla="*/ 0 h 1026453"/>
                  <a:gd name="connsiteX1" fmla="*/ 2780523 w 2976465"/>
                  <a:gd name="connsiteY1" fmla="*/ 326571 h 1026453"/>
                  <a:gd name="connsiteX2" fmla="*/ 2519265 w 2976465"/>
                  <a:gd name="connsiteY2" fmla="*/ 578498 h 1026453"/>
                  <a:gd name="connsiteX3" fmla="*/ 2258008 w 2976465"/>
                  <a:gd name="connsiteY3" fmla="*/ 727787 h 1026453"/>
                  <a:gd name="connsiteX4" fmla="*/ 1894308 w 2976465"/>
                  <a:gd name="connsiteY4" fmla="*/ 839755 h 1026453"/>
                  <a:gd name="connsiteX5" fmla="*/ 1548687 w 2976465"/>
                  <a:gd name="connsiteY5" fmla="*/ 875367 h 1026453"/>
                  <a:gd name="connsiteX6" fmla="*/ 1203649 w 2976465"/>
                  <a:gd name="connsiteY6" fmla="*/ 839755 h 1026453"/>
                  <a:gd name="connsiteX7" fmla="*/ 979714 w 2976465"/>
                  <a:gd name="connsiteY7" fmla="*/ 662473 h 1026453"/>
                  <a:gd name="connsiteX8" fmla="*/ 970383 w 2976465"/>
                  <a:gd name="connsiteY8" fmla="*/ 478155 h 1026453"/>
                  <a:gd name="connsiteX9" fmla="*/ 1110343 w 2976465"/>
                  <a:gd name="connsiteY9" fmla="*/ 363894 h 1026453"/>
                  <a:gd name="connsiteX10" fmla="*/ 1297732 w 2976465"/>
                  <a:gd name="connsiteY10" fmla="*/ 390175 h 1026453"/>
                  <a:gd name="connsiteX11" fmla="*/ 1388745 w 2976465"/>
                  <a:gd name="connsiteY11" fmla="*/ 541175 h 1026453"/>
                  <a:gd name="connsiteX12" fmla="*/ 1320942 w 2976465"/>
                  <a:gd name="connsiteY12" fmla="*/ 716552 h 1026453"/>
                  <a:gd name="connsiteX13" fmla="*/ 1110343 w 2976465"/>
                  <a:gd name="connsiteY13" fmla="*/ 839755 h 1026453"/>
                  <a:gd name="connsiteX14" fmla="*/ 823776 w 2976465"/>
                  <a:gd name="connsiteY14" fmla="*/ 943908 h 1026453"/>
                  <a:gd name="connsiteX15" fmla="*/ 667800 w 2976465"/>
                  <a:gd name="connsiteY15" fmla="*/ 985429 h 1026453"/>
                  <a:gd name="connsiteX16" fmla="*/ 438539 w 2976465"/>
                  <a:gd name="connsiteY16" fmla="*/ 1013421 h 1026453"/>
                  <a:gd name="connsiteX17" fmla="*/ 233265 w 2976465"/>
                  <a:gd name="connsiteY17" fmla="*/ 1026367 h 1026453"/>
                  <a:gd name="connsiteX18" fmla="*/ 0 w 2976465"/>
                  <a:gd name="connsiteY18" fmla="*/ 1007706 h 1026453"/>
                  <a:gd name="connsiteX0" fmla="*/ 2976465 w 2976465"/>
                  <a:gd name="connsiteY0" fmla="*/ 0 h 1026456"/>
                  <a:gd name="connsiteX1" fmla="*/ 2780523 w 2976465"/>
                  <a:gd name="connsiteY1" fmla="*/ 326571 h 1026456"/>
                  <a:gd name="connsiteX2" fmla="*/ 2519265 w 2976465"/>
                  <a:gd name="connsiteY2" fmla="*/ 578498 h 1026456"/>
                  <a:gd name="connsiteX3" fmla="*/ 2258008 w 2976465"/>
                  <a:gd name="connsiteY3" fmla="*/ 727787 h 1026456"/>
                  <a:gd name="connsiteX4" fmla="*/ 1894308 w 2976465"/>
                  <a:gd name="connsiteY4" fmla="*/ 839755 h 1026456"/>
                  <a:gd name="connsiteX5" fmla="*/ 1548687 w 2976465"/>
                  <a:gd name="connsiteY5" fmla="*/ 875367 h 1026456"/>
                  <a:gd name="connsiteX6" fmla="*/ 1203649 w 2976465"/>
                  <a:gd name="connsiteY6" fmla="*/ 839755 h 1026456"/>
                  <a:gd name="connsiteX7" fmla="*/ 979714 w 2976465"/>
                  <a:gd name="connsiteY7" fmla="*/ 662473 h 1026456"/>
                  <a:gd name="connsiteX8" fmla="*/ 970383 w 2976465"/>
                  <a:gd name="connsiteY8" fmla="*/ 478155 h 1026456"/>
                  <a:gd name="connsiteX9" fmla="*/ 1110343 w 2976465"/>
                  <a:gd name="connsiteY9" fmla="*/ 363894 h 1026456"/>
                  <a:gd name="connsiteX10" fmla="*/ 1297732 w 2976465"/>
                  <a:gd name="connsiteY10" fmla="*/ 390175 h 1026456"/>
                  <a:gd name="connsiteX11" fmla="*/ 1388745 w 2976465"/>
                  <a:gd name="connsiteY11" fmla="*/ 541175 h 1026456"/>
                  <a:gd name="connsiteX12" fmla="*/ 1320942 w 2976465"/>
                  <a:gd name="connsiteY12" fmla="*/ 716552 h 1026456"/>
                  <a:gd name="connsiteX13" fmla="*/ 1110343 w 2976465"/>
                  <a:gd name="connsiteY13" fmla="*/ 839755 h 1026456"/>
                  <a:gd name="connsiteX14" fmla="*/ 823776 w 2976465"/>
                  <a:gd name="connsiteY14" fmla="*/ 943908 h 1026456"/>
                  <a:gd name="connsiteX15" fmla="*/ 662085 w 2976465"/>
                  <a:gd name="connsiteY15" fmla="*/ 983524 h 1026456"/>
                  <a:gd name="connsiteX16" fmla="*/ 438539 w 2976465"/>
                  <a:gd name="connsiteY16" fmla="*/ 1013421 h 1026456"/>
                  <a:gd name="connsiteX17" fmla="*/ 233265 w 2976465"/>
                  <a:gd name="connsiteY17" fmla="*/ 1026367 h 1026456"/>
                  <a:gd name="connsiteX18" fmla="*/ 0 w 2976465"/>
                  <a:gd name="connsiteY18" fmla="*/ 1007706 h 1026456"/>
                  <a:gd name="connsiteX0" fmla="*/ 2976465 w 2976465"/>
                  <a:gd name="connsiteY0" fmla="*/ 0 h 1022708"/>
                  <a:gd name="connsiteX1" fmla="*/ 2780523 w 2976465"/>
                  <a:gd name="connsiteY1" fmla="*/ 326571 h 1022708"/>
                  <a:gd name="connsiteX2" fmla="*/ 2519265 w 2976465"/>
                  <a:gd name="connsiteY2" fmla="*/ 578498 h 1022708"/>
                  <a:gd name="connsiteX3" fmla="*/ 2258008 w 2976465"/>
                  <a:gd name="connsiteY3" fmla="*/ 727787 h 1022708"/>
                  <a:gd name="connsiteX4" fmla="*/ 1894308 w 2976465"/>
                  <a:gd name="connsiteY4" fmla="*/ 839755 h 1022708"/>
                  <a:gd name="connsiteX5" fmla="*/ 1548687 w 2976465"/>
                  <a:gd name="connsiteY5" fmla="*/ 875367 h 1022708"/>
                  <a:gd name="connsiteX6" fmla="*/ 1203649 w 2976465"/>
                  <a:gd name="connsiteY6" fmla="*/ 839755 h 1022708"/>
                  <a:gd name="connsiteX7" fmla="*/ 979714 w 2976465"/>
                  <a:gd name="connsiteY7" fmla="*/ 662473 h 1022708"/>
                  <a:gd name="connsiteX8" fmla="*/ 970383 w 2976465"/>
                  <a:gd name="connsiteY8" fmla="*/ 478155 h 1022708"/>
                  <a:gd name="connsiteX9" fmla="*/ 1110343 w 2976465"/>
                  <a:gd name="connsiteY9" fmla="*/ 363894 h 1022708"/>
                  <a:gd name="connsiteX10" fmla="*/ 1297732 w 2976465"/>
                  <a:gd name="connsiteY10" fmla="*/ 390175 h 1022708"/>
                  <a:gd name="connsiteX11" fmla="*/ 1388745 w 2976465"/>
                  <a:gd name="connsiteY11" fmla="*/ 541175 h 1022708"/>
                  <a:gd name="connsiteX12" fmla="*/ 1320942 w 2976465"/>
                  <a:gd name="connsiteY12" fmla="*/ 716552 h 1022708"/>
                  <a:gd name="connsiteX13" fmla="*/ 1110343 w 2976465"/>
                  <a:gd name="connsiteY13" fmla="*/ 839755 h 1022708"/>
                  <a:gd name="connsiteX14" fmla="*/ 823776 w 2976465"/>
                  <a:gd name="connsiteY14" fmla="*/ 943908 h 1022708"/>
                  <a:gd name="connsiteX15" fmla="*/ 662085 w 2976465"/>
                  <a:gd name="connsiteY15" fmla="*/ 983524 h 1022708"/>
                  <a:gd name="connsiteX16" fmla="*/ 438539 w 2976465"/>
                  <a:gd name="connsiteY16" fmla="*/ 1013421 h 1022708"/>
                  <a:gd name="connsiteX17" fmla="*/ 229455 w 2976465"/>
                  <a:gd name="connsiteY17" fmla="*/ 1022557 h 1022708"/>
                  <a:gd name="connsiteX18" fmla="*/ 0 w 2976465"/>
                  <a:gd name="connsiteY18" fmla="*/ 1007706 h 102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76465" h="1022708">
                    <a:moveTo>
                      <a:pt x="2976465" y="0"/>
                    </a:moveTo>
                    <a:cubicBezTo>
                      <a:pt x="2922036" y="157843"/>
                      <a:pt x="2856723" y="230155"/>
                      <a:pt x="2780523" y="326571"/>
                    </a:cubicBezTo>
                    <a:cubicBezTo>
                      <a:pt x="2704323" y="422987"/>
                      <a:pt x="2606351" y="511629"/>
                      <a:pt x="2519265" y="578498"/>
                    </a:cubicBezTo>
                    <a:cubicBezTo>
                      <a:pt x="2432179" y="645367"/>
                      <a:pt x="2362168" y="684244"/>
                      <a:pt x="2258008" y="727787"/>
                    </a:cubicBezTo>
                    <a:cubicBezTo>
                      <a:pt x="2153848" y="771330"/>
                      <a:pt x="2012528" y="813253"/>
                      <a:pt x="1894308" y="839755"/>
                    </a:cubicBezTo>
                    <a:cubicBezTo>
                      <a:pt x="1776088" y="866257"/>
                      <a:pt x="1663797" y="875367"/>
                      <a:pt x="1548687" y="875367"/>
                    </a:cubicBezTo>
                    <a:cubicBezTo>
                      <a:pt x="1433577" y="875367"/>
                      <a:pt x="1298478" y="875237"/>
                      <a:pt x="1203649" y="839755"/>
                    </a:cubicBezTo>
                    <a:cubicBezTo>
                      <a:pt x="1108820" y="804273"/>
                      <a:pt x="1018592" y="722740"/>
                      <a:pt x="979714" y="662473"/>
                    </a:cubicBezTo>
                    <a:cubicBezTo>
                      <a:pt x="940836" y="602206"/>
                      <a:pt x="948612" y="527918"/>
                      <a:pt x="970383" y="478155"/>
                    </a:cubicBezTo>
                    <a:cubicBezTo>
                      <a:pt x="992154" y="428392"/>
                      <a:pt x="1055785" y="378557"/>
                      <a:pt x="1110343" y="363894"/>
                    </a:cubicBezTo>
                    <a:cubicBezTo>
                      <a:pt x="1164901" y="349231"/>
                      <a:pt x="1251332" y="360628"/>
                      <a:pt x="1297732" y="390175"/>
                    </a:cubicBezTo>
                    <a:cubicBezTo>
                      <a:pt x="1344132" y="419722"/>
                      <a:pt x="1384877" y="486779"/>
                      <a:pt x="1388745" y="541175"/>
                    </a:cubicBezTo>
                    <a:cubicBezTo>
                      <a:pt x="1392613" y="595571"/>
                      <a:pt x="1367342" y="666789"/>
                      <a:pt x="1320942" y="716552"/>
                    </a:cubicBezTo>
                    <a:cubicBezTo>
                      <a:pt x="1274542" y="766315"/>
                      <a:pt x="1193204" y="801862"/>
                      <a:pt x="1110343" y="839755"/>
                    </a:cubicBezTo>
                    <a:cubicBezTo>
                      <a:pt x="1027482" y="877648"/>
                      <a:pt x="898486" y="919947"/>
                      <a:pt x="823776" y="943908"/>
                    </a:cubicBezTo>
                    <a:cubicBezTo>
                      <a:pt x="749066" y="967869"/>
                      <a:pt x="726291" y="971939"/>
                      <a:pt x="662085" y="983524"/>
                    </a:cubicBezTo>
                    <a:cubicBezTo>
                      <a:pt x="597879" y="995109"/>
                      <a:pt x="510644" y="1006916"/>
                      <a:pt x="438539" y="1013421"/>
                    </a:cubicBezTo>
                    <a:cubicBezTo>
                      <a:pt x="366434" y="1019926"/>
                      <a:pt x="302545" y="1023509"/>
                      <a:pt x="229455" y="1022557"/>
                    </a:cubicBezTo>
                    <a:cubicBezTo>
                      <a:pt x="156365" y="1021605"/>
                      <a:pt x="80087" y="1017036"/>
                      <a:pt x="0" y="1007706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PA-文本框 2">
              <a:extLst>
                <a:ext uri="{FF2B5EF4-FFF2-40B4-BE49-F238E27FC236}">
                  <a16:creationId xmlns:a16="http://schemas.microsoft.com/office/drawing/2014/main" id="{C6B24A8B-7E0A-4CDD-9B6C-A78020AC036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3520264" y="1963016"/>
              <a:ext cx="231345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900" dirty="0">
                  <a:solidFill>
                    <a:prstClr val="black"/>
                  </a:solidFill>
                  <a:latin typeface="汉仪铸字童年体W" panose="00020600040101010101" pitchFamily="18" charset="-122"/>
                  <a:ea typeface="汉仪铸字童年体W" panose="00020600040101010101" pitchFamily="18" charset="-122"/>
                </a:rPr>
                <a:t>冷</a:t>
              </a:r>
              <a:endParaRPr lang="zh-CN" altLang="en-US" sz="19900" dirty="0">
                <a:latin typeface="汉仪超粗黑简" panose="02010600000101010101" pitchFamily="2" charset="-122"/>
                <a:ea typeface="汉仪超粗黑简" panose="02010600000101010101" pitchFamily="2" charset="-122"/>
              </a:endParaRPr>
            </a:p>
          </p:txBody>
        </p:sp>
        <p:sp>
          <p:nvSpPr>
            <p:cNvPr id="8" name="PA-任意多边形 7">
              <a:extLst>
                <a:ext uri="{FF2B5EF4-FFF2-40B4-BE49-F238E27FC236}">
                  <a16:creationId xmlns:a16="http://schemas.microsoft.com/office/drawing/2014/main" id="{9D616012-CF83-4749-9EEC-3834FCDE253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2156390">
              <a:off x="4645093" y="4234118"/>
              <a:ext cx="398119" cy="58244"/>
            </a:xfrm>
            <a:custGeom>
              <a:avLst/>
              <a:gdLst>
                <a:gd name="connsiteX0" fmla="*/ 0 w 5069840"/>
                <a:gd name="connsiteY0" fmla="*/ 0 h 741706"/>
                <a:gd name="connsiteX1" fmla="*/ 701040 w 5069840"/>
                <a:gd name="connsiteY1" fmla="*/ 741680 h 741706"/>
                <a:gd name="connsiteX2" fmla="*/ 1452880 w 5069840"/>
                <a:gd name="connsiteY2" fmla="*/ 30480 h 741706"/>
                <a:gd name="connsiteX3" fmla="*/ 2143760 w 5069840"/>
                <a:gd name="connsiteY3" fmla="*/ 741680 h 741706"/>
                <a:gd name="connsiteX4" fmla="*/ 2875280 w 5069840"/>
                <a:gd name="connsiteY4" fmla="*/ 30480 h 741706"/>
                <a:gd name="connsiteX5" fmla="*/ 3606800 w 5069840"/>
                <a:gd name="connsiteY5" fmla="*/ 711200 h 741706"/>
                <a:gd name="connsiteX6" fmla="*/ 4338320 w 5069840"/>
                <a:gd name="connsiteY6" fmla="*/ 30480 h 741706"/>
                <a:gd name="connsiteX7" fmla="*/ 5069840 w 5069840"/>
                <a:gd name="connsiteY7" fmla="*/ 721360 h 74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69840" h="741706">
                  <a:moveTo>
                    <a:pt x="0" y="0"/>
                  </a:moveTo>
                  <a:cubicBezTo>
                    <a:pt x="229446" y="368300"/>
                    <a:pt x="458893" y="736600"/>
                    <a:pt x="701040" y="741680"/>
                  </a:cubicBezTo>
                  <a:cubicBezTo>
                    <a:pt x="943187" y="746760"/>
                    <a:pt x="1212427" y="30480"/>
                    <a:pt x="1452880" y="30480"/>
                  </a:cubicBezTo>
                  <a:cubicBezTo>
                    <a:pt x="1693333" y="30480"/>
                    <a:pt x="1906693" y="741680"/>
                    <a:pt x="2143760" y="741680"/>
                  </a:cubicBezTo>
                  <a:cubicBezTo>
                    <a:pt x="2380827" y="741680"/>
                    <a:pt x="2631440" y="35560"/>
                    <a:pt x="2875280" y="30480"/>
                  </a:cubicBezTo>
                  <a:cubicBezTo>
                    <a:pt x="3119120" y="25400"/>
                    <a:pt x="3362960" y="711200"/>
                    <a:pt x="3606800" y="711200"/>
                  </a:cubicBezTo>
                  <a:cubicBezTo>
                    <a:pt x="3850640" y="711200"/>
                    <a:pt x="4094480" y="28787"/>
                    <a:pt x="4338320" y="30480"/>
                  </a:cubicBezTo>
                  <a:cubicBezTo>
                    <a:pt x="4582160" y="32173"/>
                    <a:pt x="4826000" y="376766"/>
                    <a:pt x="5069840" y="721360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A-图片 2" descr="http://pngimg.com/uploads/snowflakes/snowflakes_PNG7586.png">
              <a:extLst>
                <a:ext uri="{FF2B5EF4-FFF2-40B4-BE49-F238E27FC236}">
                  <a16:creationId xmlns:a16="http://schemas.microsoft.com/office/drawing/2014/main" id="{1446CC7D-3D6F-4E1A-AAC8-24E4EA144B48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790" y="2983578"/>
              <a:ext cx="374809" cy="34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A-任意多边形 9">
              <a:extLst>
                <a:ext uri="{FF2B5EF4-FFF2-40B4-BE49-F238E27FC236}">
                  <a16:creationId xmlns:a16="http://schemas.microsoft.com/office/drawing/2014/main" id="{879FDBB0-3A43-40CE-93B4-37BEF7F5F91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8813402">
              <a:off x="4303690" y="2798486"/>
              <a:ext cx="470798" cy="51005"/>
            </a:xfrm>
            <a:custGeom>
              <a:avLst/>
              <a:gdLst>
                <a:gd name="connsiteX0" fmla="*/ 0 w 7188740"/>
                <a:gd name="connsiteY0" fmla="*/ 2 h 739328"/>
                <a:gd name="connsiteX1" fmla="*/ 729574 w 7188740"/>
                <a:gd name="connsiteY1" fmla="*/ 739304 h 739328"/>
                <a:gd name="connsiteX2" fmla="*/ 1449421 w 7188740"/>
                <a:gd name="connsiteY2" fmla="*/ 29185 h 739328"/>
                <a:gd name="connsiteX3" fmla="*/ 2169268 w 7188740"/>
                <a:gd name="connsiteY3" fmla="*/ 719849 h 739328"/>
                <a:gd name="connsiteX4" fmla="*/ 2898842 w 7188740"/>
                <a:gd name="connsiteY4" fmla="*/ 19457 h 739328"/>
                <a:gd name="connsiteX5" fmla="*/ 3608961 w 7188740"/>
                <a:gd name="connsiteY5" fmla="*/ 729576 h 739328"/>
                <a:gd name="connsiteX6" fmla="*/ 4319081 w 7188740"/>
                <a:gd name="connsiteY6" fmla="*/ 2 h 739328"/>
                <a:gd name="connsiteX7" fmla="*/ 5038927 w 7188740"/>
                <a:gd name="connsiteY7" fmla="*/ 719849 h 739328"/>
                <a:gd name="connsiteX8" fmla="*/ 5758774 w 7188740"/>
                <a:gd name="connsiteY8" fmla="*/ 38912 h 739328"/>
                <a:gd name="connsiteX9" fmla="*/ 6527259 w 7188740"/>
                <a:gd name="connsiteY9" fmla="*/ 719849 h 739328"/>
                <a:gd name="connsiteX10" fmla="*/ 7188740 w 7188740"/>
                <a:gd name="connsiteY10" fmla="*/ 29185 h 7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8740" h="739328">
                  <a:moveTo>
                    <a:pt x="0" y="2"/>
                  </a:moveTo>
                  <a:cubicBezTo>
                    <a:pt x="244002" y="367221"/>
                    <a:pt x="488004" y="734440"/>
                    <a:pt x="729574" y="739304"/>
                  </a:cubicBezTo>
                  <a:cubicBezTo>
                    <a:pt x="971144" y="744168"/>
                    <a:pt x="1209472" y="32427"/>
                    <a:pt x="1449421" y="29185"/>
                  </a:cubicBezTo>
                  <a:cubicBezTo>
                    <a:pt x="1689370" y="25943"/>
                    <a:pt x="1927698" y="721470"/>
                    <a:pt x="2169268" y="719849"/>
                  </a:cubicBezTo>
                  <a:cubicBezTo>
                    <a:pt x="2410838" y="718228"/>
                    <a:pt x="2658893" y="17836"/>
                    <a:pt x="2898842" y="19457"/>
                  </a:cubicBezTo>
                  <a:cubicBezTo>
                    <a:pt x="3138791" y="21078"/>
                    <a:pt x="3372255" y="732818"/>
                    <a:pt x="3608961" y="729576"/>
                  </a:cubicBezTo>
                  <a:cubicBezTo>
                    <a:pt x="3845667" y="726334"/>
                    <a:pt x="4080753" y="1623"/>
                    <a:pt x="4319081" y="2"/>
                  </a:cubicBezTo>
                  <a:cubicBezTo>
                    <a:pt x="4557409" y="-1619"/>
                    <a:pt x="4798978" y="713364"/>
                    <a:pt x="5038927" y="719849"/>
                  </a:cubicBezTo>
                  <a:cubicBezTo>
                    <a:pt x="5278876" y="726334"/>
                    <a:pt x="5510719" y="38912"/>
                    <a:pt x="5758774" y="38912"/>
                  </a:cubicBezTo>
                  <a:cubicBezTo>
                    <a:pt x="6006829" y="38912"/>
                    <a:pt x="6288931" y="721470"/>
                    <a:pt x="6527259" y="719849"/>
                  </a:cubicBezTo>
                  <a:cubicBezTo>
                    <a:pt x="6765587" y="718228"/>
                    <a:pt x="6977163" y="373706"/>
                    <a:pt x="7188740" y="29185"/>
                  </a:cubicBezTo>
                </a:path>
              </a:pathLst>
            </a:cu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PA-任意多边形 11">
              <a:extLst>
                <a:ext uri="{FF2B5EF4-FFF2-40B4-BE49-F238E27FC236}">
                  <a16:creationId xmlns:a16="http://schemas.microsoft.com/office/drawing/2014/main" id="{82DF2EB3-3B6C-4468-B97E-0215CBC877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7654664">
              <a:off x="5403674" y="3918185"/>
              <a:ext cx="398119" cy="58244"/>
            </a:xfrm>
            <a:custGeom>
              <a:avLst/>
              <a:gdLst>
                <a:gd name="connsiteX0" fmla="*/ 0 w 5069840"/>
                <a:gd name="connsiteY0" fmla="*/ 0 h 741706"/>
                <a:gd name="connsiteX1" fmla="*/ 701040 w 5069840"/>
                <a:gd name="connsiteY1" fmla="*/ 741680 h 741706"/>
                <a:gd name="connsiteX2" fmla="*/ 1452880 w 5069840"/>
                <a:gd name="connsiteY2" fmla="*/ 30480 h 741706"/>
                <a:gd name="connsiteX3" fmla="*/ 2143760 w 5069840"/>
                <a:gd name="connsiteY3" fmla="*/ 741680 h 741706"/>
                <a:gd name="connsiteX4" fmla="*/ 2875280 w 5069840"/>
                <a:gd name="connsiteY4" fmla="*/ 30480 h 741706"/>
                <a:gd name="connsiteX5" fmla="*/ 3606800 w 5069840"/>
                <a:gd name="connsiteY5" fmla="*/ 711200 h 741706"/>
                <a:gd name="connsiteX6" fmla="*/ 4338320 w 5069840"/>
                <a:gd name="connsiteY6" fmla="*/ 30480 h 741706"/>
                <a:gd name="connsiteX7" fmla="*/ 5069840 w 5069840"/>
                <a:gd name="connsiteY7" fmla="*/ 721360 h 74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69840" h="741706">
                  <a:moveTo>
                    <a:pt x="0" y="0"/>
                  </a:moveTo>
                  <a:cubicBezTo>
                    <a:pt x="229446" y="368300"/>
                    <a:pt x="458893" y="736600"/>
                    <a:pt x="701040" y="741680"/>
                  </a:cubicBezTo>
                  <a:cubicBezTo>
                    <a:pt x="943187" y="746760"/>
                    <a:pt x="1212427" y="30480"/>
                    <a:pt x="1452880" y="30480"/>
                  </a:cubicBezTo>
                  <a:cubicBezTo>
                    <a:pt x="1693333" y="30480"/>
                    <a:pt x="1906693" y="741680"/>
                    <a:pt x="2143760" y="741680"/>
                  </a:cubicBezTo>
                  <a:cubicBezTo>
                    <a:pt x="2380827" y="741680"/>
                    <a:pt x="2631440" y="35560"/>
                    <a:pt x="2875280" y="30480"/>
                  </a:cubicBezTo>
                  <a:cubicBezTo>
                    <a:pt x="3119120" y="25400"/>
                    <a:pt x="3362960" y="711200"/>
                    <a:pt x="3606800" y="711200"/>
                  </a:cubicBezTo>
                  <a:cubicBezTo>
                    <a:pt x="3850640" y="711200"/>
                    <a:pt x="4094480" y="28787"/>
                    <a:pt x="4338320" y="30480"/>
                  </a:cubicBezTo>
                  <a:cubicBezTo>
                    <a:pt x="4582160" y="32173"/>
                    <a:pt x="4826000" y="376766"/>
                    <a:pt x="5069840" y="721360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F3A583-BB4F-4ABD-A704-FEF6FE3E76AB}"/>
              </a:ext>
            </a:extLst>
          </p:cNvPr>
          <p:cNvGrpSpPr/>
          <p:nvPr/>
        </p:nvGrpSpPr>
        <p:grpSpPr>
          <a:xfrm>
            <a:off x="334963" y="364880"/>
            <a:ext cx="11492978" cy="6151773"/>
            <a:chOff x="334963" y="364880"/>
            <a:chExt cx="11492978" cy="615177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B6E5D44-C650-4CA6-A7A5-4F6A0E2F394A}"/>
                </a:ext>
              </a:extLst>
            </p:cNvPr>
            <p:cNvSpPr txBox="1"/>
            <p:nvPr/>
          </p:nvSpPr>
          <p:spPr>
            <a:xfrm>
              <a:off x="348501" y="605498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冷漠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7118BA3-624B-467C-848C-6BE8A4E5E292}"/>
                </a:ext>
              </a:extLst>
            </p:cNvPr>
            <p:cNvGrpSpPr/>
            <p:nvPr/>
          </p:nvGrpSpPr>
          <p:grpSpPr>
            <a:xfrm>
              <a:off x="334963" y="364880"/>
              <a:ext cx="11492978" cy="6128240"/>
              <a:chOff x="342582" y="434328"/>
              <a:chExt cx="11492978" cy="612824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CBC9D43-7415-4A2A-9434-6E3AE1B36125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8E7F2F5-28F3-4417-930B-649AAA36E458}"/>
                  </a:ext>
                </a:extLst>
              </p:cNvPr>
              <p:cNvSpPr txBox="1"/>
              <p:nvPr/>
            </p:nvSpPr>
            <p:spPr>
              <a:xfrm>
                <a:off x="9962931" y="6100903"/>
                <a:ext cx="1872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27th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4FCF561-31DF-441D-80A1-486C943A2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2A7BF62-388B-43D2-956A-F3B9CD8D0BC7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AFE520E8-46CD-43B0-9F12-5805089EF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695" y="6562568"/>
                <a:ext cx="726887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1815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汉仪超粗黑简</vt:lpstr>
      <vt:lpstr>汉仪铸字黑魔法W</vt:lpstr>
      <vt:lpstr>汉仪铸字童年体W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9</cp:revision>
  <dcterms:created xsi:type="dcterms:W3CDTF">2019-12-09T14:49:10Z</dcterms:created>
  <dcterms:modified xsi:type="dcterms:W3CDTF">2019-12-10T12:15:17Z</dcterms:modified>
</cp:coreProperties>
</file>