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3226" userDrawn="1">
          <p15:clr>
            <a:srgbClr val="A4A3A4"/>
          </p15:clr>
        </p15:guide>
        <p15:guide id="5" pos="415" userDrawn="1">
          <p15:clr>
            <a:srgbClr val="A4A3A4"/>
          </p15:clr>
        </p15:guide>
        <p15:guide id="6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30"/>
      </p:cViewPr>
      <p:guideLst>
        <p:guide orient="horz" pos="2160"/>
        <p:guide pos="3840"/>
        <p:guide orient="horz" pos="1094"/>
        <p:guide orient="horz" pos="3226"/>
        <p:guide pos="415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7B0A6-F6BB-45A9-8D0D-68EB9030395F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FE35F-0EB6-40BC-82BD-DFA3348D7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0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5C89C-FF85-4C6D-A718-0CC2F78F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132CBA-6A5E-4CBC-A5E8-A33F0633C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2CFC1-3541-46EB-8C53-82DD1785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7469E-E282-4FE1-B0B0-E144AA5A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6C789-B528-4247-B498-DF4D13FD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3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106C2-8B4D-4E1B-B0EC-96A7B13A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8A0E0-439A-4E50-B440-E06CC8C24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31E34-2527-4A75-830C-CF377CB3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7C653-7323-4599-B197-ABAFD37A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E3FB3-EBCE-42BD-97DE-A1B3BB8D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AFE0F6-C576-44C7-907D-8573850F3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9F26A0-A468-4F44-81DE-D2B05FE92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28D48-4BF1-47DB-B7BF-265CA094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9CBC3-04F7-423F-A53D-C64E3F8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36CC8-78E2-4A8C-9FAF-49D1C708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5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EA3C2-7723-43BC-8C07-A19CDB94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420DA-89E7-489B-97F4-DE2DD7D3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22E10-5173-4A81-9A4D-6DB27C67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F9398-417A-4E36-B92D-C8981974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45B2E-43BB-42D0-BB25-214EDFE6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D925D-8D27-4E2E-B081-7BA32ECF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17869-5CA2-4D3F-8C00-7630B873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0DFC8-F7FE-4B05-9B52-2D3000C2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3EA8B-4677-4FEB-844D-55B254B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1BABC-9201-4F9D-B7B0-89553423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3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D91A5-5362-448E-99B2-B84FB1B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58E28-02A4-4953-8D78-E9D1B032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F08E7-B376-4667-AB34-A71B634C3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333BE-FFE1-430D-AEB4-BF3AA940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FA81B-C8F2-45AC-8855-3501140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62C9A-1A9F-4BD9-837D-5C4B3A2B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2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F2847-C914-4E54-BC6E-CA9517F9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D26AA-77C9-4BF9-AF28-7CD6A6CF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902CFA-3329-41F7-89CF-274D394E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5F19B2-C576-4C65-A044-D2525A087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A44FF-8A4C-4877-B8E6-94E210C8A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7DCE15-B7F1-45C6-8F40-5D5C87C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C5D5A-5CF6-46A6-861B-987B7F7A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921FBB-B1A2-42B0-8454-F798890E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4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32822-692D-4188-A6A7-7F4AF613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0FF1-1859-42BE-B4B9-B2EF1C20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63EA9-FD64-46B1-BC45-3E2D8161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9ACCD2-66CA-4224-9F23-9EDFFF9A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6C647F-BD0E-4CDE-B38E-A9B7A8F5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BB190-969E-4A01-A454-7C96CDB9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47C3D-43F6-4C55-9223-AE1848F1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6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6047A-B881-4346-BA25-45E575E9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478B9-FCC2-4B2B-84BF-62498909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8A3C28-AF7F-4667-B9EC-FA81C30F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F6FEB-3672-47D9-B357-949AECBE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A0C2F-54DF-43CD-9AB4-51EF9FDC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34183-9C7E-4D39-B0C8-4029CB6B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6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5F4B-F940-409F-AD35-F543183A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F6423-59C3-418C-8F9D-7D5C6E08F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12CBC-E3A3-4004-BD35-FFBF105EC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4B7D9-11DE-4257-899D-E949CBA7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7D0B7-D761-47B2-AC2F-09DFB9CE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66B69-0A33-4738-9FDE-B14A8777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2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ADC82C-B8E9-4463-B78A-9D9215AA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566FA-E76F-4D27-9E14-6A47582E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761E9-CA05-49CE-816A-FE417AA51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FE59-297A-4724-875A-1E72ECC893C2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C3176-68AB-427E-B70E-55E349D1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ACADB-E3E6-4F80-B920-E17A2BF1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CCE4-D7B2-43FB-8037-97844347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8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47CAFF-4BD8-4A41-938A-5E8B8ADEF06A}"/>
              </a:ext>
            </a:extLst>
          </p:cNvPr>
          <p:cNvSpPr txBox="1"/>
          <p:nvPr/>
        </p:nvSpPr>
        <p:spPr>
          <a:xfrm>
            <a:off x="2790165" y="3069690"/>
            <a:ext cx="83766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latin typeface="Bauhaus_93 Light" pitchFamily="2" charset="0"/>
              </a:rPr>
              <a:t>Moe</a:t>
            </a:r>
            <a:r>
              <a:rPr lang="zh-CN" altLang="en-US" sz="11500" dirty="0">
                <a:latin typeface="Bauhaus_93 Light" pitchFamily="2" charset="0"/>
              </a:rPr>
              <a:t> </a:t>
            </a:r>
            <a:r>
              <a:rPr lang="en-US" altLang="zh-CN" sz="11500" dirty="0">
                <a:latin typeface="Bauhaus_93 Light" pitchFamily="2" charset="0"/>
              </a:rPr>
              <a:t>is</a:t>
            </a:r>
            <a:r>
              <a:rPr lang="zh-CN" altLang="en-US" sz="11500" dirty="0">
                <a:latin typeface="Bauhaus_93 Light" pitchFamily="2" charset="0"/>
              </a:rPr>
              <a:t> </a:t>
            </a:r>
            <a:r>
              <a:rPr lang="en-US" altLang="zh-CN" sz="11500" dirty="0">
                <a:latin typeface="Bauhaus_93 Light" pitchFamily="2" charset="0"/>
              </a:rPr>
              <a:t>justice</a:t>
            </a:r>
            <a:endParaRPr lang="zh-CN" altLang="en-US" sz="11500" dirty="0">
              <a:latin typeface="Bauhaus_93 Light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2F33EB-56EE-4E0B-9705-9E98F837E4FA}"/>
              </a:ext>
            </a:extLst>
          </p:cNvPr>
          <p:cNvSpPr txBox="1"/>
          <p:nvPr/>
        </p:nvSpPr>
        <p:spPr>
          <a:xfrm>
            <a:off x="2637743" y="2929044"/>
            <a:ext cx="8376652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1F1F1F"/>
                </a:solidFill>
                <a:latin typeface="Bauhaus_93 Light" pitchFamily="2" charset="0"/>
              </a:rPr>
              <a:t>Moe</a:t>
            </a:r>
            <a:r>
              <a:rPr lang="zh-CN" altLang="en-US" sz="11500" dirty="0">
                <a:solidFill>
                  <a:srgbClr val="1F1F1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1F1F1F"/>
                </a:solidFill>
                <a:latin typeface="Bauhaus_93 Light" pitchFamily="2" charset="0"/>
              </a:rPr>
              <a:t>is</a:t>
            </a:r>
            <a:r>
              <a:rPr lang="zh-CN" altLang="en-US" sz="11500" dirty="0">
                <a:solidFill>
                  <a:srgbClr val="1F1F1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1F1F1F"/>
                </a:solidFill>
                <a:latin typeface="Bauhaus_93 Light" pitchFamily="2" charset="0"/>
              </a:rPr>
              <a:t>justice</a:t>
            </a:r>
            <a:endParaRPr lang="zh-CN" altLang="en-US" sz="11500" dirty="0">
              <a:solidFill>
                <a:srgbClr val="1F1F1F"/>
              </a:solidFill>
              <a:latin typeface="Bauhaus_93 Light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AC93CA-07F7-4FAF-B346-A1AEF73C7AE8}"/>
              </a:ext>
            </a:extLst>
          </p:cNvPr>
          <p:cNvSpPr txBox="1"/>
          <p:nvPr/>
        </p:nvSpPr>
        <p:spPr>
          <a:xfrm>
            <a:off x="2485321" y="2788398"/>
            <a:ext cx="8376652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3F3F3F"/>
                </a:solidFill>
                <a:latin typeface="Bauhaus_93 Light" pitchFamily="2" charset="0"/>
              </a:rPr>
              <a:t>Moe</a:t>
            </a:r>
            <a:r>
              <a:rPr lang="zh-CN" altLang="en-US" sz="11500" dirty="0">
                <a:solidFill>
                  <a:srgbClr val="3F3F3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3F3F3F"/>
                </a:solidFill>
                <a:latin typeface="Bauhaus_93 Light" pitchFamily="2" charset="0"/>
              </a:rPr>
              <a:t>is</a:t>
            </a:r>
            <a:r>
              <a:rPr lang="zh-CN" altLang="en-US" sz="11500" dirty="0">
                <a:solidFill>
                  <a:srgbClr val="3F3F3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3F3F3F"/>
                </a:solidFill>
                <a:latin typeface="Bauhaus_93 Light" pitchFamily="2" charset="0"/>
              </a:rPr>
              <a:t>justice</a:t>
            </a:r>
            <a:endParaRPr lang="zh-CN" altLang="en-US" sz="11500" dirty="0">
              <a:solidFill>
                <a:srgbClr val="3F3F3F"/>
              </a:solidFill>
              <a:latin typeface="Bauhaus_93 Light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C381EE-F8A2-40D3-ABBE-CADD52EB6A48}"/>
              </a:ext>
            </a:extLst>
          </p:cNvPr>
          <p:cNvSpPr txBox="1"/>
          <p:nvPr/>
        </p:nvSpPr>
        <p:spPr>
          <a:xfrm>
            <a:off x="2332899" y="2647753"/>
            <a:ext cx="8376652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5F5F5F"/>
                </a:solidFill>
                <a:latin typeface="Bauhaus_93 Light" pitchFamily="2" charset="0"/>
              </a:rPr>
              <a:t>Moe</a:t>
            </a:r>
            <a:r>
              <a:rPr lang="zh-CN" altLang="en-US" sz="11500" dirty="0">
                <a:solidFill>
                  <a:srgbClr val="5F5F5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5F5F5F"/>
                </a:solidFill>
                <a:latin typeface="Bauhaus_93 Light" pitchFamily="2" charset="0"/>
              </a:rPr>
              <a:t>is</a:t>
            </a:r>
            <a:r>
              <a:rPr lang="zh-CN" altLang="en-US" sz="11500" dirty="0">
                <a:solidFill>
                  <a:srgbClr val="5F5F5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5F5F5F"/>
                </a:solidFill>
                <a:latin typeface="Bauhaus_93 Light" pitchFamily="2" charset="0"/>
              </a:rPr>
              <a:t>justice</a:t>
            </a:r>
            <a:endParaRPr lang="zh-CN" altLang="en-US" sz="11500" dirty="0">
              <a:solidFill>
                <a:srgbClr val="5F5F5F"/>
              </a:solidFill>
              <a:latin typeface="Bauhaus_93 Light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ADD7D1-BD86-40C2-9834-0807F7A022CD}"/>
              </a:ext>
            </a:extLst>
          </p:cNvPr>
          <p:cNvSpPr txBox="1"/>
          <p:nvPr/>
        </p:nvSpPr>
        <p:spPr>
          <a:xfrm>
            <a:off x="2180477" y="2507107"/>
            <a:ext cx="8376652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7F7F7F"/>
                </a:solidFill>
                <a:latin typeface="Bauhaus_93 Light" pitchFamily="2" charset="0"/>
              </a:rPr>
              <a:t>Moe</a:t>
            </a:r>
            <a:r>
              <a:rPr lang="zh-CN" altLang="en-US" sz="11500" dirty="0">
                <a:solidFill>
                  <a:srgbClr val="7F7F7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7F7F7F"/>
                </a:solidFill>
                <a:latin typeface="Bauhaus_93 Light" pitchFamily="2" charset="0"/>
              </a:rPr>
              <a:t>is</a:t>
            </a:r>
            <a:r>
              <a:rPr lang="zh-CN" altLang="en-US" sz="11500" dirty="0">
                <a:solidFill>
                  <a:srgbClr val="7F7F7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7F7F7F"/>
                </a:solidFill>
                <a:latin typeface="Bauhaus_93 Light" pitchFamily="2" charset="0"/>
              </a:rPr>
              <a:t>justice</a:t>
            </a:r>
            <a:endParaRPr lang="zh-CN" altLang="en-US" sz="11500" dirty="0">
              <a:solidFill>
                <a:srgbClr val="7F7F7F"/>
              </a:solidFill>
              <a:latin typeface="Bauhaus_93 Light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DEEA13-0482-45C1-B109-FD61558F850E}"/>
              </a:ext>
            </a:extLst>
          </p:cNvPr>
          <p:cNvSpPr txBox="1"/>
          <p:nvPr/>
        </p:nvSpPr>
        <p:spPr>
          <a:xfrm>
            <a:off x="2028055" y="2366461"/>
            <a:ext cx="8376652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9F9F9F"/>
                </a:solidFill>
                <a:latin typeface="Bauhaus_93 Light" pitchFamily="2" charset="0"/>
              </a:rPr>
              <a:t>Moe</a:t>
            </a:r>
            <a:r>
              <a:rPr lang="zh-CN" altLang="en-US" sz="11500" dirty="0">
                <a:solidFill>
                  <a:srgbClr val="9F9F9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9F9F9F"/>
                </a:solidFill>
                <a:latin typeface="Bauhaus_93 Light" pitchFamily="2" charset="0"/>
              </a:rPr>
              <a:t>is</a:t>
            </a:r>
            <a:r>
              <a:rPr lang="zh-CN" altLang="en-US" sz="11500" dirty="0">
                <a:solidFill>
                  <a:srgbClr val="9F9F9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9F9F9F"/>
                </a:solidFill>
                <a:latin typeface="Bauhaus_93 Light" pitchFamily="2" charset="0"/>
              </a:rPr>
              <a:t>justice</a:t>
            </a:r>
            <a:endParaRPr lang="zh-CN" altLang="en-US" sz="11500" dirty="0">
              <a:solidFill>
                <a:srgbClr val="9F9F9F"/>
              </a:solidFill>
              <a:latin typeface="Bauhaus_93 Light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5155D6-9DFE-4848-A302-CA5D28A09FE9}"/>
              </a:ext>
            </a:extLst>
          </p:cNvPr>
          <p:cNvSpPr txBox="1"/>
          <p:nvPr/>
        </p:nvSpPr>
        <p:spPr>
          <a:xfrm>
            <a:off x="1875633" y="2225815"/>
            <a:ext cx="8376652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BFBFBF"/>
                </a:solidFill>
                <a:latin typeface="Bauhaus_93 Light" pitchFamily="2" charset="0"/>
              </a:rPr>
              <a:t>Moe</a:t>
            </a:r>
            <a:r>
              <a:rPr lang="zh-CN" altLang="en-US" sz="11500" dirty="0">
                <a:solidFill>
                  <a:srgbClr val="BFBFB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BFBFBF"/>
                </a:solidFill>
                <a:latin typeface="Bauhaus_93 Light" pitchFamily="2" charset="0"/>
              </a:rPr>
              <a:t>is</a:t>
            </a:r>
            <a:r>
              <a:rPr lang="zh-CN" altLang="en-US" sz="11500" dirty="0">
                <a:solidFill>
                  <a:srgbClr val="BFBFB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BFBFBF"/>
                </a:solidFill>
                <a:latin typeface="Bauhaus_93 Light" pitchFamily="2" charset="0"/>
              </a:rPr>
              <a:t>justice</a:t>
            </a:r>
            <a:endParaRPr lang="zh-CN" altLang="en-US" sz="11500" dirty="0">
              <a:solidFill>
                <a:srgbClr val="BFBFBF"/>
              </a:solidFill>
              <a:latin typeface="Bauhaus_93 Light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F5C310-301E-4939-B49A-3AE6746C2099}"/>
              </a:ext>
            </a:extLst>
          </p:cNvPr>
          <p:cNvSpPr txBox="1"/>
          <p:nvPr/>
        </p:nvSpPr>
        <p:spPr>
          <a:xfrm>
            <a:off x="1723211" y="2085170"/>
            <a:ext cx="8376652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DFDFDF"/>
                </a:solidFill>
                <a:latin typeface="Bauhaus_93 Light" pitchFamily="2" charset="0"/>
              </a:rPr>
              <a:t>Moe</a:t>
            </a:r>
            <a:r>
              <a:rPr lang="zh-CN" altLang="en-US" sz="11500" dirty="0">
                <a:solidFill>
                  <a:srgbClr val="DFDFD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DFDFDF"/>
                </a:solidFill>
                <a:latin typeface="Bauhaus_93 Light" pitchFamily="2" charset="0"/>
              </a:rPr>
              <a:t>is</a:t>
            </a:r>
            <a:r>
              <a:rPr lang="zh-CN" altLang="en-US" sz="11500" dirty="0">
                <a:solidFill>
                  <a:srgbClr val="DFDFDF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rgbClr val="DFDFDF"/>
                </a:solidFill>
                <a:latin typeface="Bauhaus_93 Light" pitchFamily="2" charset="0"/>
              </a:rPr>
              <a:t>justice</a:t>
            </a:r>
            <a:endParaRPr lang="zh-CN" altLang="en-US" sz="11500" dirty="0">
              <a:solidFill>
                <a:srgbClr val="DFDFDF"/>
              </a:solidFill>
              <a:latin typeface="Bauhaus_93 Light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73EEB6-0615-480B-B85E-9139A3EE6199}"/>
              </a:ext>
            </a:extLst>
          </p:cNvPr>
          <p:cNvSpPr txBox="1"/>
          <p:nvPr/>
        </p:nvSpPr>
        <p:spPr>
          <a:xfrm>
            <a:off x="1570789" y="1944524"/>
            <a:ext cx="837665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Bauhaus_93 Light" pitchFamily="2" charset="0"/>
              </a:rPr>
              <a:t>Moe</a:t>
            </a:r>
            <a:r>
              <a:rPr lang="zh-CN" altLang="en-US" sz="11500" dirty="0">
                <a:solidFill>
                  <a:schemeClr val="bg1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chemeClr val="bg1"/>
                </a:solidFill>
                <a:latin typeface="Bauhaus_93 Light" pitchFamily="2" charset="0"/>
              </a:rPr>
              <a:t>is</a:t>
            </a:r>
            <a:r>
              <a:rPr lang="zh-CN" altLang="en-US" sz="11500" dirty="0">
                <a:solidFill>
                  <a:schemeClr val="bg1"/>
                </a:solidFill>
                <a:latin typeface="Bauhaus_93 Light" pitchFamily="2" charset="0"/>
              </a:rPr>
              <a:t> </a:t>
            </a:r>
            <a:r>
              <a:rPr lang="en-US" altLang="zh-CN" sz="11500" dirty="0">
                <a:solidFill>
                  <a:schemeClr val="bg1"/>
                </a:solidFill>
                <a:latin typeface="Bauhaus_93 Light" pitchFamily="2" charset="0"/>
              </a:rPr>
              <a:t>justice</a:t>
            </a:r>
            <a:endParaRPr lang="zh-CN" altLang="en-US" sz="11500" dirty="0">
              <a:solidFill>
                <a:schemeClr val="bg1"/>
              </a:solidFill>
              <a:latin typeface="Bauhaus_93 Light" pitchFamily="2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271B40-FB4E-4203-A5EE-C73D33CF8F72}"/>
              </a:ext>
            </a:extLst>
          </p:cNvPr>
          <p:cNvGrpSpPr/>
          <p:nvPr/>
        </p:nvGrpSpPr>
        <p:grpSpPr>
          <a:xfrm>
            <a:off x="221181" y="364880"/>
            <a:ext cx="11578757" cy="6151773"/>
            <a:chOff x="221181" y="364880"/>
            <a:chExt cx="11578757" cy="615177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FDAA65F-FCBA-4D40-8247-892DEE49CE31}"/>
                </a:ext>
              </a:extLst>
            </p:cNvPr>
            <p:cNvSpPr txBox="1"/>
            <p:nvPr/>
          </p:nvSpPr>
          <p:spPr>
            <a:xfrm>
              <a:off x="221181" y="605498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叠字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49DCC0F-A9A7-4D01-9FA8-86E02F3CCB64}"/>
                </a:ext>
              </a:extLst>
            </p:cNvPr>
            <p:cNvGrpSpPr/>
            <p:nvPr/>
          </p:nvGrpSpPr>
          <p:grpSpPr>
            <a:xfrm>
              <a:off x="334963" y="364880"/>
              <a:ext cx="11464975" cy="6133016"/>
              <a:chOff x="342582" y="434328"/>
              <a:chExt cx="11464975" cy="6133016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BAE155F-E9CE-4409-A99A-DBE29F3C3069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C0D769-8838-4661-82F5-87786532D3E8}"/>
                  </a:ext>
                </a:extLst>
              </p:cNvPr>
              <p:cNvSpPr txBox="1"/>
              <p:nvPr/>
            </p:nvSpPr>
            <p:spPr>
              <a:xfrm>
                <a:off x="9924408" y="6100903"/>
                <a:ext cx="1872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28th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738A2E3-3720-4331-A765-E26629E25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F87492E-ABB3-4C78-AE12-EDFEDCDA0910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5A20D78-EF90-4700-8956-7DDD1F55F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82" y="6562568"/>
                <a:ext cx="564197" cy="4776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6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09A245-DB02-4EAF-BE5A-8DF285B47C21}"/>
              </a:ext>
            </a:extLst>
          </p:cNvPr>
          <p:cNvSpPr txBox="1"/>
          <p:nvPr/>
        </p:nvSpPr>
        <p:spPr>
          <a:xfrm>
            <a:off x="2283694" y="2497976"/>
            <a:ext cx="84705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000000"/>
                </a:solidFill>
                <a:latin typeface="Candara Light" panose="020E0502030303020204" pitchFamily="34" charset="0"/>
              </a:rPr>
              <a:t>Moe is justice</a:t>
            </a:r>
            <a:endParaRPr lang="zh-CN" altLang="en-US" sz="11500" dirty="0">
              <a:solidFill>
                <a:srgbClr val="000000"/>
              </a:solidFill>
              <a:latin typeface="Candara Light" panose="020E0502030303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A91AD7-6664-459B-980C-8E6BE7F7A4C5}"/>
              </a:ext>
            </a:extLst>
          </p:cNvPr>
          <p:cNvSpPr txBox="1"/>
          <p:nvPr/>
        </p:nvSpPr>
        <p:spPr>
          <a:xfrm>
            <a:off x="2199096" y="2497976"/>
            <a:ext cx="8470589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333333"/>
                </a:solidFill>
                <a:latin typeface="Candara Light" panose="020E0502030303020204" pitchFamily="34" charset="0"/>
              </a:rPr>
              <a:t>Moe is justice</a:t>
            </a:r>
            <a:endParaRPr lang="zh-CN" altLang="en-US" sz="11500" dirty="0">
              <a:solidFill>
                <a:srgbClr val="333333"/>
              </a:solidFill>
              <a:latin typeface="Candara Light" panose="020E0502030303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78E40A-94D3-4D29-AA58-5261F3F8699F}"/>
              </a:ext>
            </a:extLst>
          </p:cNvPr>
          <p:cNvSpPr txBox="1"/>
          <p:nvPr/>
        </p:nvSpPr>
        <p:spPr>
          <a:xfrm>
            <a:off x="2114499" y="2497976"/>
            <a:ext cx="8470589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666666"/>
                </a:solidFill>
                <a:latin typeface="Candara Light" panose="020E0502030303020204" pitchFamily="34" charset="0"/>
              </a:rPr>
              <a:t>Moe is justice</a:t>
            </a:r>
            <a:endParaRPr lang="zh-CN" altLang="en-US" sz="11500" dirty="0">
              <a:solidFill>
                <a:srgbClr val="666666"/>
              </a:solidFill>
              <a:latin typeface="Candara Light" panose="020E0502030303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DCD657-2337-42C1-A645-75B513571855}"/>
              </a:ext>
            </a:extLst>
          </p:cNvPr>
          <p:cNvSpPr txBox="1"/>
          <p:nvPr/>
        </p:nvSpPr>
        <p:spPr>
          <a:xfrm>
            <a:off x="2029901" y="2497976"/>
            <a:ext cx="8470589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999999"/>
                </a:solidFill>
                <a:latin typeface="Candara Light" panose="020E0502030303020204" pitchFamily="34" charset="0"/>
              </a:rPr>
              <a:t>Moe is justice</a:t>
            </a:r>
            <a:endParaRPr lang="zh-CN" altLang="en-US" sz="11500" dirty="0">
              <a:solidFill>
                <a:srgbClr val="999999"/>
              </a:solidFill>
              <a:latin typeface="Candara Light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7A46DF-F637-4346-9F6D-5D01029803A2}"/>
              </a:ext>
            </a:extLst>
          </p:cNvPr>
          <p:cNvSpPr txBox="1"/>
          <p:nvPr/>
        </p:nvSpPr>
        <p:spPr>
          <a:xfrm>
            <a:off x="1945304" y="2497976"/>
            <a:ext cx="8470589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rgbClr val="CCCCCC"/>
                </a:solidFill>
                <a:latin typeface="Candara Light" panose="020E0502030303020204" pitchFamily="34" charset="0"/>
              </a:rPr>
              <a:t>Moe is justice</a:t>
            </a:r>
            <a:endParaRPr lang="zh-CN" altLang="en-US" sz="11500" dirty="0">
              <a:solidFill>
                <a:srgbClr val="CCCCCC"/>
              </a:solidFill>
              <a:latin typeface="Candara Light" panose="020E05020303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D2A04-7E02-4011-BF7D-09B4C9FEAF2D}"/>
              </a:ext>
            </a:extLst>
          </p:cNvPr>
          <p:cNvSpPr txBox="1"/>
          <p:nvPr/>
        </p:nvSpPr>
        <p:spPr>
          <a:xfrm>
            <a:off x="1860706" y="2497976"/>
            <a:ext cx="84705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Candara Light" panose="020E0502030303020204" pitchFamily="34" charset="0"/>
              </a:rPr>
              <a:t>Moe is justice</a:t>
            </a:r>
            <a:endParaRPr lang="zh-CN" altLang="en-US" sz="115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EBBE8386-BF6E-42ED-AD96-1E717D1AB78C}"/>
              </a:ext>
            </a:extLst>
          </p:cNvPr>
          <p:cNvSpPr/>
          <p:nvPr/>
        </p:nvSpPr>
        <p:spPr>
          <a:xfrm>
            <a:off x="-2045971" y="1606861"/>
            <a:ext cx="16611600" cy="561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AC4E8B-A78A-416F-A76A-36AA2E333587}"/>
              </a:ext>
            </a:extLst>
          </p:cNvPr>
          <p:cNvSpPr/>
          <p:nvPr/>
        </p:nvSpPr>
        <p:spPr>
          <a:xfrm>
            <a:off x="-2045971" y="-2195302"/>
            <a:ext cx="16611600" cy="56183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796063A-E5EC-4DFD-8557-73F23981DFB3}"/>
              </a:ext>
            </a:extLst>
          </p:cNvPr>
          <p:cNvSpPr/>
          <p:nvPr/>
        </p:nvSpPr>
        <p:spPr>
          <a:xfrm>
            <a:off x="705206" y="1740793"/>
            <a:ext cx="9486366" cy="655314"/>
          </a:xfrm>
          <a:custGeom>
            <a:avLst/>
            <a:gdLst>
              <a:gd name="connsiteX0" fmla="*/ 9114207 w 9486366"/>
              <a:gd name="connsiteY0" fmla="*/ 434778 h 655314"/>
              <a:gd name="connsiteX1" fmla="*/ 9007775 w 9486366"/>
              <a:gd name="connsiteY1" fmla="*/ 479753 h 655314"/>
              <a:gd name="connsiteX2" fmla="*/ 8956824 w 9486366"/>
              <a:gd name="connsiteY2" fmla="*/ 600578 h 655314"/>
              <a:gd name="connsiteX3" fmla="*/ 9273002 w 9486366"/>
              <a:gd name="connsiteY3" fmla="*/ 600578 h 655314"/>
              <a:gd name="connsiteX4" fmla="*/ 9224503 w 9486366"/>
              <a:gd name="connsiteY4" fmla="*/ 479141 h 655314"/>
              <a:gd name="connsiteX5" fmla="*/ 9114207 w 9486366"/>
              <a:gd name="connsiteY5" fmla="*/ 434778 h 655314"/>
              <a:gd name="connsiteX6" fmla="*/ 2446708 w 9486366"/>
              <a:gd name="connsiteY6" fmla="*/ 434778 h 655314"/>
              <a:gd name="connsiteX7" fmla="*/ 2340275 w 9486366"/>
              <a:gd name="connsiteY7" fmla="*/ 479753 h 655314"/>
              <a:gd name="connsiteX8" fmla="*/ 2289325 w 9486366"/>
              <a:gd name="connsiteY8" fmla="*/ 600578 h 655314"/>
              <a:gd name="connsiteX9" fmla="*/ 2605502 w 9486366"/>
              <a:gd name="connsiteY9" fmla="*/ 600578 h 655314"/>
              <a:gd name="connsiteX10" fmla="*/ 2557003 w 9486366"/>
              <a:gd name="connsiteY10" fmla="*/ 479141 h 655314"/>
              <a:gd name="connsiteX11" fmla="*/ 2446708 w 9486366"/>
              <a:gd name="connsiteY11" fmla="*/ 434778 h 655314"/>
              <a:gd name="connsiteX12" fmla="*/ 7600799 w 9486366"/>
              <a:gd name="connsiteY12" fmla="*/ 274672 h 655314"/>
              <a:gd name="connsiteX13" fmla="*/ 7680436 w 9486366"/>
              <a:gd name="connsiteY13" fmla="*/ 307738 h 655314"/>
              <a:gd name="connsiteX14" fmla="*/ 7711784 w 9486366"/>
              <a:gd name="connsiteY14" fmla="*/ 397109 h 655314"/>
              <a:gd name="connsiteX15" fmla="*/ 7711784 w 9486366"/>
              <a:gd name="connsiteY15" fmla="*/ 655314 h 655314"/>
              <a:gd name="connsiteX16" fmla="*/ 7492616 w 9486366"/>
              <a:gd name="connsiteY16" fmla="*/ 655314 h 655314"/>
              <a:gd name="connsiteX17" fmla="*/ 7492616 w 9486366"/>
              <a:gd name="connsiteY17" fmla="*/ 402702 h 655314"/>
              <a:gd name="connsiteX18" fmla="*/ 7522624 w 9486366"/>
              <a:gd name="connsiteY18" fmla="*/ 307583 h 655314"/>
              <a:gd name="connsiteX19" fmla="*/ 7600799 w 9486366"/>
              <a:gd name="connsiteY19" fmla="*/ 274672 h 655314"/>
              <a:gd name="connsiteX20" fmla="*/ 6446671 w 9486366"/>
              <a:gd name="connsiteY20" fmla="*/ 274672 h 655314"/>
              <a:gd name="connsiteX21" fmla="*/ 6583473 w 9486366"/>
              <a:gd name="connsiteY21" fmla="*/ 290744 h 655314"/>
              <a:gd name="connsiteX22" fmla="*/ 6686736 w 9486366"/>
              <a:gd name="connsiteY22" fmla="*/ 334089 h 655314"/>
              <a:gd name="connsiteX23" fmla="*/ 6750912 w 9486366"/>
              <a:gd name="connsiteY23" fmla="*/ 395847 h 655314"/>
              <a:gd name="connsiteX24" fmla="*/ 6773489 w 9486366"/>
              <a:gd name="connsiteY24" fmla="*/ 464220 h 655314"/>
              <a:gd name="connsiteX25" fmla="*/ 6747176 w 9486366"/>
              <a:gd name="connsiteY25" fmla="*/ 528124 h 655314"/>
              <a:gd name="connsiteX26" fmla="*/ 6674078 w 9486366"/>
              <a:gd name="connsiteY26" fmla="*/ 553191 h 655314"/>
              <a:gd name="connsiteX27" fmla="*/ 6616317 w 9486366"/>
              <a:gd name="connsiteY27" fmla="*/ 534389 h 655314"/>
              <a:gd name="connsiteX28" fmla="*/ 6565694 w 9486366"/>
              <a:gd name="connsiteY28" fmla="*/ 480942 h 655314"/>
              <a:gd name="connsiteX29" fmla="*/ 6519236 w 9486366"/>
              <a:gd name="connsiteY29" fmla="*/ 439932 h 655314"/>
              <a:gd name="connsiteX30" fmla="*/ 6446593 w 9486366"/>
              <a:gd name="connsiteY30" fmla="*/ 424816 h 655314"/>
              <a:gd name="connsiteX31" fmla="*/ 6370503 w 9486366"/>
              <a:gd name="connsiteY31" fmla="*/ 443451 h 655314"/>
              <a:gd name="connsiteX32" fmla="*/ 6341557 w 9486366"/>
              <a:gd name="connsiteY32" fmla="*/ 487413 h 655314"/>
              <a:gd name="connsiteX33" fmla="*/ 6362493 w 9486366"/>
              <a:gd name="connsiteY33" fmla="*/ 526990 h 655314"/>
              <a:gd name="connsiteX34" fmla="*/ 6424329 w 9486366"/>
              <a:gd name="connsiteY34" fmla="*/ 555086 h 655314"/>
              <a:gd name="connsiteX35" fmla="*/ 6540077 w 9486366"/>
              <a:gd name="connsiteY35" fmla="*/ 585379 h 655314"/>
              <a:gd name="connsiteX36" fmla="*/ 6689321 w 9486366"/>
              <a:gd name="connsiteY36" fmla="*/ 638881 h 655314"/>
              <a:gd name="connsiteX37" fmla="*/ 6708921 w 9486366"/>
              <a:gd name="connsiteY37" fmla="*/ 655314 h 655314"/>
              <a:gd name="connsiteX38" fmla="*/ 6207885 w 9486366"/>
              <a:gd name="connsiteY38" fmla="*/ 655314 h 655314"/>
              <a:gd name="connsiteX39" fmla="*/ 6176113 w 9486366"/>
              <a:gd name="connsiteY39" fmla="*/ 625922 h 655314"/>
              <a:gd name="connsiteX40" fmla="*/ 6136621 w 9486366"/>
              <a:gd name="connsiteY40" fmla="*/ 508994 h 655314"/>
              <a:gd name="connsiteX41" fmla="*/ 6173067 w 9486366"/>
              <a:gd name="connsiteY41" fmla="*/ 392856 h 655314"/>
              <a:gd name="connsiteX42" fmla="*/ 6279465 w 9486366"/>
              <a:gd name="connsiteY42" fmla="*/ 306577 h 655314"/>
              <a:gd name="connsiteX43" fmla="*/ 6446671 w 9486366"/>
              <a:gd name="connsiteY43" fmla="*/ 274672 h 655314"/>
              <a:gd name="connsiteX44" fmla="*/ 5875911 w 9486366"/>
              <a:gd name="connsiteY44" fmla="*/ 274672 h 655314"/>
              <a:gd name="connsiteX45" fmla="*/ 5955186 w 9486366"/>
              <a:gd name="connsiteY45" fmla="*/ 307455 h 655314"/>
              <a:gd name="connsiteX46" fmla="*/ 5985150 w 9486366"/>
              <a:gd name="connsiteY46" fmla="*/ 402690 h 655314"/>
              <a:gd name="connsiteX47" fmla="*/ 5985150 w 9486366"/>
              <a:gd name="connsiteY47" fmla="*/ 655314 h 655314"/>
              <a:gd name="connsiteX48" fmla="*/ 5765649 w 9486366"/>
              <a:gd name="connsiteY48" fmla="*/ 655314 h 655314"/>
              <a:gd name="connsiteX49" fmla="*/ 5765982 w 9486366"/>
              <a:gd name="connsiteY49" fmla="*/ 634467 h 655314"/>
              <a:gd name="connsiteX50" fmla="*/ 5765982 w 9486366"/>
              <a:gd name="connsiteY50" fmla="*/ 402690 h 655314"/>
              <a:gd name="connsiteX51" fmla="*/ 5796580 w 9486366"/>
              <a:gd name="connsiteY51" fmla="*/ 307672 h 655314"/>
              <a:gd name="connsiteX52" fmla="*/ 5875911 w 9486366"/>
              <a:gd name="connsiteY52" fmla="*/ 274672 h 655314"/>
              <a:gd name="connsiteX53" fmla="*/ 5385307 w 9486366"/>
              <a:gd name="connsiteY53" fmla="*/ 274672 h 655314"/>
              <a:gd name="connsiteX54" fmla="*/ 5465705 w 9486366"/>
              <a:gd name="connsiteY54" fmla="*/ 307777 h 655314"/>
              <a:gd name="connsiteX55" fmla="*/ 5496292 w 9486366"/>
              <a:gd name="connsiteY55" fmla="*/ 402690 h 655314"/>
              <a:gd name="connsiteX56" fmla="*/ 5496292 w 9486366"/>
              <a:gd name="connsiteY56" fmla="*/ 655314 h 655314"/>
              <a:gd name="connsiteX57" fmla="*/ 5277124 w 9486366"/>
              <a:gd name="connsiteY57" fmla="*/ 655314 h 655314"/>
              <a:gd name="connsiteX58" fmla="*/ 5277124 w 9486366"/>
              <a:gd name="connsiteY58" fmla="*/ 402690 h 655314"/>
              <a:gd name="connsiteX59" fmla="*/ 5306782 w 9486366"/>
              <a:gd name="connsiteY59" fmla="*/ 307232 h 655314"/>
              <a:gd name="connsiteX60" fmla="*/ 5385307 w 9486366"/>
              <a:gd name="connsiteY60" fmla="*/ 274672 h 655314"/>
              <a:gd name="connsiteX61" fmla="*/ 4994463 w 9486366"/>
              <a:gd name="connsiteY61" fmla="*/ 274672 h 655314"/>
              <a:gd name="connsiteX62" fmla="*/ 5073121 w 9486366"/>
              <a:gd name="connsiteY62" fmla="*/ 307494 h 655314"/>
              <a:gd name="connsiteX63" fmla="*/ 5103357 w 9486366"/>
              <a:gd name="connsiteY63" fmla="*/ 402924 h 655314"/>
              <a:gd name="connsiteX64" fmla="*/ 5103357 w 9486366"/>
              <a:gd name="connsiteY64" fmla="*/ 655314 h 655314"/>
              <a:gd name="connsiteX65" fmla="*/ 4884189 w 9486366"/>
              <a:gd name="connsiteY65" fmla="*/ 655314 h 655314"/>
              <a:gd name="connsiteX66" fmla="*/ 4884189 w 9486366"/>
              <a:gd name="connsiteY66" fmla="*/ 402624 h 655314"/>
              <a:gd name="connsiteX67" fmla="*/ 4914682 w 9486366"/>
              <a:gd name="connsiteY67" fmla="*/ 307655 h 655314"/>
              <a:gd name="connsiteX68" fmla="*/ 4994463 w 9486366"/>
              <a:gd name="connsiteY68" fmla="*/ 274672 h 655314"/>
              <a:gd name="connsiteX69" fmla="*/ 4008271 w 9486366"/>
              <a:gd name="connsiteY69" fmla="*/ 274672 h 655314"/>
              <a:gd name="connsiteX70" fmla="*/ 4145073 w 9486366"/>
              <a:gd name="connsiteY70" fmla="*/ 290744 h 655314"/>
              <a:gd name="connsiteX71" fmla="*/ 4248336 w 9486366"/>
              <a:gd name="connsiteY71" fmla="*/ 334089 h 655314"/>
              <a:gd name="connsiteX72" fmla="*/ 4312513 w 9486366"/>
              <a:gd name="connsiteY72" fmla="*/ 395847 h 655314"/>
              <a:gd name="connsiteX73" fmla="*/ 4335089 w 9486366"/>
              <a:gd name="connsiteY73" fmla="*/ 464220 h 655314"/>
              <a:gd name="connsiteX74" fmla="*/ 4308777 w 9486366"/>
              <a:gd name="connsiteY74" fmla="*/ 528124 h 655314"/>
              <a:gd name="connsiteX75" fmla="*/ 4235678 w 9486366"/>
              <a:gd name="connsiteY75" fmla="*/ 553191 h 655314"/>
              <a:gd name="connsiteX76" fmla="*/ 4177917 w 9486366"/>
              <a:gd name="connsiteY76" fmla="*/ 534389 h 655314"/>
              <a:gd name="connsiteX77" fmla="*/ 4127295 w 9486366"/>
              <a:gd name="connsiteY77" fmla="*/ 480942 h 655314"/>
              <a:gd name="connsiteX78" fmla="*/ 4080836 w 9486366"/>
              <a:gd name="connsiteY78" fmla="*/ 439932 h 655314"/>
              <a:gd name="connsiteX79" fmla="*/ 4008193 w 9486366"/>
              <a:gd name="connsiteY79" fmla="*/ 424816 h 655314"/>
              <a:gd name="connsiteX80" fmla="*/ 3932104 w 9486366"/>
              <a:gd name="connsiteY80" fmla="*/ 443451 h 655314"/>
              <a:gd name="connsiteX81" fmla="*/ 3903156 w 9486366"/>
              <a:gd name="connsiteY81" fmla="*/ 487413 h 655314"/>
              <a:gd name="connsiteX82" fmla="*/ 3924093 w 9486366"/>
              <a:gd name="connsiteY82" fmla="*/ 526990 h 655314"/>
              <a:gd name="connsiteX83" fmla="*/ 3985928 w 9486366"/>
              <a:gd name="connsiteY83" fmla="*/ 555086 h 655314"/>
              <a:gd name="connsiteX84" fmla="*/ 4101678 w 9486366"/>
              <a:gd name="connsiteY84" fmla="*/ 585379 h 655314"/>
              <a:gd name="connsiteX85" fmla="*/ 4250921 w 9486366"/>
              <a:gd name="connsiteY85" fmla="*/ 638881 h 655314"/>
              <a:gd name="connsiteX86" fmla="*/ 4270521 w 9486366"/>
              <a:gd name="connsiteY86" fmla="*/ 655314 h 655314"/>
              <a:gd name="connsiteX87" fmla="*/ 3769485 w 9486366"/>
              <a:gd name="connsiteY87" fmla="*/ 655314 h 655314"/>
              <a:gd name="connsiteX88" fmla="*/ 3737713 w 9486366"/>
              <a:gd name="connsiteY88" fmla="*/ 625922 h 655314"/>
              <a:gd name="connsiteX89" fmla="*/ 3698220 w 9486366"/>
              <a:gd name="connsiteY89" fmla="*/ 508994 h 655314"/>
              <a:gd name="connsiteX90" fmla="*/ 3734667 w 9486366"/>
              <a:gd name="connsiteY90" fmla="*/ 392856 h 655314"/>
              <a:gd name="connsiteX91" fmla="*/ 3841065 w 9486366"/>
              <a:gd name="connsiteY91" fmla="*/ 306577 h 655314"/>
              <a:gd name="connsiteX92" fmla="*/ 4008271 w 9486366"/>
              <a:gd name="connsiteY92" fmla="*/ 274672 h 655314"/>
              <a:gd name="connsiteX93" fmla="*/ 3438375 w 9486366"/>
              <a:gd name="connsiteY93" fmla="*/ 274672 h 655314"/>
              <a:gd name="connsiteX94" fmla="*/ 3518011 w 9486366"/>
              <a:gd name="connsiteY94" fmla="*/ 307738 h 655314"/>
              <a:gd name="connsiteX95" fmla="*/ 3549359 w 9486366"/>
              <a:gd name="connsiteY95" fmla="*/ 397109 h 655314"/>
              <a:gd name="connsiteX96" fmla="*/ 3549359 w 9486366"/>
              <a:gd name="connsiteY96" fmla="*/ 655314 h 655314"/>
              <a:gd name="connsiteX97" fmla="*/ 3330191 w 9486366"/>
              <a:gd name="connsiteY97" fmla="*/ 655314 h 655314"/>
              <a:gd name="connsiteX98" fmla="*/ 3330191 w 9486366"/>
              <a:gd name="connsiteY98" fmla="*/ 402702 h 655314"/>
              <a:gd name="connsiteX99" fmla="*/ 3360201 w 9486366"/>
              <a:gd name="connsiteY99" fmla="*/ 307583 h 655314"/>
              <a:gd name="connsiteX100" fmla="*/ 3438375 w 9486366"/>
              <a:gd name="connsiteY100" fmla="*/ 274672 h 655314"/>
              <a:gd name="connsiteX101" fmla="*/ 1561850 w 9486366"/>
              <a:gd name="connsiteY101" fmla="*/ 274672 h 655314"/>
              <a:gd name="connsiteX102" fmla="*/ 1724374 w 9486366"/>
              <a:gd name="connsiteY102" fmla="*/ 303763 h 655314"/>
              <a:gd name="connsiteX103" fmla="*/ 1850436 w 9486366"/>
              <a:gd name="connsiteY103" fmla="*/ 386980 h 655314"/>
              <a:gd name="connsiteX104" fmla="*/ 1930095 w 9486366"/>
              <a:gd name="connsiteY104" fmla="*/ 514615 h 655314"/>
              <a:gd name="connsiteX105" fmla="*/ 1953599 w 9486366"/>
              <a:gd name="connsiteY105" fmla="*/ 655314 h 655314"/>
              <a:gd name="connsiteX106" fmla="*/ 1733980 w 9486366"/>
              <a:gd name="connsiteY106" fmla="*/ 655314 h 655314"/>
              <a:gd name="connsiteX107" fmla="*/ 1724601 w 9486366"/>
              <a:gd name="connsiteY107" fmla="*/ 577673 h 655314"/>
              <a:gd name="connsiteX108" fmla="*/ 1688840 w 9486366"/>
              <a:gd name="connsiteY108" fmla="*/ 504480 h 655314"/>
              <a:gd name="connsiteX109" fmla="*/ 1561850 w 9486366"/>
              <a:gd name="connsiteY109" fmla="*/ 444029 h 655314"/>
              <a:gd name="connsiteX110" fmla="*/ 1472135 w 9486366"/>
              <a:gd name="connsiteY110" fmla="*/ 470458 h 655314"/>
              <a:gd name="connsiteX111" fmla="*/ 1411678 w 9486366"/>
              <a:gd name="connsiteY111" fmla="*/ 550244 h 655314"/>
              <a:gd name="connsiteX112" fmla="*/ 1395404 w 9486366"/>
              <a:gd name="connsiteY112" fmla="*/ 608450 h 655314"/>
              <a:gd name="connsiteX113" fmla="*/ 1391660 w 9486366"/>
              <a:gd name="connsiteY113" fmla="*/ 655314 h 655314"/>
              <a:gd name="connsiteX114" fmla="*/ 1171063 w 9486366"/>
              <a:gd name="connsiteY114" fmla="*/ 655314 h 655314"/>
              <a:gd name="connsiteX115" fmla="*/ 1176210 w 9486366"/>
              <a:gd name="connsiteY115" fmla="*/ 590629 h 655314"/>
              <a:gd name="connsiteX116" fmla="*/ 1196674 w 9486366"/>
              <a:gd name="connsiteY116" fmla="*/ 512730 h 655314"/>
              <a:gd name="connsiteX117" fmla="*/ 1275854 w 9486366"/>
              <a:gd name="connsiteY117" fmla="*/ 385357 h 655314"/>
              <a:gd name="connsiteX118" fmla="*/ 1400982 w 9486366"/>
              <a:gd name="connsiteY118" fmla="*/ 303319 h 655314"/>
              <a:gd name="connsiteX119" fmla="*/ 1561850 w 9486366"/>
              <a:gd name="connsiteY119" fmla="*/ 274672 h 655314"/>
              <a:gd name="connsiteX120" fmla="*/ 9120489 w 9486366"/>
              <a:gd name="connsiteY120" fmla="*/ 273249 h 655314"/>
              <a:gd name="connsiteX121" fmla="*/ 9319705 w 9486366"/>
              <a:gd name="connsiteY121" fmla="*/ 322493 h 655314"/>
              <a:gd name="connsiteX122" fmla="*/ 9444788 w 9486366"/>
              <a:gd name="connsiteY122" fmla="*/ 449805 h 655314"/>
              <a:gd name="connsiteX123" fmla="*/ 9486366 w 9486366"/>
              <a:gd name="connsiteY123" fmla="*/ 608516 h 655314"/>
              <a:gd name="connsiteX124" fmla="*/ 9478115 w 9486366"/>
              <a:gd name="connsiteY124" fmla="*/ 655314 h 655314"/>
              <a:gd name="connsiteX125" fmla="*/ 8735823 w 9486366"/>
              <a:gd name="connsiteY125" fmla="*/ 655314 h 655314"/>
              <a:gd name="connsiteX126" fmla="*/ 8758593 w 9486366"/>
              <a:gd name="connsiteY126" fmla="*/ 513264 h 655314"/>
              <a:gd name="connsiteX127" fmla="*/ 8835004 w 9486366"/>
              <a:gd name="connsiteY127" fmla="*/ 384717 h 655314"/>
              <a:gd name="connsiteX128" fmla="*/ 8958837 w 9486366"/>
              <a:gd name="connsiteY128" fmla="*/ 301935 h 655314"/>
              <a:gd name="connsiteX129" fmla="*/ 9120489 w 9486366"/>
              <a:gd name="connsiteY129" fmla="*/ 273249 h 655314"/>
              <a:gd name="connsiteX130" fmla="*/ 8251060 w 9486366"/>
              <a:gd name="connsiteY130" fmla="*/ 273249 h 655314"/>
              <a:gd name="connsiteX131" fmla="*/ 8391659 w 9486366"/>
              <a:gd name="connsiteY131" fmla="*/ 295775 h 655314"/>
              <a:gd name="connsiteX132" fmla="*/ 8500987 w 9486366"/>
              <a:gd name="connsiteY132" fmla="*/ 354230 h 655314"/>
              <a:gd name="connsiteX133" fmla="*/ 8570333 w 9486366"/>
              <a:gd name="connsiteY133" fmla="*/ 431654 h 655314"/>
              <a:gd name="connsiteX134" fmla="*/ 8594622 w 9486366"/>
              <a:gd name="connsiteY134" fmla="*/ 510195 h 655314"/>
              <a:gd name="connsiteX135" fmla="*/ 8564680 w 9486366"/>
              <a:gd name="connsiteY135" fmla="*/ 578202 h 655314"/>
              <a:gd name="connsiteX136" fmla="*/ 8492465 w 9486366"/>
              <a:gd name="connsiteY136" fmla="*/ 606115 h 655314"/>
              <a:gd name="connsiteX137" fmla="*/ 8445333 w 9486366"/>
              <a:gd name="connsiteY137" fmla="*/ 591922 h 655314"/>
              <a:gd name="connsiteX138" fmla="*/ 8404473 w 9486366"/>
              <a:gd name="connsiteY138" fmla="*/ 546186 h 655314"/>
              <a:gd name="connsiteX139" fmla="*/ 8337228 w 9486366"/>
              <a:gd name="connsiteY139" fmla="*/ 472770 h 655314"/>
              <a:gd name="connsiteX140" fmla="*/ 8248269 w 9486366"/>
              <a:gd name="connsiteY140" fmla="*/ 448299 h 655314"/>
              <a:gd name="connsiteX141" fmla="*/ 8123448 w 9486366"/>
              <a:gd name="connsiteY141" fmla="*/ 509528 h 655314"/>
              <a:gd name="connsiteX142" fmla="*/ 8087520 w 9486366"/>
              <a:gd name="connsiteY142" fmla="*/ 582905 h 655314"/>
              <a:gd name="connsiteX143" fmla="*/ 8078641 w 9486366"/>
              <a:gd name="connsiteY143" fmla="*/ 655314 h 655314"/>
              <a:gd name="connsiteX144" fmla="*/ 7857840 w 9486366"/>
              <a:gd name="connsiteY144" fmla="*/ 655314 h 655314"/>
              <a:gd name="connsiteX145" fmla="*/ 7866708 w 9486366"/>
              <a:gd name="connsiteY145" fmla="*/ 569348 h 655314"/>
              <a:gd name="connsiteX146" fmla="*/ 7901978 w 9486366"/>
              <a:gd name="connsiteY146" fmla="*/ 469179 h 655314"/>
              <a:gd name="connsiteX147" fmla="*/ 8038568 w 9486366"/>
              <a:gd name="connsiteY147" fmla="*/ 324577 h 655314"/>
              <a:gd name="connsiteX148" fmla="*/ 8251060 w 9486366"/>
              <a:gd name="connsiteY148" fmla="*/ 273249 h 655314"/>
              <a:gd name="connsiteX149" fmla="*/ 2452990 w 9486366"/>
              <a:gd name="connsiteY149" fmla="*/ 273249 h 655314"/>
              <a:gd name="connsiteX150" fmla="*/ 2652205 w 9486366"/>
              <a:gd name="connsiteY150" fmla="*/ 322493 h 655314"/>
              <a:gd name="connsiteX151" fmla="*/ 2777289 w 9486366"/>
              <a:gd name="connsiteY151" fmla="*/ 449805 h 655314"/>
              <a:gd name="connsiteX152" fmla="*/ 2818866 w 9486366"/>
              <a:gd name="connsiteY152" fmla="*/ 608516 h 655314"/>
              <a:gd name="connsiteX153" fmla="*/ 2810615 w 9486366"/>
              <a:gd name="connsiteY153" fmla="*/ 655314 h 655314"/>
              <a:gd name="connsiteX154" fmla="*/ 2068323 w 9486366"/>
              <a:gd name="connsiteY154" fmla="*/ 655314 h 655314"/>
              <a:gd name="connsiteX155" fmla="*/ 2091093 w 9486366"/>
              <a:gd name="connsiteY155" fmla="*/ 513264 h 655314"/>
              <a:gd name="connsiteX156" fmla="*/ 2167505 w 9486366"/>
              <a:gd name="connsiteY156" fmla="*/ 384717 h 655314"/>
              <a:gd name="connsiteX157" fmla="*/ 2291337 w 9486366"/>
              <a:gd name="connsiteY157" fmla="*/ 301935 h 655314"/>
              <a:gd name="connsiteX158" fmla="*/ 2452990 w 9486366"/>
              <a:gd name="connsiteY158" fmla="*/ 273249 h 655314"/>
              <a:gd name="connsiteX159" fmla="*/ 7108934 w 9486366"/>
              <a:gd name="connsiteY159" fmla="*/ 15655 h 655314"/>
              <a:gd name="connsiteX160" fmla="*/ 7184384 w 9486366"/>
              <a:gd name="connsiteY160" fmla="*/ 46920 h 655314"/>
              <a:gd name="connsiteX161" fmla="*/ 7213348 w 9486366"/>
              <a:gd name="connsiteY161" fmla="*/ 97927 h 655314"/>
              <a:gd name="connsiteX162" fmla="*/ 7219218 w 9486366"/>
              <a:gd name="connsiteY162" fmla="*/ 175973 h 655314"/>
              <a:gd name="connsiteX163" fmla="*/ 7219218 w 9486366"/>
              <a:gd name="connsiteY163" fmla="*/ 291750 h 655314"/>
              <a:gd name="connsiteX164" fmla="*/ 7274044 w 9486366"/>
              <a:gd name="connsiteY164" fmla="*/ 291750 h 655314"/>
              <a:gd name="connsiteX165" fmla="*/ 7346076 w 9486366"/>
              <a:gd name="connsiteY165" fmla="*/ 315127 h 655314"/>
              <a:gd name="connsiteX166" fmla="*/ 7372020 w 9486366"/>
              <a:gd name="connsiteY166" fmla="*/ 374305 h 655314"/>
              <a:gd name="connsiteX167" fmla="*/ 7336140 w 9486366"/>
              <a:gd name="connsiteY167" fmla="*/ 439420 h 655314"/>
              <a:gd name="connsiteX168" fmla="*/ 7239866 w 9486366"/>
              <a:gd name="connsiteY168" fmla="*/ 457549 h 655314"/>
              <a:gd name="connsiteX169" fmla="*/ 7219218 w 9486366"/>
              <a:gd name="connsiteY169" fmla="*/ 457549 h 655314"/>
              <a:gd name="connsiteX170" fmla="*/ 7219218 w 9486366"/>
              <a:gd name="connsiteY170" fmla="*/ 655314 h 655314"/>
              <a:gd name="connsiteX171" fmla="*/ 7000051 w 9486366"/>
              <a:gd name="connsiteY171" fmla="*/ 655314 h 655314"/>
              <a:gd name="connsiteX172" fmla="*/ 7000051 w 9486366"/>
              <a:gd name="connsiteY172" fmla="*/ 457549 h 655314"/>
              <a:gd name="connsiteX173" fmla="*/ 6989166 w 9486366"/>
              <a:gd name="connsiteY173" fmla="*/ 457549 h 655314"/>
              <a:gd name="connsiteX174" fmla="*/ 6916451 w 9486366"/>
              <a:gd name="connsiteY174" fmla="*/ 434145 h 655314"/>
              <a:gd name="connsiteX175" fmla="*/ 6890511 w 9486366"/>
              <a:gd name="connsiteY175" fmla="*/ 374305 h 655314"/>
              <a:gd name="connsiteX176" fmla="*/ 6917741 w 9486366"/>
              <a:gd name="connsiteY176" fmla="*/ 314771 h 655314"/>
              <a:gd name="connsiteX177" fmla="*/ 6993347 w 9486366"/>
              <a:gd name="connsiteY177" fmla="*/ 291750 h 655314"/>
              <a:gd name="connsiteX178" fmla="*/ 7000051 w 9486366"/>
              <a:gd name="connsiteY178" fmla="*/ 291750 h 655314"/>
              <a:gd name="connsiteX179" fmla="*/ 7000051 w 9486366"/>
              <a:gd name="connsiteY179" fmla="*/ 191350 h 655314"/>
              <a:gd name="connsiteX180" fmla="*/ 7002647 w 9486366"/>
              <a:gd name="connsiteY180" fmla="*/ 116122 h 655314"/>
              <a:gd name="connsiteX181" fmla="*/ 7021265 w 9486366"/>
              <a:gd name="connsiteY181" fmla="*/ 61008 h 655314"/>
              <a:gd name="connsiteX182" fmla="*/ 7055115 w 9486366"/>
              <a:gd name="connsiteY182" fmla="*/ 29798 h 655314"/>
              <a:gd name="connsiteX183" fmla="*/ 7108934 w 9486366"/>
              <a:gd name="connsiteY183" fmla="*/ 15655 h 655314"/>
              <a:gd name="connsiteX184" fmla="*/ 807281 w 9486366"/>
              <a:gd name="connsiteY184" fmla="*/ 9251 h 655314"/>
              <a:gd name="connsiteX185" fmla="*/ 871446 w 9486366"/>
              <a:gd name="connsiteY185" fmla="*/ 9251 h 655314"/>
              <a:gd name="connsiteX186" fmla="*/ 975348 w 9486366"/>
              <a:gd name="connsiteY186" fmla="*/ 36119 h 655314"/>
              <a:gd name="connsiteX187" fmla="*/ 1015431 w 9486366"/>
              <a:gd name="connsiteY187" fmla="*/ 137214 h 655314"/>
              <a:gd name="connsiteX188" fmla="*/ 1015431 w 9486366"/>
              <a:gd name="connsiteY188" fmla="*/ 655314 h 655314"/>
              <a:gd name="connsiteX189" fmla="*/ 796262 w 9486366"/>
              <a:gd name="connsiteY189" fmla="*/ 655314 h 655314"/>
              <a:gd name="connsiteX190" fmla="*/ 796262 w 9486366"/>
              <a:gd name="connsiteY190" fmla="*/ 254748 h 655314"/>
              <a:gd name="connsiteX191" fmla="*/ 711627 w 9486366"/>
              <a:gd name="connsiteY191" fmla="*/ 655314 h 655314"/>
              <a:gd name="connsiteX192" fmla="*/ 519971 w 9486366"/>
              <a:gd name="connsiteY192" fmla="*/ 655314 h 655314"/>
              <a:gd name="connsiteX193" fmla="*/ 642138 w 9486366"/>
              <a:gd name="connsiteY193" fmla="*/ 156604 h 655314"/>
              <a:gd name="connsiteX194" fmla="*/ 672502 w 9486366"/>
              <a:gd name="connsiteY194" fmla="*/ 63454 h 655314"/>
              <a:gd name="connsiteX195" fmla="*/ 716593 w 9486366"/>
              <a:gd name="connsiteY195" fmla="*/ 21348 h 655314"/>
              <a:gd name="connsiteX196" fmla="*/ 807281 w 9486366"/>
              <a:gd name="connsiteY196" fmla="*/ 9251 h 655314"/>
              <a:gd name="connsiteX197" fmla="*/ 143184 w 9486366"/>
              <a:gd name="connsiteY197" fmla="*/ 9251 h 655314"/>
              <a:gd name="connsiteX198" fmla="*/ 207315 w 9486366"/>
              <a:gd name="connsiteY198" fmla="*/ 9251 h 655314"/>
              <a:gd name="connsiteX199" fmla="*/ 298231 w 9486366"/>
              <a:gd name="connsiteY199" fmla="*/ 21442 h 655314"/>
              <a:gd name="connsiteX200" fmla="*/ 342533 w 9486366"/>
              <a:gd name="connsiteY200" fmla="*/ 63631 h 655314"/>
              <a:gd name="connsiteX201" fmla="*/ 372825 w 9486366"/>
              <a:gd name="connsiteY201" fmla="*/ 156604 h 655314"/>
              <a:gd name="connsiteX202" fmla="*/ 495173 w 9486366"/>
              <a:gd name="connsiteY202" fmla="*/ 655314 h 655314"/>
              <a:gd name="connsiteX203" fmla="*/ 305915 w 9486366"/>
              <a:gd name="connsiteY203" fmla="*/ 655314 h 655314"/>
              <a:gd name="connsiteX204" fmla="*/ 219167 w 9486366"/>
              <a:gd name="connsiteY204" fmla="*/ 254748 h 655314"/>
              <a:gd name="connsiteX205" fmla="*/ 219167 w 9486366"/>
              <a:gd name="connsiteY205" fmla="*/ 655314 h 655314"/>
              <a:gd name="connsiteX206" fmla="*/ 0 w 9486366"/>
              <a:gd name="connsiteY206" fmla="*/ 655314 h 655314"/>
              <a:gd name="connsiteX207" fmla="*/ 0 w 9486366"/>
              <a:gd name="connsiteY207" fmla="*/ 137214 h 655314"/>
              <a:gd name="connsiteX208" fmla="*/ 39787 w 9486366"/>
              <a:gd name="connsiteY208" fmla="*/ 35941 h 655314"/>
              <a:gd name="connsiteX209" fmla="*/ 143184 w 9486366"/>
              <a:gd name="connsiteY209" fmla="*/ 9251 h 655314"/>
              <a:gd name="connsiteX210" fmla="*/ 7602889 w 9486366"/>
              <a:gd name="connsiteY210" fmla="*/ 0 h 655314"/>
              <a:gd name="connsiteX211" fmla="*/ 7678440 w 9486366"/>
              <a:gd name="connsiteY211" fmla="*/ 27741 h 655314"/>
              <a:gd name="connsiteX212" fmla="*/ 7711784 w 9486366"/>
              <a:gd name="connsiteY212" fmla="*/ 107105 h 655314"/>
              <a:gd name="connsiteX213" fmla="*/ 7679379 w 9486366"/>
              <a:gd name="connsiteY213" fmla="*/ 186046 h 655314"/>
              <a:gd name="connsiteX214" fmla="*/ 7602889 w 9486366"/>
              <a:gd name="connsiteY214" fmla="*/ 214899 h 655314"/>
              <a:gd name="connsiteX215" fmla="*/ 7525171 w 9486366"/>
              <a:gd name="connsiteY215" fmla="*/ 186669 h 655314"/>
              <a:gd name="connsiteX216" fmla="*/ 7492616 w 9486366"/>
              <a:gd name="connsiteY216" fmla="*/ 107105 h 655314"/>
              <a:gd name="connsiteX217" fmla="*/ 7525916 w 9486366"/>
              <a:gd name="connsiteY217" fmla="*/ 30193 h 655314"/>
              <a:gd name="connsiteX218" fmla="*/ 7602889 w 9486366"/>
              <a:gd name="connsiteY218" fmla="*/ 0 h 655314"/>
              <a:gd name="connsiteX219" fmla="*/ 4994463 w 9486366"/>
              <a:gd name="connsiteY219" fmla="*/ 0 h 655314"/>
              <a:gd name="connsiteX220" fmla="*/ 5070013 w 9486366"/>
              <a:gd name="connsiteY220" fmla="*/ 27741 h 655314"/>
              <a:gd name="connsiteX221" fmla="*/ 5103357 w 9486366"/>
              <a:gd name="connsiteY221" fmla="*/ 107105 h 655314"/>
              <a:gd name="connsiteX222" fmla="*/ 5070952 w 9486366"/>
              <a:gd name="connsiteY222" fmla="*/ 186046 h 655314"/>
              <a:gd name="connsiteX223" fmla="*/ 4994463 w 9486366"/>
              <a:gd name="connsiteY223" fmla="*/ 214899 h 655314"/>
              <a:gd name="connsiteX224" fmla="*/ 4916744 w 9486366"/>
              <a:gd name="connsiteY224" fmla="*/ 186669 h 655314"/>
              <a:gd name="connsiteX225" fmla="*/ 4884189 w 9486366"/>
              <a:gd name="connsiteY225" fmla="*/ 107105 h 655314"/>
              <a:gd name="connsiteX226" fmla="*/ 4917490 w 9486366"/>
              <a:gd name="connsiteY226" fmla="*/ 30193 h 655314"/>
              <a:gd name="connsiteX227" fmla="*/ 4994463 w 9486366"/>
              <a:gd name="connsiteY227" fmla="*/ 0 h 655314"/>
              <a:gd name="connsiteX228" fmla="*/ 3440465 w 9486366"/>
              <a:gd name="connsiteY228" fmla="*/ 0 h 655314"/>
              <a:gd name="connsiteX229" fmla="*/ 3516015 w 9486366"/>
              <a:gd name="connsiteY229" fmla="*/ 27741 h 655314"/>
              <a:gd name="connsiteX230" fmla="*/ 3549359 w 9486366"/>
              <a:gd name="connsiteY230" fmla="*/ 107105 h 655314"/>
              <a:gd name="connsiteX231" fmla="*/ 3516954 w 9486366"/>
              <a:gd name="connsiteY231" fmla="*/ 186046 h 655314"/>
              <a:gd name="connsiteX232" fmla="*/ 3440465 w 9486366"/>
              <a:gd name="connsiteY232" fmla="*/ 214899 h 655314"/>
              <a:gd name="connsiteX233" fmla="*/ 3362746 w 9486366"/>
              <a:gd name="connsiteY233" fmla="*/ 186669 h 655314"/>
              <a:gd name="connsiteX234" fmla="*/ 3330191 w 9486366"/>
              <a:gd name="connsiteY234" fmla="*/ 107105 h 655314"/>
              <a:gd name="connsiteX235" fmla="*/ 3363492 w 9486366"/>
              <a:gd name="connsiteY235" fmla="*/ 30193 h 655314"/>
              <a:gd name="connsiteX236" fmla="*/ 3440465 w 9486366"/>
              <a:gd name="connsiteY236" fmla="*/ 0 h 6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6BA6E5D-6D94-483D-9C45-861CAED12C54}"/>
              </a:ext>
            </a:extLst>
          </p:cNvPr>
          <p:cNvSpPr/>
          <p:nvPr/>
        </p:nvSpPr>
        <p:spPr>
          <a:xfrm>
            <a:off x="785216" y="1869905"/>
            <a:ext cx="9486366" cy="655314"/>
          </a:xfrm>
          <a:custGeom>
            <a:avLst/>
            <a:gdLst>
              <a:gd name="connsiteX0" fmla="*/ 9114207 w 9486366"/>
              <a:gd name="connsiteY0" fmla="*/ 434778 h 655314"/>
              <a:gd name="connsiteX1" fmla="*/ 9007775 w 9486366"/>
              <a:gd name="connsiteY1" fmla="*/ 479753 h 655314"/>
              <a:gd name="connsiteX2" fmla="*/ 8956824 w 9486366"/>
              <a:gd name="connsiteY2" fmla="*/ 600578 h 655314"/>
              <a:gd name="connsiteX3" fmla="*/ 9273002 w 9486366"/>
              <a:gd name="connsiteY3" fmla="*/ 600578 h 655314"/>
              <a:gd name="connsiteX4" fmla="*/ 9224503 w 9486366"/>
              <a:gd name="connsiteY4" fmla="*/ 479141 h 655314"/>
              <a:gd name="connsiteX5" fmla="*/ 9114207 w 9486366"/>
              <a:gd name="connsiteY5" fmla="*/ 434778 h 655314"/>
              <a:gd name="connsiteX6" fmla="*/ 2446708 w 9486366"/>
              <a:gd name="connsiteY6" fmla="*/ 434778 h 655314"/>
              <a:gd name="connsiteX7" fmla="*/ 2340275 w 9486366"/>
              <a:gd name="connsiteY7" fmla="*/ 479753 h 655314"/>
              <a:gd name="connsiteX8" fmla="*/ 2289325 w 9486366"/>
              <a:gd name="connsiteY8" fmla="*/ 600578 h 655314"/>
              <a:gd name="connsiteX9" fmla="*/ 2605502 w 9486366"/>
              <a:gd name="connsiteY9" fmla="*/ 600578 h 655314"/>
              <a:gd name="connsiteX10" fmla="*/ 2557003 w 9486366"/>
              <a:gd name="connsiteY10" fmla="*/ 479141 h 655314"/>
              <a:gd name="connsiteX11" fmla="*/ 2446708 w 9486366"/>
              <a:gd name="connsiteY11" fmla="*/ 434778 h 655314"/>
              <a:gd name="connsiteX12" fmla="*/ 7600799 w 9486366"/>
              <a:gd name="connsiteY12" fmla="*/ 274672 h 655314"/>
              <a:gd name="connsiteX13" fmla="*/ 7680436 w 9486366"/>
              <a:gd name="connsiteY13" fmla="*/ 307738 h 655314"/>
              <a:gd name="connsiteX14" fmla="*/ 7711784 w 9486366"/>
              <a:gd name="connsiteY14" fmla="*/ 397109 h 655314"/>
              <a:gd name="connsiteX15" fmla="*/ 7711784 w 9486366"/>
              <a:gd name="connsiteY15" fmla="*/ 655314 h 655314"/>
              <a:gd name="connsiteX16" fmla="*/ 7492616 w 9486366"/>
              <a:gd name="connsiteY16" fmla="*/ 655314 h 655314"/>
              <a:gd name="connsiteX17" fmla="*/ 7492616 w 9486366"/>
              <a:gd name="connsiteY17" fmla="*/ 402702 h 655314"/>
              <a:gd name="connsiteX18" fmla="*/ 7522624 w 9486366"/>
              <a:gd name="connsiteY18" fmla="*/ 307583 h 655314"/>
              <a:gd name="connsiteX19" fmla="*/ 7600799 w 9486366"/>
              <a:gd name="connsiteY19" fmla="*/ 274672 h 655314"/>
              <a:gd name="connsiteX20" fmla="*/ 6446671 w 9486366"/>
              <a:gd name="connsiteY20" fmla="*/ 274672 h 655314"/>
              <a:gd name="connsiteX21" fmla="*/ 6583473 w 9486366"/>
              <a:gd name="connsiteY21" fmla="*/ 290744 h 655314"/>
              <a:gd name="connsiteX22" fmla="*/ 6686736 w 9486366"/>
              <a:gd name="connsiteY22" fmla="*/ 334089 h 655314"/>
              <a:gd name="connsiteX23" fmla="*/ 6750912 w 9486366"/>
              <a:gd name="connsiteY23" fmla="*/ 395847 h 655314"/>
              <a:gd name="connsiteX24" fmla="*/ 6773489 w 9486366"/>
              <a:gd name="connsiteY24" fmla="*/ 464220 h 655314"/>
              <a:gd name="connsiteX25" fmla="*/ 6747176 w 9486366"/>
              <a:gd name="connsiteY25" fmla="*/ 528124 h 655314"/>
              <a:gd name="connsiteX26" fmla="*/ 6674078 w 9486366"/>
              <a:gd name="connsiteY26" fmla="*/ 553191 h 655314"/>
              <a:gd name="connsiteX27" fmla="*/ 6616317 w 9486366"/>
              <a:gd name="connsiteY27" fmla="*/ 534389 h 655314"/>
              <a:gd name="connsiteX28" fmla="*/ 6565694 w 9486366"/>
              <a:gd name="connsiteY28" fmla="*/ 480942 h 655314"/>
              <a:gd name="connsiteX29" fmla="*/ 6519236 w 9486366"/>
              <a:gd name="connsiteY29" fmla="*/ 439932 h 655314"/>
              <a:gd name="connsiteX30" fmla="*/ 6446593 w 9486366"/>
              <a:gd name="connsiteY30" fmla="*/ 424816 h 655314"/>
              <a:gd name="connsiteX31" fmla="*/ 6370503 w 9486366"/>
              <a:gd name="connsiteY31" fmla="*/ 443451 h 655314"/>
              <a:gd name="connsiteX32" fmla="*/ 6341557 w 9486366"/>
              <a:gd name="connsiteY32" fmla="*/ 487413 h 655314"/>
              <a:gd name="connsiteX33" fmla="*/ 6362493 w 9486366"/>
              <a:gd name="connsiteY33" fmla="*/ 526990 h 655314"/>
              <a:gd name="connsiteX34" fmla="*/ 6424329 w 9486366"/>
              <a:gd name="connsiteY34" fmla="*/ 555086 h 655314"/>
              <a:gd name="connsiteX35" fmla="*/ 6540077 w 9486366"/>
              <a:gd name="connsiteY35" fmla="*/ 585379 h 655314"/>
              <a:gd name="connsiteX36" fmla="*/ 6689321 w 9486366"/>
              <a:gd name="connsiteY36" fmla="*/ 638881 h 655314"/>
              <a:gd name="connsiteX37" fmla="*/ 6708921 w 9486366"/>
              <a:gd name="connsiteY37" fmla="*/ 655314 h 655314"/>
              <a:gd name="connsiteX38" fmla="*/ 6207885 w 9486366"/>
              <a:gd name="connsiteY38" fmla="*/ 655314 h 655314"/>
              <a:gd name="connsiteX39" fmla="*/ 6176113 w 9486366"/>
              <a:gd name="connsiteY39" fmla="*/ 625922 h 655314"/>
              <a:gd name="connsiteX40" fmla="*/ 6136621 w 9486366"/>
              <a:gd name="connsiteY40" fmla="*/ 508994 h 655314"/>
              <a:gd name="connsiteX41" fmla="*/ 6173067 w 9486366"/>
              <a:gd name="connsiteY41" fmla="*/ 392856 h 655314"/>
              <a:gd name="connsiteX42" fmla="*/ 6279465 w 9486366"/>
              <a:gd name="connsiteY42" fmla="*/ 306577 h 655314"/>
              <a:gd name="connsiteX43" fmla="*/ 6446671 w 9486366"/>
              <a:gd name="connsiteY43" fmla="*/ 274672 h 655314"/>
              <a:gd name="connsiteX44" fmla="*/ 5875911 w 9486366"/>
              <a:gd name="connsiteY44" fmla="*/ 274672 h 655314"/>
              <a:gd name="connsiteX45" fmla="*/ 5955186 w 9486366"/>
              <a:gd name="connsiteY45" fmla="*/ 307455 h 655314"/>
              <a:gd name="connsiteX46" fmla="*/ 5985150 w 9486366"/>
              <a:gd name="connsiteY46" fmla="*/ 402690 h 655314"/>
              <a:gd name="connsiteX47" fmla="*/ 5985150 w 9486366"/>
              <a:gd name="connsiteY47" fmla="*/ 655314 h 655314"/>
              <a:gd name="connsiteX48" fmla="*/ 5765649 w 9486366"/>
              <a:gd name="connsiteY48" fmla="*/ 655314 h 655314"/>
              <a:gd name="connsiteX49" fmla="*/ 5765982 w 9486366"/>
              <a:gd name="connsiteY49" fmla="*/ 634467 h 655314"/>
              <a:gd name="connsiteX50" fmla="*/ 5765982 w 9486366"/>
              <a:gd name="connsiteY50" fmla="*/ 402690 h 655314"/>
              <a:gd name="connsiteX51" fmla="*/ 5796580 w 9486366"/>
              <a:gd name="connsiteY51" fmla="*/ 307672 h 655314"/>
              <a:gd name="connsiteX52" fmla="*/ 5875911 w 9486366"/>
              <a:gd name="connsiteY52" fmla="*/ 274672 h 655314"/>
              <a:gd name="connsiteX53" fmla="*/ 5385307 w 9486366"/>
              <a:gd name="connsiteY53" fmla="*/ 274672 h 655314"/>
              <a:gd name="connsiteX54" fmla="*/ 5465705 w 9486366"/>
              <a:gd name="connsiteY54" fmla="*/ 307777 h 655314"/>
              <a:gd name="connsiteX55" fmla="*/ 5496292 w 9486366"/>
              <a:gd name="connsiteY55" fmla="*/ 402690 h 655314"/>
              <a:gd name="connsiteX56" fmla="*/ 5496292 w 9486366"/>
              <a:gd name="connsiteY56" fmla="*/ 655314 h 655314"/>
              <a:gd name="connsiteX57" fmla="*/ 5277124 w 9486366"/>
              <a:gd name="connsiteY57" fmla="*/ 655314 h 655314"/>
              <a:gd name="connsiteX58" fmla="*/ 5277124 w 9486366"/>
              <a:gd name="connsiteY58" fmla="*/ 402690 h 655314"/>
              <a:gd name="connsiteX59" fmla="*/ 5306782 w 9486366"/>
              <a:gd name="connsiteY59" fmla="*/ 307232 h 655314"/>
              <a:gd name="connsiteX60" fmla="*/ 5385307 w 9486366"/>
              <a:gd name="connsiteY60" fmla="*/ 274672 h 655314"/>
              <a:gd name="connsiteX61" fmla="*/ 4994463 w 9486366"/>
              <a:gd name="connsiteY61" fmla="*/ 274672 h 655314"/>
              <a:gd name="connsiteX62" fmla="*/ 5073121 w 9486366"/>
              <a:gd name="connsiteY62" fmla="*/ 307494 h 655314"/>
              <a:gd name="connsiteX63" fmla="*/ 5103357 w 9486366"/>
              <a:gd name="connsiteY63" fmla="*/ 402924 h 655314"/>
              <a:gd name="connsiteX64" fmla="*/ 5103357 w 9486366"/>
              <a:gd name="connsiteY64" fmla="*/ 655314 h 655314"/>
              <a:gd name="connsiteX65" fmla="*/ 4884189 w 9486366"/>
              <a:gd name="connsiteY65" fmla="*/ 655314 h 655314"/>
              <a:gd name="connsiteX66" fmla="*/ 4884189 w 9486366"/>
              <a:gd name="connsiteY66" fmla="*/ 402624 h 655314"/>
              <a:gd name="connsiteX67" fmla="*/ 4914682 w 9486366"/>
              <a:gd name="connsiteY67" fmla="*/ 307655 h 655314"/>
              <a:gd name="connsiteX68" fmla="*/ 4994463 w 9486366"/>
              <a:gd name="connsiteY68" fmla="*/ 274672 h 655314"/>
              <a:gd name="connsiteX69" fmla="*/ 4008271 w 9486366"/>
              <a:gd name="connsiteY69" fmla="*/ 274672 h 655314"/>
              <a:gd name="connsiteX70" fmla="*/ 4145073 w 9486366"/>
              <a:gd name="connsiteY70" fmla="*/ 290744 h 655314"/>
              <a:gd name="connsiteX71" fmla="*/ 4248336 w 9486366"/>
              <a:gd name="connsiteY71" fmla="*/ 334089 h 655314"/>
              <a:gd name="connsiteX72" fmla="*/ 4312513 w 9486366"/>
              <a:gd name="connsiteY72" fmla="*/ 395847 h 655314"/>
              <a:gd name="connsiteX73" fmla="*/ 4335089 w 9486366"/>
              <a:gd name="connsiteY73" fmla="*/ 464220 h 655314"/>
              <a:gd name="connsiteX74" fmla="*/ 4308777 w 9486366"/>
              <a:gd name="connsiteY74" fmla="*/ 528124 h 655314"/>
              <a:gd name="connsiteX75" fmla="*/ 4235678 w 9486366"/>
              <a:gd name="connsiteY75" fmla="*/ 553191 h 655314"/>
              <a:gd name="connsiteX76" fmla="*/ 4177917 w 9486366"/>
              <a:gd name="connsiteY76" fmla="*/ 534389 h 655314"/>
              <a:gd name="connsiteX77" fmla="*/ 4127295 w 9486366"/>
              <a:gd name="connsiteY77" fmla="*/ 480942 h 655314"/>
              <a:gd name="connsiteX78" fmla="*/ 4080836 w 9486366"/>
              <a:gd name="connsiteY78" fmla="*/ 439932 h 655314"/>
              <a:gd name="connsiteX79" fmla="*/ 4008193 w 9486366"/>
              <a:gd name="connsiteY79" fmla="*/ 424816 h 655314"/>
              <a:gd name="connsiteX80" fmla="*/ 3932104 w 9486366"/>
              <a:gd name="connsiteY80" fmla="*/ 443451 h 655314"/>
              <a:gd name="connsiteX81" fmla="*/ 3903156 w 9486366"/>
              <a:gd name="connsiteY81" fmla="*/ 487413 h 655314"/>
              <a:gd name="connsiteX82" fmla="*/ 3924093 w 9486366"/>
              <a:gd name="connsiteY82" fmla="*/ 526990 h 655314"/>
              <a:gd name="connsiteX83" fmla="*/ 3985928 w 9486366"/>
              <a:gd name="connsiteY83" fmla="*/ 555086 h 655314"/>
              <a:gd name="connsiteX84" fmla="*/ 4101678 w 9486366"/>
              <a:gd name="connsiteY84" fmla="*/ 585379 h 655314"/>
              <a:gd name="connsiteX85" fmla="*/ 4250921 w 9486366"/>
              <a:gd name="connsiteY85" fmla="*/ 638881 h 655314"/>
              <a:gd name="connsiteX86" fmla="*/ 4270521 w 9486366"/>
              <a:gd name="connsiteY86" fmla="*/ 655314 h 655314"/>
              <a:gd name="connsiteX87" fmla="*/ 3769485 w 9486366"/>
              <a:gd name="connsiteY87" fmla="*/ 655314 h 655314"/>
              <a:gd name="connsiteX88" fmla="*/ 3737713 w 9486366"/>
              <a:gd name="connsiteY88" fmla="*/ 625922 h 655314"/>
              <a:gd name="connsiteX89" fmla="*/ 3698220 w 9486366"/>
              <a:gd name="connsiteY89" fmla="*/ 508994 h 655314"/>
              <a:gd name="connsiteX90" fmla="*/ 3734667 w 9486366"/>
              <a:gd name="connsiteY90" fmla="*/ 392856 h 655314"/>
              <a:gd name="connsiteX91" fmla="*/ 3841065 w 9486366"/>
              <a:gd name="connsiteY91" fmla="*/ 306577 h 655314"/>
              <a:gd name="connsiteX92" fmla="*/ 4008271 w 9486366"/>
              <a:gd name="connsiteY92" fmla="*/ 274672 h 655314"/>
              <a:gd name="connsiteX93" fmla="*/ 3438375 w 9486366"/>
              <a:gd name="connsiteY93" fmla="*/ 274672 h 655314"/>
              <a:gd name="connsiteX94" fmla="*/ 3518011 w 9486366"/>
              <a:gd name="connsiteY94" fmla="*/ 307738 h 655314"/>
              <a:gd name="connsiteX95" fmla="*/ 3549359 w 9486366"/>
              <a:gd name="connsiteY95" fmla="*/ 397109 h 655314"/>
              <a:gd name="connsiteX96" fmla="*/ 3549359 w 9486366"/>
              <a:gd name="connsiteY96" fmla="*/ 655314 h 655314"/>
              <a:gd name="connsiteX97" fmla="*/ 3330191 w 9486366"/>
              <a:gd name="connsiteY97" fmla="*/ 655314 h 655314"/>
              <a:gd name="connsiteX98" fmla="*/ 3330191 w 9486366"/>
              <a:gd name="connsiteY98" fmla="*/ 402702 h 655314"/>
              <a:gd name="connsiteX99" fmla="*/ 3360201 w 9486366"/>
              <a:gd name="connsiteY99" fmla="*/ 307583 h 655314"/>
              <a:gd name="connsiteX100" fmla="*/ 3438375 w 9486366"/>
              <a:gd name="connsiteY100" fmla="*/ 274672 h 655314"/>
              <a:gd name="connsiteX101" fmla="*/ 1561850 w 9486366"/>
              <a:gd name="connsiteY101" fmla="*/ 274672 h 655314"/>
              <a:gd name="connsiteX102" fmla="*/ 1724374 w 9486366"/>
              <a:gd name="connsiteY102" fmla="*/ 303763 h 655314"/>
              <a:gd name="connsiteX103" fmla="*/ 1850436 w 9486366"/>
              <a:gd name="connsiteY103" fmla="*/ 386980 h 655314"/>
              <a:gd name="connsiteX104" fmla="*/ 1930095 w 9486366"/>
              <a:gd name="connsiteY104" fmla="*/ 514615 h 655314"/>
              <a:gd name="connsiteX105" fmla="*/ 1953599 w 9486366"/>
              <a:gd name="connsiteY105" fmla="*/ 655314 h 655314"/>
              <a:gd name="connsiteX106" fmla="*/ 1733980 w 9486366"/>
              <a:gd name="connsiteY106" fmla="*/ 655314 h 655314"/>
              <a:gd name="connsiteX107" fmla="*/ 1724601 w 9486366"/>
              <a:gd name="connsiteY107" fmla="*/ 577673 h 655314"/>
              <a:gd name="connsiteX108" fmla="*/ 1688840 w 9486366"/>
              <a:gd name="connsiteY108" fmla="*/ 504480 h 655314"/>
              <a:gd name="connsiteX109" fmla="*/ 1561850 w 9486366"/>
              <a:gd name="connsiteY109" fmla="*/ 444029 h 655314"/>
              <a:gd name="connsiteX110" fmla="*/ 1472135 w 9486366"/>
              <a:gd name="connsiteY110" fmla="*/ 470458 h 655314"/>
              <a:gd name="connsiteX111" fmla="*/ 1411678 w 9486366"/>
              <a:gd name="connsiteY111" fmla="*/ 550244 h 655314"/>
              <a:gd name="connsiteX112" fmla="*/ 1395404 w 9486366"/>
              <a:gd name="connsiteY112" fmla="*/ 608450 h 655314"/>
              <a:gd name="connsiteX113" fmla="*/ 1391660 w 9486366"/>
              <a:gd name="connsiteY113" fmla="*/ 655314 h 655314"/>
              <a:gd name="connsiteX114" fmla="*/ 1171063 w 9486366"/>
              <a:gd name="connsiteY114" fmla="*/ 655314 h 655314"/>
              <a:gd name="connsiteX115" fmla="*/ 1176210 w 9486366"/>
              <a:gd name="connsiteY115" fmla="*/ 590629 h 655314"/>
              <a:gd name="connsiteX116" fmla="*/ 1196674 w 9486366"/>
              <a:gd name="connsiteY116" fmla="*/ 512730 h 655314"/>
              <a:gd name="connsiteX117" fmla="*/ 1275854 w 9486366"/>
              <a:gd name="connsiteY117" fmla="*/ 385357 h 655314"/>
              <a:gd name="connsiteX118" fmla="*/ 1400982 w 9486366"/>
              <a:gd name="connsiteY118" fmla="*/ 303319 h 655314"/>
              <a:gd name="connsiteX119" fmla="*/ 1561850 w 9486366"/>
              <a:gd name="connsiteY119" fmla="*/ 274672 h 655314"/>
              <a:gd name="connsiteX120" fmla="*/ 9120489 w 9486366"/>
              <a:gd name="connsiteY120" fmla="*/ 273249 h 655314"/>
              <a:gd name="connsiteX121" fmla="*/ 9319705 w 9486366"/>
              <a:gd name="connsiteY121" fmla="*/ 322493 h 655314"/>
              <a:gd name="connsiteX122" fmla="*/ 9444788 w 9486366"/>
              <a:gd name="connsiteY122" fmla="*/ 449805 h 655314"/>
              <a:gd name="connsiteX123" fmla="*/ 9486366 w 9486366"/>
              <a:gd name="connsiteY123" fmla="*/ 608516 h 655314"/>
              <a:gd name="connsiteX124" fmla="*/ 9478115 w 9486366"/>
              <a:gd name="connsiteY124" fmla="*/ 655314 h 655314"/>
              <a:gd name="connsiteX125" fmla="*/ 8735823 w 9486366"/>
              <a:gd name="connsiteY125" fmla="*/ 655314 h 655314"/>
              <a:gd name="connsiteX126" fmla="*/ 8758593 w 9486366"/>
              <a:gd name="connsiteY126" fmla="*/ 513264 h 655314"/>
              <a:gd name="connsiteX127" fmla="*/ 8835004 w 9486366"/>
              <a:gd name="connsiteY127" fmla="*/ 384717 h 655314"/>
              <a:gd name="connsiteX128" fmla="*/ 8958837 w 9486366"/>
              <a:gd name="connsiteY128" fmla="*/ 301935 h 655314"/>
              <a:gd name="connsiteX129" fmla="*/ 9120489 w 9486366"/>
              <a:gd name="connsiteY129" fmla="*/ 273249 h 655314"/>
              <a:gd name="connsiteX130" fmla="*/ 8251060 w 9486366"/>
              <a:gd name="connsiteY130" fmla="*/ 273249 h 655314"/>
              <a:gd name="connsiteX131" fmla="*/ 8391659 w 9486366"/>
              <a:gd name="connsiteY131" fmla="*/ 295775 h 655314"/>
              <a:gd name="connsiteX132" fmla="*/ 8500987 w 9486366"/>
              <a:gd name="connsiteY132" fmla="*/ 354230 h 655314"/>
              <a:gd name="connsiteX133" fmla="*/ 8570333 w 9486366"/>
              <a:gd name="connsiteY133" fmla="*/ 431654 h 655314"/>
              <a:gd name="connsiteX134" fmla="*/ 8594622 w 9486366"/>
              <a:gd name="connsiteY134" fmla="*/ 510195 h 655314"/>
              <a:gd name="connsiteX135" fmla="*/ 8564680 w 9486366"/>
              <a:gd name="connsiteY135" fmla="*/ 578202 h 655314"/>
              <a:gd name="connsiteX136" fmla="*/ 8492465 w 9486366"/>
              <a:gd name="connsiteY136" fmla="*/ 606115 h 655314"/>
              <a:gd name="connsiteX137" fmla="*/ 8445333 w 9486366"/>
              <a:gd name="connsiteY137" fmla="*/ 591922 h 655314"/>
              <a:gd name="connsiteX138" fmla="*/ 8404473 w 9486366"/>
              <a:gd name="connsiteY138" fmla="*/ 546186 h 655314"/>
              <a:gd name="connsiteX139" fmla="*/ 8337228 w 9486366"/>
              <a:gd name="connsiteY139" fmla="*/ 472770 h 655314"/>
              <a:gd name="connsiteX140" fmla="*/ 8248269 w 9486366"/>
              <a:gd name="connsiteY140" fmla="*/ 448299 h 655314"/>
              <a:gd name="connsiteX141" fmla="*/ 8123448 w 9486366"/>
              <a:gd name="connsiteY141" fmla="*/ 509528 h 655314"/>
              <a:gd name="connsiteX142" fmla="*/ 8087520 w 9486366"/>
              <a:gd name="connsiteY142" fmla="*/ 582905 h 655314"/>
              <a:gd name="connsiteX143" fmla="*/ 8078641 w 9486366"/>
              <a:gd name="connsiteY143" fmla="*/ 655314 h 655314"/>
              <a:gd name="connsiteX144" fmla="*/ 7857840 w 9486366"/>
              <a:gd name="connsiteY144" fmla="*/ 655314 h 655314"/>
              <a:gd name="connsiteX145" fmla="*/ 7866708 w 9486366"/>
              <a:gd name="connsiteY145" fmla="*/ 569348 h 655314"/>
              <a:gd name="connsiteX146" fmla="*/ 7901978 w 9486366"/>
              <a:gd name="connsiteY146" fmla="*/ 469179 h 655314"/>
              <a:gd name="connsiteX147" fmla="*/ 8038568 w 9486366"/>
              <a:gd name="connsiteY147" fmla="*/ 324577 h 655314"/>
              <a:gd name="connsiteX148" fmla="*/ 8251060 w 9486366"/>
              <a:gd name="connsiteY148" fmla="*/ 273249 h 655314"/>
              <a:gd name="connsiteX149" fmla="*/ 2452990 w 9486366"/>
              <a:gd name="connsiteY149" fmla="*/ 273249 h 655314"/>
              <a:gd name="connsiteX150" fmla="*/ 2652205 w 9486366"/>
              <a:gd name="connsiteY150" fmla="*/ 322493 h 655314"/>
              <a:gd name="connsiteX151" fmla="*/ 2777289 w 9486366"/>
              <a:gd name="connsiteY151" fmla="*/ 449805 h 655314"/>
              <a:gd name="connsiteX152" fmla="*/ 2818866 w 9486366"/>
              <a:gd name="connsiteY152" fmla="*/ 608516 h 655314"/>
              <a:gd name="connsiteX153" fmla="*/ 2810615 w 9486366"/>
              <a:gd name="connsiteY153" fmla="*/ 655314 h 655314"/>
              <a:gd name="connsiteX154" fmla="*/ 2068323 w 9486366"/>
              <a:gd name="connsiteY154" fmla="*/ 655314 h 655314"/>
              <a:gd name="connsiteX155" fmla="*/ 2091093 w 9486366"/>
              <a:gd name="connsiteY155" fmla="*/ 513264 h 655314"/>
              <a:gd name="connsiteX156" fmla="*/ 2167505 w 9486366"/>
              <a:gd name="connsiteY156" fmla="*/ 384717 h 655314"/>
              <a:gd name="connsiteX157" fmla="*/ 2291337 w 9486366"/>
              <a:gd name="connsiteY157" fmla="*/ 301935 h 655314"/>
              <a:gd name="connsiteX158" fmla="*/ 2452990 w 9486366"/>
              <a:gd name="connsiteY158" fmla="*/ 273249 h 655314"/>
              <a:gd name="connsiteX159" fmla="*/ 7108934 w 9486366"/>
              <a:gd name="connsiteY159" fmla="*/ 15655 h 655314"/>
              <a:gd name="connsiteX160" fmla="*/ 7184384 w 9486366"/>
              <a:gd name="connsiteY160" fmla="*/ 46920 h 655314"/>
              <a:gd name="connsiteX161" fmla="*/ 7213348 w 9486366"/>
              <a:gd name="connsiteY161" fmla="*/ 97927 h 655314"/>
              <a:gd name="connsiteX162" fmla="*/ 7219218 w 9486366"/>
              <a:gd name="connsiteY162" fmla="*/ 175973 h 655314"/>
              <a:gd name="connsiteX163" fmla="*/ 7219218 w 9486366"/>
              <a:gd name="connsiteY163" fmla="*/ 291750 h 655314"/>
              <a:gd name="connsiteX164" fmla="*/ 7274044 w 9486366"/>
              <a:gd name="connsiteY164" fmla="*/ 291750 h 655314"/>
              <a:gd name="connsiteX165" fmla="*/ 7346076 w 9486366"/>
              <a:gd name="connsiteY165" fmla="*/ 315127 h 655314"/>
              <a:gd name="connsiteX166" fmla="*/ 7372020 w 9486366"/>
              <a:gd name="connsiteY166" fmla="*/ 374305 h 655314"/>
              <a:gd name="connsiteX167" fmla="*/ 7336140 w 9486366"/>
              <a:gd name="connsiteY167" fmla="*/ 439420 h 655314"/>
              <a:gd name="connsiteX168" fmla="*/ 7239866 w 9486366"/>
              <a:gd name="connsiteY168" fmla="*/ 457549 h 655314"/>
              <a:gd name="connsiteX169" fmla="*/ 7219218 w 9486366"/>
              <a:gd name="connsiteY169" fmla="*/ 457549 h 655314"/>
              <a:gd name="connsiteX170" fmla="*/ 7219218 w 9486366"/>
              <a:gd name="connsiteY170" fmla="*/ 655314 h 655314"/>
              <a:gd name="connsiteX171" fmla="*/ 7000051 w 9486366"/>
              <a:gd name="connsiteY171" fmla="*/ 655314 h 655314"/>
              <a:gd name="connsiteX172" fmla="*/ 7000051 w 9486366"/>
              <a:gd name="connsiteY172" fmla="*/ 457549 h 655314"/>
              <a:gd name="connsiteX173" fmla="*/ 6989166 w 9486366"/>
              <a:gd name="connsiteY173" fmla="*/ 457549 h 655314"/>
              <a:gd name="connsiteX174" fmla="*/ 6916451 w 9486366"/>
              <a:gd name="connsiteY174" fmla="*/ 434145 h 655314"/>
              <a:gd name="connsiteX175" fmla="*/ 6890511 w 9486366"/>
              <a:gd name="connsiteY175" fmla="*/ 374305 h 655314"/>
              <a:gd name="connsiteX176" fmla="*/ 6917741 w 9486366"/>
              <a:gd name="connsiteY176" fmla="*/ 314771 h 655314"/>
              <a:gd name="connsiteX177" fmla="*/ 6993347 w 9486366"/>
              <a:gd name="connsiteY177" fmla="*/ 291750 h 655314"/>
              <a:gd name="connsiteX178" fmla="*/ 7000051 w 9486366"/>
              <a:gd name="connsiteY178" fmla="*/ 291750 h 655314"/>
              <a:gd name="connsiteX179" fmla="*/ 7000051 w 9486366"/>
              <a:gd name="connsiteY179" fmla="*/ 191350 h 655314"/>
              <a:gd name="connsiteX180" fmla="*/ 7002647 w 9486366"/>
              <a:gd name="connsiteY180" fmla="*/ 116122 h 655314"/>
              <a:gd name="connsiteX181" fmla="*/ 7021265 w 9486366"/>
              <a:gd name="connsiteY181" fmla="*/ 61008 h 655314"/>
              <a:gd name="connsiteX182" fmla="*/ 7055115 w 9486366"/>
              <a:gd name="connsiteY182" fmla="*/ 29798 h 655314"/>
              <a:gd name="connsiteX183" fmla="*/ 7108934 w 9486366"/>
              <a:gd name="connsiteY183" fmla="*/ 15655 h 655314"/>
              <a:gd name="connsiteX184" fmla="*/ 807281 w 9486366"/>
              <a:gd name="connsiteY184" fmla="*/ 9251 h 655314"/>
              <a:gd name="connsiteX185" fmla="*/ 871446 w 9486366"/>
              <a:gd name="connsiteY185" fmla="*/ 9251 h 655314"/>
              <a:gd name="connsiteX186" fmla="*/ 975348 w 9486366"/>
              <a:gd name="connsiteY186" fmla="*/ 36119 h 655314"/>
              <a:gd name="connsiteX187" fmla="*/ 1015431 w 9486366"/>
              <a:gd name="connsiteY187" fmla="*/ 137214 h 655314"/>
              <a:gd name="connsiteX188" fmla="*/ 1015431 w 9486366"/>
              <a:gd name="connsiteY188" fmla="*/ 655314 h 655314"/>
              <a:gd name="connsiteX189" fmla="*/ 796262 w 9486366"/>
              <a:gd name="connsiteY189" fmla="*/ 655314 h 655314"/>
              <a:gd name="connsiteX190" fmla="*/ 796262 w 9486366"/>
              <a:gd name="connsiteY190" fmla="*/ 254748 h 655314"/>
              <a:gd name="connsiteX191" fmla="*/ 711627 w 9486366"/>
              <a:gd name="connsiteY191" fmla="*/ 655314 h 655314"/>
              <a:gd name="connsiteX192" fmla="*/ 519971 w 9486366"/>
              <a:gd name="connsiteY192" fmla="*/ 655314 h 655314"/>
              <a:gd name="connsiteX193" fmla="*/ 642138 w 9486366"/>
              <a:gd name="connsiteY193" fmla="*/ 156604 h 655314"/>
              <a:gd name="connsiteX194" fmla="*/ 672502 w 9486366"/>
              <a:gd name="connsiteY194" fmla="*/ 63454 h 655314"/>
              <a:gd name="connsiteX195" fmla="*/ 716593 w 9486366"/>
              <a:gd name="connsiteY195" fmla="*/ 21348 h 655314"/>
              <a:gd name="connsiteX196" fmla="*/ 807281 w 9486366"/>
              <a:gd name="connsiteY196" fmla="*/ 9251 h 655314"/>
              <a:gd name="connsiteX197" fmla="*/ 143184 w 9486366"/>
              <a:gd name="connsiteY197" fmla="*/ 9251 h 655314"/>
              <a:gd name="connsiteX198" fmla="*/ 207315 w 9486366"/>
              <a:gd name="connsiteY198" fmla="*/ 9251 h 655314"/>
              <a:gd name="connsiteX199" fmla="*/ 298231 w 9486366"/>
              <a:gd name="connsiteY199" fmla="*/ 21442 h 655314"/>
              <a:gd name="connsiteX200" fmla="*/ 342533 w 9486366"/>
              <a:gd name="connsiteY200" fmla="*/ 63631 h 655314"/>
              <a:gd name="connsiteX201" fmla="*/ 372825 w 9486366"/>
              <a:gd name="connsiteY201" fmla="*/ 156604 h 655314"/>
              <a:gd name="connsiteX202" fmla="*/ 495173 w 9486366"/>
              <a:gd name="connsiteY202" fmla="*/ 655314 h 655314"/>
              <a:gd name="connsiteX203" fmla="*/ 305915 w 9486366"/>
              <a:gd name="connsiteY203" fmla="*/ 655314 h 655314"/>
              <a:gd name="connsiteX204" fmla="*/ 219167 w 9486366"/>
              <a:gd name="connsiteY204" fmla="*/ 254748 h 655314"/>
              <a:gd name="connsiteX205" fmla="*/ 219167 w 9486366"/>
              <a:gd name="connsiteY205" fmla="*/ 655314 h 655314"/>
              <a:gd name="connsiteX206" fmla="*/ 0 w 9486366"/>
              <a:gd name="connsiteY206" fmla="*/ 655314 h 655314"/>
              <a:gd name="connsiteX207" fmla="*/ 0 w 9486366"/>
              <a:gd name="connsiteY207" fmla="*/ 137214 h 655314"/>
              <a:gd name="connsiteX208" fmla="*/ 39787 w 9486366"/>
              <a:gd name="connsiteY208" fmla="*/ 35941 h 655314"/>
              <a:gd name="connsiteX209" fmla="*/ 143184 w 9486366"/>
              <a:gd name="connsiteY209" fmla="*/ 9251 h 655314"/>
              <a:gd name="connsiteX210" fmla="*/ 7602889 w 9486366"/>
              <a:gd name="connsiteY210" fmla="*/ 0 h 655314"/>
              <a:gd name="connsiteX211" fmla="*/ 7678440 w 9486366"/>
              <a:gd name="connsiteY211" fmla="*/ 27741 h 655314"/>
              <a:gd name="connsiteX212" fmla="*/ 7711784 w 9486366"/>
              <a:gd name="connsiteY212" fmla="*/ 107105 h 655314"/>
              <a:gd name="connsiteX213" fmla="*/ 7679379 w 9486366"/>
              <a:gd name="connsiteY213" fmla="*/ 186046 h 655314"/>
              <a:gd name="connsiteX214" fmla="*/ 7602889 w 9486366"/>
              <a:gd name="connsiteY214" fmla="*/ 214899 h 655314"/>
              <a:gd name="connsiteX215" fmla="*/ 7525171 w 9486366"/>
              <a:gd name="connsiteY215" fmla="*/ 186669 h 655314"/>
              <a:gd name="connsiteX216" fmla="*/ 7492616 w 9486366"/>
              <a:gd name="connsiteY216" fmla="*/ 107105 h 655314"/>
              <a:gd name="connsiteX217" fmla="*/ 7525916 w 9486366"/>
              <a:gd name="connsiteY217" fmla="*/ 30193 h 655314"/>
              <a:gd name="connsiteX218" fmla="*/ 7602889 w 9486366"/>
              <a:gd name="connsiteY218" fmla="*/ 0 h 655314"/>
              <a:gd name="connsiteX219" fmla="*/ 4994463 w 9486366"/>
              <a:gd name="connsiteY219" fmla="*/ 0 h 655314"/>
              <a:gd name="connsiteX220" fmla="*/ 5070013 w 9486366"/>
              <a:gd name="connsiteY220" fmla="*/ 27741 h 655314"/>
              <a:gd name="connsiteX221" fmla="*/ 5103357 w 9486366"/>
              <a:gd name="connsiteY221" fmla="*/ 107105 h 655314"/>
              <a:gd name="connsiteX222" fmla="*/ 5070952 w 9486366"/>
              <a:gd name="connsiteY222" fmla="*/ 186046 h 655314"/>
              <a:gd name="connsiteX223" fmla="*/ 4994463 w 9486366"/>
              <a:gd name="connsiteY223" fmla="*/ 214899 h 655314"/>
              <a:gd name="connsiteX224" fmla="*/ 4916744 w 9486366"/>
              <a:gd name="connsiteY224" fmla="*/ 186669 h 655314"/>
              <a:gd name="connsiteX225" fmla="*/ 4884189 w 9486366"/>
              <a:gd name="connsiteY225" fmla="*/ 107105 h 655314"/>
              <a:gd name="connsiteX226" fmla="*/ 4917490 w 9486366"/>
              <a:gd name="connsiteY226" fmla="*/ 30193 h 655314"/>
              <a:gd name="connsiteX227" fmla="*/ 4994463 w 9486366"/>
              <a:gd name="connsiteY227" fmla="*/ 0 h 655314"/>
              <a:gd name="connsiteX228" fmla="*/ 3440465 w 9486366"/>
              <a:gd name="connsiteY228" fmla="*/ 0 h 655314"/>
              <a:gd name="connsiteX229" fmla="*/ 3516015 w 9486366"/>
              <a:gd name="connsiteY229" fmla="*/ 27741 h 655314"/>
              <a:gd name="connsiteX230" fmla="*/ 3549359 w 9486366"/>
              <a:gd name="connsiteY230" fmla="*/ 107105 h 655314"/>
              <a:gd name="connsiteX231" fmla="*/ 3516954 w 9486366"/>
              <a:gd name="connsiteY231" fmla="*/ 186046 h 655314"/>
              <a:gd name="connsiteX232" fmla="*/ 3440465 w 9486366"/>
              <a:gd name="connsiteY232" fmla="*/ 214899 h 655314"/>
              <a:gd name="connsiteX233" fmla="*/ 3362746 w 9486366"/>
              <a:gd name="connsiteY233" fmla="*/ 186669 h 655314"/>
              <a:gd name="connsiteX234" fmla="*/ 3330191 w 9486366"/>
              <a:gd name="connsiteY234" fmla="*/ 107105 h 655314"/>
              <a:gd name="connsiteX235" fmla="*/ 3363492 w 9486366"/>
              <a:gd name="connsiteY235" fmla="*/ 30193 h 655314"/>
              <a:gd name="connsiteX236" fmla="*/ 3440465 w 9486366"/>
              <a:gd name="connsiteY236" fmla="*/ 0 h 6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rgbClr val="1F1F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FDFDF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F064C55-FFAD-48E8-A650-BF41223239C8}"/>
              </a:ext>
            </a:extLst>
          </p:cNvPr>
          <p:cNvSpPr/>
          <p:nvPr/>
        </p:nvSpPr>
        <p:spPr>
          <a:xfrm>
            <a:off x="865226" y="1999016"/>
            <a:ext cx="9486366" cy="655314"/>
          </a:xfrm>
          <a:custGeom>
            <a:avLst/>
            <a:gdLst>
              <a:gd name="connsiteX0" fmla="*/ 9114207 w 9486366"/>
              <a:gd name="connsiteY0" fmla="*/ 434778 h 655314"/>
              <a:gd name="connsiteX1" fmla="*/ 9007775 w 9486366"/>
              <a:gd name="connsiteY1" fmla="*/ 479753 h 655314"/>
              <a:gd name="connsiteX2" fmla="*/ 8956824 w 9486366"/>
              <a:gd name="connsiteY2" fmla="*/ 600578 h 655314"/>
              <a:gd name="connsiteX3" fmla="*/ 9273002 w 9486366"/>
              <a:gd name="connsiteY3" fmla="*/ 600578 h 655314"/>
              <a:gd name="connsiteX4" fmla="*/ 9224503 w 9486366"/>
              <a:gd name="connsiteY4" fmla="*/ 479141 h 655314"/>
              <a:gd name="connsiteX5" fmla="*/ 9114207 w 9486366"/>
              <a:gd name="connsiteY5" fmla="*/ 434778 h 655314"/>
              <a:gd name="connsiteX6" fmla="*/ 2446708 w 9486366"/>
              <a:gd name="connsiteY6" fmla="*/ 434778 h 655314"/>
              <a:gd name="connsiteX7" fmla="*/ 2340275 w 9486366"/>
              <a:gd name="connsiteY7" fmla="*/ 479753 h 655314"/>
              <a:gd name="connsiteX8" fmla="*/ 2289325 w 9486366"/>
              <a:gd name="connsiteY8" fmla="*/ 600578 h 655314"/>
              <a:gd name="connsiteX9" fmla="*/ 2605502 w 9486366"/>
              <a:gd name="connsiteY9" fmla="*/ 600578 h 655314"/>
              <a:gd name="connsiteX10" fmla="*/ 2557003 w 9486366"/>
              <a:gd name="connsiteY10" fmla="*/ 479141 h 655314"/>
              <a:gd name="connsiteX11" fmla="*/ 2446708 w 9486366"/>
              <a:gd name="connsiteY11" fmla="*/ 434778 h 655314"/>
              <a:gd name="connsiteX12" fmla="*/ 7600799 w 9486366"/>
              <a:gd name="connsiteY12" fmla="*/ 274672 h 655314"/>
              <a:gd name="connsiteX13" fmla="*/ 7680436 w 9486366"/>
              <a:gd name="connsiteY13" fmla="*/ 307738 h 655314"/>
              <a:gd name="connsiteX14" fmla="*/ 7711784 w 9486366"/>
              <a:gd name="connsiteY14" fmla="*/ 397109 h 655314"/>
              <a:gd name="connsiteX15" fmla="*/ 7711784 w 9486366"/>
              <a:gd name="connsiteY15" fmla="*/ 655314 h 655314"/>
              <a:gd name="connsiteX16" fmla="*/ 7492616 w 9486366"/>
              <a:gd name="connsiteY16" fmla="*/ 655314 h 655314"/>
              <a:gd name="connsiteX17" fmla="*/ 7492616 w 9486366"/>
              <a:gd name="connsiteY17" fmla="*/ 402702 h 655314"/>
              <a:gd name="connsiteX18" fmla="*/ 7522624 w 9486366"/>
              <a:gd name="connsiteY18" fmla="*/ 307583 h 655314"/>
              <a:gd name="connsiteX19" fmla="*/ 7600799 w 9486366"/>
              <a:gd name="connsiteY19" fmla="*/ 274672 h 655314"/>
              <a:gd name="connsiteX20" fmla="*/ 6446671 w 9486366"/>
              <a:gd name="connsiteY20" fmla="*/ 274672 h 655314"/>
              <a:gd name="connsiteX21" fmla="*/ 6583473 w 9486366"/>
              <a:gd name="connsiteY21" fmla="*/ 290744 h 655314"/>
              <a:gd name="connsiteX22" fmla="*/ 6686736 w 9486366"/>
              <a:gd name="connsiteY22" fmla="*/ 334089 h 655314"/>
              <a:gd name="connsiteX23" fmla="*/ 6750912 w 9486366"/>
              <a:gd name="connsiteY23" fmla="*/ 395847 h 655314"/>
              <a:gd name="connsiteX24" fmla="*/ 6773489 w 9486366"/>
              <a:gd name="connsiteY24" fmla="*/ 464220 h 655314"/>
              <a:gd name="connsiteX25" fmla="*/ 6747176 w 9486366"/>
              <a:gd name="connsiteY25" fmla="*/ 528124 h 655314"/>
              <a:gd name="connsiteX26" fmla="*/ 6674078 w 9486366"/>
              <a:gd name="connsiteY26" fmla="*/ 553191 h 655314"/>
              <a:gd name="connsiteX27" fmla="*/ 6616317 w 9486366"/>
              <a:gd name="connsiteY27" fmla="*/ 534389 h 655314"/>
              <a:gd name="connsiteX28" fmla="*/ 6565694 w 9486366"/>
              <a:gd name="connsiteY28" fmla="*/ 480942 h 655314"/>
              <a:gd name="connsiteX29" fmla="*/ 6519236 w 9486366"/>
              <a:gd name="connsiteY29" fmla="*/ 439932 h 655314"/>
              <a:gd name="connsiteX30" fmla="*/ 6446593 w 9486366"/>
              <a:gd name="connsiteY30" fmla="*/ 424816 h 655314"/>
              <a:gd name="connsiteX31" fmla="*/ 6370503 w 9486366"/>
              <a:gd name="connsiteY31" fmla="*/ 443451 h 655314"/>
              <a:gd name="connsiteX32" fmla="*/ 6341557 w 9486366"/>
              <a:gd name="connsiteY32" fmla="*/ 487413 h 655314"/>
              <a:gd name="connsiteX33" fmla="*/ 6362493 w 9486366"/>
              <a:gd name="connsiteY33" fmla="*/ 526990 h 655314"/>
              <a:gd name="connsiteX34" fmla="*/ 6424329 w 9486366"/>
              <a:gd name="connsiteY34" fmla="*/ 555086 h 655314"/>
              <a:gd name="connsiteX35" fmla="*/ 6540077 w 9486366"/>
              <a:gd name="connsiteY35" fmla="*/ 585379 h 655314"/>
              <a:gd name="connsiteX36" fmla="*/ 6689321 w 9486366"/>
              <a:gd name="connsiteY36" fmla="*/ 638881 h 655314"/>
              <a:gd name="connsiteX37" fmla="*/ 6708921 w 9486366"/>
              <a:gd name="connsiteY37" fmla="*/ 655314 h 655314"/>
              <a:gd name="connsiteX38" fmla="*/ 6207885 w 9486366"/>
              <a:gd name="connsiteY38" fmla="*/ 655314 h 655314"/>
              <a:gd name="connsiteX39" fmla="*/ 6176113 w 9486366"/>
              <a:gd name="connsiteY39" fmla="*/ 625922 h 655314"/>
              <a:gd name="connsiteX40" fmla="*/ 6136621 w 9486366"/>
              <a:gd name="connsiteY40" fmla="*/ 508994 h 655314"/>
              <a:gd name="connsiteX41" fmla="*/ 6173067 w 9486366"/>
              <a:gd name="connsiteY41" fmla="*/ 392856 h 655314"/>
              <a:gd name="connsiteX42" fmla="*/ 6279465 w 9486366"/>
              <a:gd name="connsiteY42" fmla="*/ 306577 h 655314"/>
              <a:gd name="connsiteX43" fmla="*/ 6446671 w 9486366"/>
              <a:gd name="connsiteY43" fmla="*/ 274672 h 655314"/>
              <a:gd name="connsiteX44" fmla="*/ 5875911 w 9486366"/>
              <a:gd name="connsiteY44" fmla="*/ 274672 h 655314"/>
              <a:gd name="connsiteX45" fmla="*/ 5955186 w 9486366"/>
              <a:gd name="connsiteY45" fmla="*/ 307455 h 655314"/>
              <a:gd name="connsiteX46" fmla="*/ 5985150 w 9486366"/>
              <a:gd name="connsiteY46" fmla="*/ 402690 h 655314"/>
              <a:gd name="connsiteX47" fmla="*/ 5985150 w 9486366"/>
              <a:gd name="connsiteY47" fmla="*/ 655314 h 655314"/>
              <a:gd name="connsiteX48" fmla="*/ 5765649 w 9486366"/>
              <a:gd name="connsiteY48" fmla="*/ 655314 h 655314"/>
              <a:gd name="connsiteX49" fmla="*/ 5765982 w 9486366"/>
              <a:gd name="connsiteY49" fmla="*/ 634467 h 655314"/>
              <a:gd name="connsiteX50" fmla="*/ 5765982 w 9486366"/>
              <a:gd name="connsiteY50" fmla="*/ 402690 h 655314"/>
              <a:gd name="connsiteX51" fmla="*/ 5796580 w 9486366"/>
              <a:gd name="connsiteY51" fmla="*/ 307672 h 655314"/>
              <a:gd name="connsiteX52" fmla="*/ 5875911 w 9486366"/>
              <a:gd name="connsiteY52" fmla="*/ 274672 h 655314"/>
              <a:gd name="connsiteX53" fmla="*/ 5385307 w 9486366"/>
              <a:gd name="connsiteY53" fmla="*/ 274672 h 655314"/>
              <a:gd name="connsiteX54" fmla="*/ 5465705 w 9486366"/>
              <a:gd name="connsiteY54" fmla="*/ 307777 h 655314"/>
              <a:gd name="connsiteX55" fmla="*/ 5496292 w 9486366"/>
              <a:gd name="connsiteY55" fmla="*/ 402690 h 655314"/>
              <a:gd name="connsiteX56" fmla="*/ 5496292 w 9486366"/>
              <a:gd name="connsiteY56" fmla="*/ 655314 h 655314"/>
              <a:gd name="connsiteX57" fmla="*/ 5277124 w 9486366"/>
              <a:gd name="connsiteY57" fmla="*/ 655314 h 655314"/>
              <a:gd name="connsiteX58" fmla="*/ 5277124 w 9486366"/>
              <a:gd name="connsiteY58" fmla="*/ 402690 h 655314"/>
              <a:gd name="connsiteX59" fmla="*/ 5306782 w 9486366"/>
              <a:gd name="connsiteY59" fmla="*/ 307232 h 655314"/>
              <a:gd name="connsiteX60" fmla="*/ 5385307 w 9486366"/>
              <a:gd name="connsiteY60" fmla="*/ 274672 h 655314"/>
              <a:gd name="connsiteX61" fmla="*/ 4994463 w 9486366"/>
              <a:gd name="connsiteY61" fmla="*/ 274672 h 655314"/>
              <a:gd name="connsiteX62" fmla="*/ 5073121 w 9486366"/>
              <a:gd name="connsiteY62" fmla="*/ 307494 h 655314"/>
              <a:gd name="connsiteX63" fmla="*/ 5103357 w 9486366"/>
              <a:gd name="connsiteY63" fmla="*/ 402924 h 655314"/>
              <a:gd name="connsiteX64" fmla="*/ 5103357 w 9486366"/>
              <a:gd name="connsiteY64" fmla="*/ 655314 h 655314"/>
              <a:gd name="connsiteX65" fmla="*/ 4884189 w 9486366"/>
              <a:gd name="connsiteY65" fmla="*/ 655314 h 655314"/>
              <a:gd name="connsiteX66" fmla="*/ 4884189 w 9486366"/>
              <a:gd name="connsiteY66" fmla="*/ 402624 h 655314"/>
              <a:gd name="connsiteX67" fmla="*/ 4914682 w 9486366"/>
              <a:gd name="connsiteY67" fmla="*/ 307655 h 655314"/>
              <a:gd name="connsiteX68" fmla="*/ 4994463 w 9486366"/>
              <a:gd name="connsiteY68" fmla="*/ 274672 h 655314"/>
              <a:gd name="connsiteX69" fmla="*/ 4008271 w 9486366"/>
              <a:gd name="connsiteY69" fmla="*/ 274672 h 655314"/>
              <a:gd name="connsiteX70" fmla="*/ 4145073 w 9486366"/>
              <a:gd name="connsiteY70" fmla="*/ 290744 h 655314"/>
              <a:gd name="connsiteX71" fmla="*/ 4248336 w 9486366"/>
              <a:gd name="connsiteY71" fmla="*/ 334089 h 655314"/>
              <a:gd name="connsiteX72" fmla="*/ 4312513 w 9486366"/>
              <a:gd name="connsiteY72" fmla="*/ 395847 h 655314"/>
              <a:gd name="connsiteX73" fmla="*/ 4335089 w 9486366"/>
              <a:gd name="connsiteY73" fmla="*/ 464220 h 655314"/>
              <a:gd name="connsiteX74" fmla="*/ 4308777 w 9486366"/>
              <a:gd name="connsiteY74" fmla="*/ 528124 h 655314"/>
              <a:gd name="connsiteX75" fmla="*/ 4235678 w 9486366"/>
              <a:gd name="connsiteY75" fmla="*/ 553191 h 655314"/>
              <a:gd name="connsiteX76" fmla="*/ 4177917 w 9486366"/>
              <a:gd name="connsiteY76" fmla="*/ 534389 h 655314"/>
              <a:gd name="connsiteX77" fmla="*/ 4127295 w 9486366"/>
              <a:gd name="connsiteY77" fmla="*/ 480942 h 655314"/>
              <a:gd name="connsiteX78" fmla="*/ 4080836 w 9486366"/>
              <a:gd name="connsiteY78" fmla="*/ 439932 h 655314"/>
              <a:gd name="connsiteX79" fmla="*/ 4008193 w 9486366"/>
              <a:gd name="connsiteY79" fmla="*/ 424816 h 655314"/>
              <a:gd name="connsiteX80" fmla="*/ 3932104 w 9486366"/>
              <a:gd name="connsiteY80" fmla="*/ 443451 h 655314"/>
              <a:gd name="connsiteX81" fmla="*/ 3903156 w 9486366"/>
              <a:gd name="connsiteY81" fmla="*/ 487413 h 655314"/>
              <a:gd name="connsiteX82" fmla="*/ 3924093 w 9486366"/>
              <a:gd name="connsiteY82" fmla="*/ 526990 h 655314"/>
              <a:gd name="connsiteX83" fmla="*/ 3985928 w 9486366"/>
              <a:gd name="connsiteY83" fmla="*/ 555086 h 655314"/>
              <a:gd name="connsiteX84" fmla="*/ 4101678 w 9486366"/>
              <a:gd name="connsiteY84" fmla="*/ 585379 h 655314"/>
              <a:gd name="connsiteX85" fmla="*/ 4250921 w 9486366"/>
              <a:gd name="connsiteY85" fmla="*/ 638881 h 655314"/>
              <a:gd name="connsiteX86" fmla="*/ 4270521 w 9486366"/>
              <a:gd name="connsiteY86" fmla="*/ 655314 h 655314"/>
              <a:gd name="connsiteX87" fmla="*/ 3769485 w 9486366"/>
              <a:gd name="connsiteY87" fmla="*/ 655314 h 655314"/>
              <a:gd name="connsiteX88" fmla="*/ 3737713 w 9486366"/>
              <a:gd name="connsiteY88" fmla="*/ 625922 h 655314"/>
              <a:gd name="connsiteX89" fmla="*/ 3698220 w 9486366"/>
              <a:gd name="connsiteY89" fmla="*/ 508994 h 655314"/>
              <a:gd name="connsiteX90" fmla="*/ 3734667 w 9486366"/>
              <a:gd name="connsiteY90" fmla="*/ 392856 h 655314"/>
              <a:gd name="connsiteX91" fmla="*/ 3841065 w 9486366"/>
              <a:gd name="connsiteY91" fmla="*/ 306577 h 655314"/>
              <a:gd name="connsiteX92" fmla="*/ 4008271 w 9486366"/>
              <a:gd name="connsiteY92" fmla="*/ 274672 h 655314"/>
              <a:gd name="connsiteX93" fmla="*/ 3438375 w 9486366"/>
              <a:gd name="connsiteY93" fmla="*/ 274672 h 655314"/>
              <a:gd name="connsiteX94" fmla="*/ 3518011 w 9486366"/>
              <a:gd name="connsiteY94" fmla="*/ 307738 h 655314"/>
              <a:gd name="connsiteX95" fmla="*/ 3549359 w 9486366"/>
              <a:gd name="connsiteY95" fmla="*/ 397109 h 655314"/>
              <a:gd name="connsiteX96" fmla="*/ 3549359 w 9486366"/>
              <a:gd name="connsiteY96" fmla="*/ 655314 h 655314"/>
              <a:gd name="connsiteX97" fmla="*/ 3330191 w 9486366"/>
              <a:gd name="connsiteY97" fmla="*/ 655314 h 655314"/>
              <a:gd name="connsiteX98" fmla="*/ 3330191 w 9486366"/>
              <a:gd name="connsiteY98" fmla="*/ 402702 h 655314"/>
              <a:gd name="connsiteX99" fmla="*/ 3360201 w 9486366"/>
              <a:gd name="connsiteY99" fmla="*/ 307583 h 655314"/>
              <a:gd name="connsiteX100" fmla="*/ 3438375 w 9486366"/>
              <a:gd name="connsiteY100" fmla="*/ 274672 h 655314"/>
              <a:gd name="connsiteX101" fmla="*/ 1561850 w 9486366"/>
              <a:gd name="connsiteY101" fmla="*/ 274672 h 655314"/>
              <a:gd name="connsiteX102" fmla="*/ 1724374 w 9486366"/>
              <a:gd name="connsiteY102" fmla="*/ 303763 h 655314"/>
              <a:gd name="connsiteX103" fmla="*/ 1850436 w 9486366"/>
              <a:gd name="connsiteY103" fmla="*/ 386980 h 655314"/>
              <a:gd name="connsiteX104" fmla="*/ 1930095 w 9486366"/>
              <a:gd name="connsiteY104" fmla="*/ 514615 h 655314"/>
              <a:gd name="connsiteX105" fmla="*/ 1953599 w 9486366"/>
              <a:gd name="connsiteY105" fmla="*/ 655314 h 655314"/>
              <a:gd name="connsiteX106" fmla="*/ 1733980 w 9486366"/>
              <a:gd name="connsiteY106" fmla="*/ 655314 h 655314"/>
              <a:gd name="connsiteX107" fmla="*/ 1724601 w 9486366"/>
              <a:gd name="connsiteY107" fmla="*/ 577673 h 655314"/>
              <a:gd name="connsiteX108" fmla="*/ 1688840 w 9486366"/>
              <a:gd name="connsiteY108" fmla="*/ 504480 h 655314"/>
              <a:gd name="connsiteX109" fmla="*/ 1561850 w 9486366"/>
              <a:gd name="connsiteY109" fmla="*/ 444029 h 655314"/>
              <a:gd name="connsiteX110" fmla="*/ 1472135 w 9486366"/>
              <a:gd name="connsiteY110" fmla="*/ 470458 h 655314"/>
              <a:gd name="connsiteX111" fmla="*/ 1411678 w 9486366"/>
              <a:gd name="connsiteY111" fmla="*/ 550244 h 655314"/>
              <a:gd name="connsiteX112" fmla="*/ 1395404 w 9486366"/>
              <a:gd name="connsiteY112" fmla="*/ 608450 h 655314"/>
              <a:gd name="connsiteX113" fmla="*/ 1391660 w 9486366"/>
              <a:gd name="connsiteY113" fmla="*/ 655314 h 655314"/>
              <a:gd name="connsiteX114" fmla="*/ 1171063 w 9486366"/>
              <a:gd name="connsiteY114" fmla="*/ 655314 h 655314"/>
              <a:gd name="connsiteX115" fmla="*/ 1176210 w 9486366"/>
              <a:gd name="connsiteY115" fmla="*/ 590629 h 655314"/>
              <a:gd name="connsiteX116" fmla="*/ 1196674 w 9486366"/>
              <a:gd name="connsiteY116" fmla="*/ 512730 h 655314"/>
              <a:gd name="connsiteX117" fmla="*/ 1275854 w 9486366"/>
              <a:gd name="connsiteY117" fmla="*/ 385357 h 655314"/>
              <a:gd name="connsiteX118" fmla="*/ 1400982 w 9486366"/>
              <a:gd name="connsiteY118" fmla="*/ 303319 h 655314"/>
              <a:gd name="connsiteX119" fmla="*/ 1561850 w 9486366"/>
              <a:gd name="connsiteY119" fmla="*/ 274672 h 655314"/>
              <a:gd name="connsiteX120" fmla="*/ 9120489 w 9486366"/>
              <a:gd name="connsiteY120" fmla="*/ 273249 h 655314"/>
              <a:gd name="connsiteX121" fmla="*/ 9319705 w 9486366"/>
              <a:gd name="connsiteY121" fmla="*/ 322493 h 655314"/>
              <a:gd name="connsiteX122" fmla="*/ 9444788 w 9486366"/>
              <a:gd name="connsiteY122" fmla="*/ 449805 h 655314"/>
              <a:gd name="connsiteX123" fmla="*/ 9486366 w 9486366"/>
              <a:gd name="connsiteY123" fmla="*/ 608516 h 655314"/>
              <a:gd name="connsiteX124" fmla="*/ 9478115 w 9486366"/>
              <a:gd name="connsiteY124" fmla="*/ 655314 h 655314"/>
              <a:gd name="connsiteX125" fmla="*/ 8735823 w 9486366"/>
              <a:gd name="connsiteY125" fmla="*/ 655314 h 655314"/>
              <a:gd name="connsiteX126" fmla="*/ 8758593 w 9486366"/>
              <a:gd name="connsiteY126" fmla="*/ 513264 h 655314"/>
              <a:gd name="connsiteX127" fmla="*/ 8835004 w 9486366"/>
              <a:gd name="connsiteY127" fmla="*/ 384717 h 655314"/>
              <a:gd name="connsiteX128" fmla="*/ 8958837 w 9486366"/>
              <a:gd name="connsiteY128" fmla="*/ 301935 h 655314"/>
              <a:gd name="connsiteX129" fmla="*/ 9120489 w 9486366"/>
              <a:gd name="connsiteY129" fmla="*/ 273249 h 655314"/>
              <a:gd name="connsiteX130" fmla="*/ 8251060 w 9486366"/>
              <a:gd name="connsiteY130" fmla="*/ 273249 h 655314"/>
              <a:gd name="connsiteX131" fmla="*/ 8391659 w 9486366"/>
              <a:gd name="connsiteY131" fmla="*/ 295775 h 655314"/>
              <a:gd name="connsiteX132" fmla="*/ 8500987 w 9486366"/>
              <a:gd name="connsiteY132" fmla="*/ 354230 h 655314"/>
              <a:gd name="connsiteX133" fmla="*/ 8570333 w 9486366"/>
              <a:gd name="connsiteY133" fmla="*/ 431654 h 655314"/>
              <a:gd name="connsiteX134" fmla="*/ 8594622 w 9486366"/>
              <a:gd name="connsiteY134" fmla="*/ 510195 h 655314"/>
              <a:gd name="connsiteX135" fmla="*/ 8564680 w 9486366"/>
              <a:gd name="connsiteY135" fmla="*/ 578202 h 655314"/>
              <a:gd name="connsiteX136" fmla="*/ 8492465 w 9486366"/>
              <a:gd name="connsiteY136" fmla="*/ 606115 h 655314"/>
              <a:gd name="connsiteX137" fmla="*/ 8445333 w 9486366"/>
              <a:gd name="connsiteY137" fmla="*/ 591922 h 655314"/>
              <a:gd name="connsiteX138" fmla="*/ 8404473 w 9486366"/>
              <a:gd name="connsiteY138" fmla="*/ 546186 h 655314"/>
              <a:gd name="connsiteX139" fmla="*/ 8337228 w 9486366"/>
              <a:gd name="connsiteY139" fmla="*/ 472770 h 655314"/>
              <a:gd name="connsiteX140" fmla="*/ 8248269 w 9486366"/>
              <a:gd name="connsiteY140" fmla="*/ 448299 h 655314"/>
              <a:gd name="connsiteX141" fmla="*/ 8123448 w 9486366"/>
              <a:gd name="connsiteY141" fmla="*/ 509528 h 655314"/>
              <a:gd name="connsiteX142" fmla="*/ 8087520 w 9486366"/>
              <a:gd name="connsiteY142" fmla="*/ 582905 h 655314"/>
              <a:gd name="connsiteX143" fmla="*/ 8078641 w 9486366"/>
              <a:gd name="connsiteY143" fmla="*/ 655314 h 655314"/>
              <a:gd name="connsiteX144" fmla="*/ 7857840 w 9486366"/>
              <a:gd name="connsiteY144" fmla="*/ 655314 h 655314"/>
              <a:gd name="connsiteX145" fmla="*/ 7866708 w 9486366"/>
              <a:gd name="connsiteY145" fmla="*/ 569348 h 655314"/>
              <a:gd name="connsiteX146" fmla="*/ 7901978 w 9486366"/>
              <a:gd name="connsiteY146" fmla="*/ 469179 h 655314"/>
              <a:gd name="connsiteX147" fmla="*/ 8038568 w 9486366"/>
              <a:gd name="connsiteY147" fmla="*/ 324577 h 655314"/>
              <a:gd name="connsiteX148" fmla="*/ 8251060 w 9486366"/>
              <a:gd name="connsiteY148" fmla="*/ 273249 h 655314"/>
              <a:gd name="connsiteX149" fmla="*/ 2452990 w 9486366"/>
              <a:gd name="connsiteY149" fmla="*/ 273249 h 655314"/>
              <a:gd name="connsiteX150" fmla="*/ 2652205 w 9486366"/>
              <a:gd name="connsiteY150" fmla="*/ 322493 h 655314"/>
              <a:gd name="connsiteX151" fmla="*/ 2777289 w 9486366"/>
              <a:gd name="connsiteY151" fmla="*/ 449805 h 655314"/>
              <a:gd name="connsiteX152" fmla="*/ 2818866 w 9486366"/>
              <a:gd name="connsiteY152" fmla="*/ 608516 h 655314"/>
              <a:gd name="connsiteX153" fmla="*/ 2810615 w 9486366"/>
              <a:gd name="connsiteY153" fmla="*/ 655314 h 655314"/>
              <a:gd name="connsiteX154" fmla="*/ 2068323 w 9486366"/>
              <a:gd name="connsiteY154" fmla="*/ 655314 h 655314"/>
              <a:gd name="connsiteX155" fmla="*/ 2091093 w 9486366"/>
              <a:gd name="connsiteY155" fmla="*/ 513264 h 655314"/>
              <a:gd name="connsiteX156" fmla="*/ 2167505 w 9486366"/>
              <a:gd name="connsiteY156" fmla="*/ 384717 h 655314"/>
              <a:gd name="connsiteX157" fmla="*/ 2291337 w 9486366"/>
              <a:gd name="connsiteY157" fmla="*/ 301935 h 655314"/>
              <a:gd name="connsiteX158" fmla="*/ 2452990 w 9486366"/>
              <a:gd name="connsiteY158" fmla="*/ 273249 h 655314"/>
              <a:gd name="connsiteX159" fmla="*/ 7108934 w 9486366"/>
              <a:gd name="connsiteY159" fmla="*/ 15655 h 655314"/>
              <a:gd name="connsiteX160" fmla="*/ 7184384 w 9486366"/>
              <a:gd name="connsiteY160" fmla="*/ 46920 h 655314"/>
              <a:gd name="connsiteX161" fmla="*/ 7213348 w 9486366"/>
              <a:gd name="connsiteY161" fmla="*/ 97927 h 655314"/>
              <a:gd name="connsiteX162" fmla="*/ 7219218 w 9486366"/>
              <a:gd name="connsiteY162" fmla="*/ 175973 h 655314"/>
              <a:gd name="connsiteX163" fmla="*/ 7219218 w 9486366"/>
              <a:gd name="connsiteY163" fmla="*/ 291750 h 655314"/>
              <a:gd name="connsiteX164" fmla="*/ 7274044 w 9486366"/>
              <a:gd name="connsiteY164" fmla="*/ 291750 h 655314"/>
              <a:gd name="connsiteX165" fmla="*/ 7346076 w 9486366"/>
              <a:gd name="connsiteY165" fmla="*/ 315127 h 655314"/>
              <a:gd name="connsiteX166" fmla="*/ 7372020 w 9486366"/>
              <a:gd name="connsiteY166" fmla="*/ 374305 h 655314"/>
              <a:gd name="connsiteX167" fmla="*/ 7336140 w 9486366"/>
              <a:gd name="connsiteY167" fmla="*/ 439420 h 655314"/>
              <a:gd name="connsiteX168" fmla="*/ 7239866 w 9486366"/>
              <a:gd name="connsiteY168" fmla="*/ 457549 h 655314"/>
              <a:gd name="connsiteX169" fmla="*/ 7219218 w 9486366"/>
              <a:gd name="connsiteY169" fmla="*/ 457549 h 655314"/>
              <a:gd name="connsiteX170" fmla="*/ 7219218 w 9486366"/>
              <a:gd name="connsiteY170" fmla="*/ 655314 h 655314"/>
              <a:gd name="connsiteX171" fmla="*/ 7000051 w 9486366"/>
              <a:gd name="connsiteY171" fmla="*/ 655314 h 655314"/>
              <a:gd name="connsiteX172" fmla="*/ 7000051 w 9486366"/>
              <a:gd name="connsiteY172" fmla="*/ 457549 h 655314"/>
              <a:gd name="connsiteX173" fmla="*/ 6989166 w 9486366"/>
              <a:gd name="connsiteY173" fmla="*/ 457549 h 655314"/>
              <a:gd name="connsiteX174" fmla="*/ 6916451 w 9486366"/>
              <a:gd name="connsiteY174" fmla="*/ 434145 h 655314"/>
              <a:gd name="connsiteX175" fmla="*/ 6890511 w 9486366"/>
              <a:gd name="connsiteY175" fmla="*/ 374305 h 655314"/>
              <a:gd name="connsiteX176" fmla="*/ 6917741 w 9486366"/>
              <a:gd name="connsiteY176" fmla="*/ 314771 h 655314"/>
              <a:gd name="connsiteX177" fmla="*/ 6993347 w 9486366"/>
              <a:gd name="connsiteY177" fmla="*/ 291750 h 655314"/>
              <a:gd name="connsiteX178" fmla="*/ 7000051 w 9486366"/>
              <a:gd name="connsiteY178" fmla="*/ 291750 h 655314"/>
              <a:gd name="connsiteX179" fmla="*/ 7000051 w 9486366"/>
              <a:gd name="connsiteY179" fmla="*/ 191350 h 655314"/>
              <a:gd name="connsiteX180" fmla="*/ 7002647 w 9486366"/>
              <a:gd name="connsiteY180" fmla="*/ 116122 h 655314"/>
              <a:gd name="connsiteX181" fmla="*/ 7021265 w 9486366"/>
              <a:gd name="connsiteY181" fmla="*/ 61008 h 655314"/>
              <a:gd name="connsiteX182" fmla="*/ 7055115 w 9486366"/>
              <a:gd name="connsiteY182" fmla="*/ 29798 h 655314"/>
              <a:gd name="connsiteX183" fmla="*/ 7108934 w 9486366"/>
              <a:gd name="connsiteY183" fmla="*/ 15655 h 655314"/>
              <a:gd name="connsiteX184" fmla="*/ 807281 w 9486366"/>
              <a:gd name="connsiteY184" fmla="*/ 9251 h 655314"/>
              <a:gd name="connsiteX185" fmla="*/ 871446 w 9486366"/>
              <a:gd name="connsiteY185" fmla="*/ 9251 h 655314"/>
              <a:gd name="connsiteX186" fmla="*/ 975348 w 9486366"/>
              <a:gd name="connsiteY186" fmla="*/ 36119 h 655314"/>
              <a:gd name="connsiteX187" fmla="*/ 1015431 w 9486366"/>
              <a:gd name="connsiteY187" fmla="*/ 137214 h 655314"/>
              <a:gd name="connsiteX188" fmla="*/ 1015431 w 9486366"/>
              <a:gd name="connsiteY188" fmla="*/ 655314 h 655314"/>
              <a:gd name="connsiteX189" fmla="*/ 796262 w 9486366"/>
              <a:gd name="connsiteY189" fmla="*/ 655314 h 655314"/>
              <a:gd name="connsiteX190" fmla="*/ 796262 w 9486366"/>
              <a:gd name="connsiteY190" fmla="*/ 254748 h 655314"/>
              <a:gd name="connsiteX191" fmla="*/ 711627 w 9486366"/>
              <a:gd name="connsiteY191" fmla="*/ 655314 h 655314"/>
              <a:gd name="connsiteX192" fmla="*/ 519971 w 9486366"/>
              <a:gd name="connsiteY192" fmla="*/ 655314 h 655314"/>
              <a:gd name="connsiteX193" fmla="*/ 642138 w 9486366"/>
              <a:gd name="connsiteY193" fmla="*/ 156604 h 655314"/>
              <a:gd name="connsiteX194" fmla="*/ 672502 w 9486366"/>
              <a:gd name="connsiteY194" fmla="*/ 63454 h 655314"/>
              <a:gd name="connsiteX195" fmla="*/ 716593 w 9486366"/>
              <a:gd name="connsiteY195" fmla="*/ 21348 h 655314"/>
              <a:gd name="connsiteX196" fmla="*/ 807281 w 9486366"/>
              <a:gd name="connsiteY196" fmla="*/ 9251 h 655314"/>
              <a:gd name="connsiteX197" fmla="*/ 143184 w 9486366"/>
              <a:gd name="connsiteY197" fmla="*/ 9251 h 655314"/>
              <a:gd name="connsiteX198" fmla="*/ 207315 w 9486366"/>
              <a:gd name="connsiteY198" fmla="*/ 9251 h 655314"/>
              <a:gd name="connsiteX199" fmla="*/ 298231 w 9486366"/>
              <a:gd name="connsiteY199" fmla="*/ 21442 h 655314"/>
              <a:gd name="connsiteX200" fmla="*/ 342533 w 9486366"/>
              <a:gd name="connsiteY200" fmla="*/ 63631 h 655314"/>
              <a:gd name="connsiteX201" fmla="*/ 372825 w 9486366"/>
              <a:gd name="connsiteY201" fmla="*/ 156604 h 655314"/>
              <a:gd name="connsiteX202" fmla="*/ 495173 w 9486366"/>
              <a:gd name="connsiteY202" fmla="*/ 655314 h 655314"/>
              <a:gd name="connsiteX203" fmla="*/ 305915 w 9486366"/>
              <a:gd name="connsiteY203" fmla="*/ 655314 h 655314"/>
              <a:gd name="connsiteX204" fmla="*/ 219167 w 9486366"/>
              <a:gd name="connsiteY204" fmla="*/ 254748 h 655314"/>
              <a:gd name="connsiteX205" fmla="*/ 219167 w 9486366"/>
              <a:gd name="connsiteY205" fmla="*/ 655314 h 655314"/>
              <a:gd name="connsiteX206" fmla="*/ 0 w 9486366"/>
              <a:gd name="connsiteY206" fmla="*/ 655314 h 655314"/>
              <a:gd name="connsiteX207" fmla="*/ 0 w 9486366"/>
              <a:gd name="connsiteY207" fmla="*/ 137214 h 655314"/>
              <a:gd name="connsiteX208" fmla="*/ 39787 w 9486366"/>
              <a:gd name="connsiteY208" fmla="*/ 35941 h 655314"/>
              <a:gd name="connsiteX209" fmla="*/ 143184 w 9486366"/>
              <a:gd name="connsiteY209" fmla="*/ 9251 h 655314"/>
              <a:gd name="connsiteX210" fmla="*/ 7602889 w 9486366"/>
              <a:gd name="connsiteY210" fmla="*/ 0 h 655314"/>
              <a:gd name="connsiteX211" fmla="*/ 7678440 w 9486366"/>
              <a:gd name="connsiteY211" fmla="*/ 27741 h 655314"/>
              <a:gd name="connsiteX212" fmla="*/ 7711784 w 9486366"/>
              <a:gd name="connsiteY212" fmla="*/ 107105 h 655314"/>
              <a:gd name="connsiteX213" fmla="*/ 7679379 w 9486366"/>
              <a:gd name="connsiteY213" fmla="*/ 186046 h 655314"/>
              <a:gd name="connsiteX214" fmla="*/ 7602889 w 9486366"/>
              <a:gd name="connsiteY214" fmla="*/ 214899 h 655314"/>
              <a:gd name="connsiteX215" fmla="*/ 7525171 w 9486366"/>
              <a:gd name="connsiteY215" fmla="*/ 186669 h 655314"/>
              <a:gd name="connsiteX216" fmla="*/ 7492616 w 9486366"/>
              <a:gd name="connsiteY216" fmla="*/ 107105 h 655314"/>
              <a:gd name="connsiteX217" fmla="*/ 7525916 w 9486366"/>
              <a:gd name="connsiteY217" fmla="*/ 30193 h 655314"/>
              <a:gd name="connsiteX218" fmla="*/ 7602889 w 9486366"/>
              <a:gd name="connsiteY218" fmla="*/ 0 h 655314"/>
              <a:gd name="connsiteX219" fmla="*/ 4994463 w 9486366"/>
              <a:gd name="connsiteY219" fmla="*/ 0 h 655314"/>
              <a:gd name="connsiteX220" fmla="*/ 5070013 w 9486366"/>
              <a:gd name="connsiteY220" fmla="*/ 27741 h 655314"/>
              <a:gd name="connsiteX221" fmla="*/ 5103357 w 9486366"/>
              <a:gd name="connsiteY221" fmla="*/ 107105 h 655314"/>
              <a:gd name="connsiteX222" fmla="*/ 5070952 w 9486366"/>
              <a:gd name="connsiteY222" fmla="*/ 186046 h 655314"/>
              <a:gd name="connsiteX223" fmla="*/ 4994463 w 9486366"/>
              <a:gd name="connsiteY223" fmla="*/ 214899 h 655314"/>
              <a:gd name="connsiteX224" fmla="*/ 4916744 w 9486366"/>
              <a:gd name="connsiteY224" fmla="*/ 186669 h 655314"/>
              <a:gd name="connsiteX225" fmla="*/ 4884189 w 9486366"/>
              <a:gd name="connsiteY225" fmla="*/ 107105 h 655314"/>
              <a:gd name="connsiteX226" fmla="*/ 4917490 w 9486366"/>
              <a:gd name="connsiteY226" fmla="*/ 30193 h 655314"/>
              <a:gd name="connsiteX227" fmla="*/ 4994463 w 9486366"/>
              <a:gd name="connsiteY227" fmla="*/ 0 h 655314"/>
              <a:gd name="connsiteX228" fmla="*/ 3440465 w 9486366"/>
              <a:gd name="connsiteY228" fmla="*/ 0 h 655314"/>
              <a:gd name="connsiteX229" fmla="*/ 3516015 w 9486366"/>
              <a:gd name="connsiteY229" fmla="*/ 27741 h 655314"/>
              <a:gd name="connsiteX230" fmla="*/ 3549359 w 9486366"/>
              <a:gd name="connsiteY230" fmla="*/ 107105 h 655314"/>
              <a:gd name="connsiteX231" fmla="*/ 3516954 w 9486366"/>
              <a:gd name="connsiteY231" fmla="*/ 186046 h 655314"/>
              <a:gd name="connsiteX232" fmla="*/ 3440465 w 9486366"/>
              <a:gd name="connsiteY232" fmla="*/ 214899 h 655314"/>
              <a:gd name="connsiteX233" fmla="*/ 3362746 w 9486366"/>
              <a:gd name="connsiteY233" fmla="*/ 186669 h 655314"/>
              <a:gd name="connsiteX234" fmla="*/ 3330191 w 9486366"/>
              <a:gd name="connsiteY234" fmla="*/ 107105 h 655314"/>
              <a:gd name="connsiteX235" fmla="*/ 3363492 w 9486366"/>
              <a:gd name="connsiteY235" fmla="*/ 30193 h 655314"/>
              <a:gd name="connsiteX236" fmla="*/ 3440465 w 9486366"/>
              <a:gd name="connsiteY236" fmla="*/ 0 h 6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FBFBF"/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74BBA25-8793-4B41-8AA8-8BDC9FF50B10}"/>
              </a:ext>
            </a:extLst>
          </p:cNvPr>
          <p:cNvSpPr/>
          <p:nvPr/>
        </p:nvSpPr>
        <p:spPr>
          <a:xfrm>
            <a:off x="945236" y="2128128"/>
            <a:ext cx="9486366" cy="655314"/>
          </a:xfrm>
          <a:custGeom>
            <a:avLst/>
            <a:gdLst>
              <a:gd name="connsiteX0" fmla="*/ 9114207 w 9486366"/>
              <a:gd name="connsiteY0" fmla="*/ 434778 h 655314"/>
              <a:gd name="connsiteX1" fmla="*/ 9007775 w 9486366"/>
              <a:gd name="connsiteY1" fmla="*/ 479753 h 655314"/>
              <a:gd name="connsiteX2" fmla="*/ 8956824 w 9486366"/>
              <a:gd name="connsiteY2" fmla="*/ 600578 h 655314"/>
              <a:gd name="connsiteX3" fmla="*/ 9273002 w 9486366"/>
              <a:gd name="connsiteY3" fmla="*/ 600578 h 655314"/>
              <a:gd name="connsiteX4" fmla="*/ 9224503 w 9486366"/>
              <a:gd name="connsiteY4" fmla="*/ 479141 h 655314"/>
              <a:gd name="connsiteX5" fmla="*/ 9114207 w 9486366"/>
              <a:gd name="connsiteY5" fmla="*/ 434778 h 655314"/>
              <a:gd name="connsiteX6" fmla="*/ 2446708 w 9486366"/>
              <a:gd name="connsiteY6" fmla="*/ 434778 h 655314"/>
              <a:gd name="connsiteX7" fmla="*/ 2340275 w 9486366"/>
              <a:gd name="connsiteY7" fmla="*/ 479753 h 655314"/>
              <a:gd name="connsiteX8" fmla="*/ 2289325 w 9486366"/>
              <a:gd name="connsiteY8" fmla="*/ 600578 h 655314"/>
              <a:gd name="connsiteX9" fmla="*/ 2605502 w 9486366"/>
              <a:gd name="connsiteY9" fmla="*/ 600578 h 655314"/>
              <a:gd name="connsiteX10" fmla="*/ 2557003 w 9486366"/>
              <a:gd name="connsiteY10" fmla="*/ 479141 h 655314"/>
              <a:gd name="connsiteX11" fmla="*/ 2446708 w 9486366"/>
              <a:gd name="connsiteY11" fmla="*/ 434778 h 655314"/>
              <a:gd name="connsiteX12" fmla="*/ 7600799 w 9486366"/>
              <a:gd name="connsiteY12" fmla="*/ 274672 h 655314"/>
              <a:gd name="connsiteX13" fmla="*/ 7680436 w 9486366"/>
              <a:gd name="connsiteY13" fmla="*/ 307738 h 655314"/>
              <a:gd name="connsiteX14" fmla="*/ 7711784 w 9486366"/>
              <a:gd name="connsiteY14" fmla="*/ 397109 h 655314"/>
              <a:gd name="connsiteX15" fmla="*/ 7711784 w 9486366"/>
              <a:gd name="connsiteY15" fmla="*/ 655314 h 655314"/>
              <a:gd name="connsiteX16" fmla="*/ 7492616 w 9486366"/>
              <a:gd name="connsiteY16" fmla="*/ 655314 h 655314"/>
              <a:gd name="connsiteX17" fmla="*/ 7492616 w 9486366"/>
              <a:gd name="connsiteY17" fmla="*/ 402702 h 655314"/>
              <a:gd name="connsiteX18" fmla="*/ 7522624 w 9486366"/>
              <a:gd name="connsiteY18" fmla="*/ 307583 h 655314"/>
              <a:gd name="connsiteX19" fmla="*/ 7600799 w 9486366"/>
              <a:gd name="connsiteY19" fmla="*/ 274672 h 655314"/>
              <a:gd name="connsiteX20" fmla="*/ 6446671 w 9486366"/>
              <a:gd name="connsiteY20" fmla="*/ 274672 h 655314"/>
              <a:gd name="connsiteX21" fmla="*/ 6583473 w 9486366"/>
              <a:gd name="connsiteY21" fmla="*/ 290744 h 655314"/>
              <a:gd name="connsiteX22" fmla="*/ 6686736 w 9486366"/>
              <a:gd name="connsiteY22" fmla="*/ 334089 h 655314"/>
              <a:gd name="connsiteX23" fmla="*/ 6750912 w 9486366"/>
              <a:gd name="connsiteY23" fmla="*/ 395847 h 655314"/>
              <a:gd name="connsiteX24" fmla="*/ 6773489 w 9486366"/>
              <a:gd name="connsiteY24" fmla="*/ 464220 h 655314"/>
              <a:gd name="connsiteX25" fmla="*/ 6747176 w 9486366"/>
              <a:gd name="connsiteY25" fmla="*/ 528124 h 655314"/>
              <a:gd name="connsiteX26" fmla="*/ 6674078 w 9486366"/>
              <a:gd name="connsiteY26" fmla="*/ 553191 h 655314"/>
              <a:gd name="connsiteX27" fmla="*/ 6616317 w 9486366"/>
              <a:gd name="connsiteY27" fmla="*/ 534389 h 655314"/>
              <a:gd name="connsiteX28" fmla="*/ 6565694 w 9486366"/>
              <a:gd name="connsiteY28" fmla="*/ 480942 h 655314"/>
              <a:gd name="connsiteX29" fmla="*/ 6519236 w 9486366"/>
              <a:gd name="connsiteY29" fmla="*/ 439932 h 655314"/>
              <a:gd name="connsiteX30" fmla="*/ 6446593 w 9486366"/>
              <a:gd name="connsiteY30" fmla="*/ 424816 h 655314"/>
              <a:gd name="connsiteX31" fmla="*/ 6370503 w 9486366"/>
              <a:gd name="connsiteY31" fmla="*/ 443451 h 655314"/>
              <a:gd name="connsiteX32" fmla="*/ 6341557 w 9486366"/>
              <a:gd name="connsiteY32" fmla="*/ 487413 h 655314"/>
              <a:gd name="connsiteX33" fmla="*/ 6362493 w 9486366"/>
              <a:gd name="connsiteY33" fmla="*/ 526990 h 655314"/>
              <a:gd name="connsiteX34" fmla="*/ 6424329 w 9486366"/>
              <a:gd name="connsiteY34" fmla="*/ 555086 h 655314"/>
              <a:gd name="connsiteX35" fmla="*/ 6540077 w 9486366"/>
              <a:gd name="connsiteY35" fmla="*/ 585379 h 655314"/>
              <a:gd name="connsiteX36" fmla="*/ 6689321 w 9486366"/>
              <a:gd name="connsiteY36" fmla="*/ 638881 h 655314"/>
              <a:gd name="connsiteX37" fmla="*/ 6708921 w 9486366"/>
              <a:gd name="connsiteY37" fmla="*/ 655314 h 655314"/>
              <a:gd name="connsiteX38" fmla="*/ 6207885 w 9486366"/>
              <a:gd name="connsiteY38" fmla="*/ 655314 h 655314"/>
              <a:gd name="connsiteX39" fmla="*/ 6176113 w 9486366"/>
              <a:gd name="connsiteY39" fmla="*/ 625922 h 655314"/>
              <a:gd name="connsiteX40" fmla="*/ 6136621 w 9486366"/>
              <a:gd name="connsiteY40" fmla="*/ 508994 h 655314"/>
              <a:gd name="connsiteX41" fmla="*/ 6173067 w 9486366"/>
              <a:gd name="connsiteY41" fmla="*/ 392856 h 655314"/>
              <a:gd name="connsiteX42" fmla="*/ 6279465 w 9486366"/>
              <a:gd name="connsiteY42" fmla="*/ 306577 h 655314"/>
              <a:gd name="connsiteX43" fmla="*/ 6446671 w 9486366"/>
              <a:gd name="connsiteY43" fmla="*/ 274672 h 655314"/>
              <a:gd name="connsiteX44" fmla="*/ 5875911 w 9486366"/>
              <a:gd name="connsiteY44" fmla="*/ 274672 h 655314"/>
              <a:gd name="connsiteX45" fmla="*/ 5955186 w 9486366"/>
              <a:gd name="connsiteY45" fmla="*/ 307455 h 655314"/>
              <a:gd name="connsiteX46" fmla="*/ 5985150 w 9486366"/>
              <a:gd name="connsiteY46" fmla="*/ 402690 h 655314"/>
              <a:gd name="connsiteX47" fmla="*/ 5985150 w 9486366"/>
              <a:gd name="connsiteY47" fmla="*/ 655314 h 655314"/>
              <a:gd name="connsiteX48" fmla="*/ 5765649 w 9486366"/>
              <a:gd name="connsiteY48" fmla="*/ 655314 h 655314"/>
              <a:gd name="connsiteX49" fmla="*/ 5765982 w 9486366"/>
              <a:gd name="connsiteY49" fmla="*/ 634467 h 655314"/>
              <a:gd name="connsiteX50" fmla="*/ 5765982 w 9486366"/>
              <a:gd name="connsiteY50" fmla="*/ 402690 h 655314"/>
              <a:gd name="connsiteX51" fmla="*/ 5796580 w 9486366"/>
              <a:gd name="connsiteY51" fmla="*/ 307672 h 655314"/>
              <a:gd name="connsiteX52" fmla="*/ 5875911 w 9486366"/>
              <a:gd name="connsiteY52" fmla="*/ 274672 h 655314"/>
              <a:gd name="connsiteX53" fmla="*/ 5385307 w 9486366"/>
              <a:gd name="connsiteY53" fmla="*/ 274672 h 655314"/>
              <a:gd name="connsiteX54" fmla="*/ 5465705 w 9486366"/>
              <a:gd name="connsiteY54" fmla="*/ 307777 h 655314"/>
              <a:gd name="connsiteX55" fmla="*/ 5496292 w 9486366"/>
              <a:gd name="connsiteY55" fmla="*/ 402690 h 655314"/>
              <a:gd name="connsiteX56" fmla="*/ 5496292 w 9486366"/>
              <a:gd name="connsiteY56" fmla="*/ 655314 h 655314"/>
              <a:gd name="connsiteX57" fmla="*/ 5277124 w 9486366"/>
              <a:gd name="connsiteY57" fmla="*/ 655314 h 655314"/>
              <a:gd name="connsiteX58" fmla="*/ 5277124 w 9486366"/>
              <a:gd name="connsiteY58" fmla="*/ 402690 h 655314"/>
              <a:gd name="connsiteX59" fmla="*/ 5306782 w 9486366"/>
              <a:gd name="connsiteY59" fmla="*/ 307232 h 655314"/>
              <a:gd name="connsiteX60" fmla="*/ 5385307 w 9486366"/>
              <a:gd name="connsiteY60" fmla="*/ 274672 h 655314"/>
              <a:gd name="connsiteX61" fmla="*/ 4994463 w 9486366"/>
              <a:gd name="connsiteY61" fmla="*/ 274672 h 655314"/>
              <a:gd name="connsiteX62" fmla="*/ 5073121 w 9486366"/>
              <a:gd name="connsiteY62" fmla="*/ 307494 h 655314"/>
              <a:gd name="connsiteX63" fmla="*/ 5103357 w 9486366"/>
              <a:gd name="connsiteY63" fmla="*/ 402924 h 655314"/>
              <a:gd name="connsiteX64" fmla="*/ 5103357 w 9486366"/>
              <a:gd name="connsiteY64" fmla="*/ 655314 h 655314"/>
              <a:gd name="connsiteX65" fmla="*/ 4884189 w 9486366"/>
              <a:gd name="connsiteY65" fmla="*/ 655314 h 655314"/>
              <a:gd name="connsiteX66" fmla="*/ 4884189 w 9486366"/>
              <a:gd name="connsiteY66" fmla="*/ 402624 h 655314"/>
              <a:gd name="connsiteX67" fmla="*/ 4914682 w 9486366"/>
              <a:gd name="connsiteY67" fmla="*/ 307655 h 655314"/>
              <a:gd name="connsiteX68" fmla="*/ 4994463 w 9486366"/>
              <a:gd name="connsiteY68" fmla="*/ 274672 h 655314"/>
              <a:gd name="connsiteX69" fmla="*/ 4008271 w 9486366"/>
              <a:gd name="connsiteY69" fmla="*/ 274672 h 655314"/>
              <a:gd name="connsiteX70" fmla="*/ 4145073 w 9486366"/>
              <a:gd name="connsiteY70" fmla="*/ 290744 h 655314"/>
              <a:gd name="connsiteX71" fmla="*/ 4248336 w 9486366"/>
              <a:gd name="connsiteY71" fmla="*/ 334089 h 655314"/>
              <a:gd name="connsiteX72" fmla="*/ 4312513 w 9486366"/>
              <a:gd name="connsiteY72" fmla="*/ 395847 h 655314"/>
              <a:gd name="connsiteX73" fmla="*/ 4335089 w 9486366"/>
              <a:gd name="connsiteY73" fmla="*/ 464220 h 655314"/>
              <a:gd name="connsiteX74" fmla="*/ 4308777 w 9486366"/>
              <a:gd name="connsiteY74" fmla="*/ 528124 h 655314"/>
              <a:gd name="connsiteX75" fmla="*/ 4235678 w 9486366"/>
              <a:gd name="connsiteY75" fmla="*/ 553191 h 655314"/>
              <a:gd name="connsiteX76" fmla="*/ 4177917 w 9486366"/>
              <a:gd name="connsiteY76" fmla="*/ 534389 h 655314"/>
              <a:gd name="connsiteX77" fmla="*/ 4127295 w 9486366"/>
              <a:gd name="connsiteY77" fmla="*/ 480942 h 655314"/>
              <a:gd name="connsiteX78" fmla="*/ 4080836 w 9486366"/>
              <a:gd name="connsiteY78" fmla="*/ 439932 h 655314"/>
              <a:gd name="connsiteX79" fmla="*/ 4008193 w 9486366"/>
              <a:gd name="connsiteY79" fmla="*/ 424816 h 655314"/>
              <a:gd name="connsiteX80" fmla="*/ 3932104 w 9486366"/>
              <a:gd name="connsiteY80" fmla="*/ 443451 h 655314"/>
              <a:gd name="connsiteX81" fmla="*/ 3903156 w 9486366"/>
              <a:gd name="connsiteY81" fmla="*/ 487413 h 655314"/>
              <a:gd name="connsiteX82" fmla="*/ 3924093 w 9486366"/>
              <a:gd name="connsiteY82" fmla="*/ 526990 h 655314"/>
              <a:gd name="connsiteX83" fmla="*/ 3985928 w 9486366"/>
              <a:gd name="connsiteY83" fmla="*/ 555086 h 655314"/>
              <a:gd name="connsiteX84" fmla="*/ 4101678 w 9486366"/>
              <a:gd name="connsiteY84" fmla="*/ 585379 h 655314"/>
              <a:gd name="connsiteX85" fmla="*/ 4250921 w 9486366"/>
              <a:gd name="connsiteY85" fmla="*/ 638881 h 655314"/>
              <a:gd name="connsiteX86" fmla="*/ 4270521 w 9486366"/>
              <a:gd name="connsiteY86" fmla="*/ 655314 h 655314"/>
              <a:gd name="connsiteX87" fmla="*/ 3769485 w 9486366"/>
              <a:gd name="connsiteY87" fmla="*/ 655314 h 655314"/>
              <a:gd name="connsiteX88" fmla="*/ 3737713 w 9486366"/>
              <a:gd name="connsiteY88" fmla="*/ 625922 h 655314"/>
              <a:gd name="connsiteX89" fmla="*/ 3698220 w 9486366"/>
              <a:gd name="connsiteY89" fmla="*/ 508994 h 655314"/>
              <a:gd name="connsiteX90" fmla="*/ 3734667 w 9486366"/>
              <a:gd name="connsiteY90" fmla="*/ 392856 h 655314"/>
              <a:gd name="connsiteX91" fmla="*/ 3841065 w 9486366"/>
              <a:gd name="connsiteY91" fmla="*/ 306577 h 655314"/>
              <a:gd name="connsiteX92" fmla="*/ 4008271 w 9486366"/>
              <a:gd name="connsiteY92" fmla="*/ 274672 h 655314"/>
              <a:gd name="connsiteX93" fmla="*/ 3438375 w 9486366"/>
              <a:gd name="connsiteY93" fmla="*/ 274672 h 655314"/>
              <a:gd name="connsiteX94" fmla="*/ 3518011 w 9486366"/>
              <a:gd name="connsiteY94" fmla="*/ 307738 h 655314"/>
              <a:gd name="connsiteX95" fmla="*/ 3549359 w 9486366"/>
              <a:gd name="connsiteY95" fmla="*/ 397109 h 655314"/>
              <a:gd name="connsiteX96" fmla="*/ 3549359 w 9486366"/>
              <a:gd name="connsiteY96" fmla="*/ 655314 h 655314"/>
              <a:gd name="connsiteX97" fmla="*/ 3330191 w 9486366"/>
              <a:gd name="connsiteY97" fmla="*/ 655314 h 655314"/>
              <a:gd name="connsiteX98" fmla="*/ 3330191 w 9486366"/>
              <a:gd name="connsiteY98" fmla="*/ 402702 h 655314"/>
              <a:gd name="connsiteX99" fmla="*/ 3360201 w 9486366"/>
              <a:gd name="connsiteY99" fmla="*/ 307583 h 655314"/>
              <a:gd name="connsiteX100" fmla="*/ 3438375 w 9486366"/>
              <a:gd name="connsiteY100" fmla="*/ 274672 h 655314"/>
              <a:gd name="connsiteX101" fmla="*/ 1561850 w 9486366"/>
              <a:gd name="connsiteY101" fmla="*/ 274672 h 655314"/>
              <a:gd name="connsiteX102" fmla="*/ 1724374 w 9486366"/>
              <a:gd name="connsiteY102" fmla="*/ 303763 h 655314"/>
              <a:gd name="connsiteX103" fmla="*/ 1850436 w 9486366"/>
              <a:gd name="connsiteY103" fmla="*/ 386980 h 655314"/>
              <a:gd name="connsiteX104" fmla="*/ 1930095 w 9486366"/>
              <a:gd name="connsiteY104" fmla="*/ 514615 h 655314"/>
              <a:gd name="connsiteX105" fmla="*/ 1953599 w 9486366"/>
              <a:gd name="connsiteY105" fmla="*/ 655314 h 655314"/>
              <a:gd name="connsiteX106" fmla="*/ 1733980 w 9486366"/>
              <a:gd name="connsiteY106" fmla="*/ 655314 h 655314"/>
              <a:gd name="connsiteX107" fmla="*/ 1724601 w 9486366"/>
              <a:gd name="connsiteY107" fmla="*/ 577673 h 655314"/>
              <a:gd name="connsiteX108" fmla="*/ 1688840 w 9486366"/>
              <a:gd name="connsiteY108" fmla="*/ 504480 h 655314"/>
              <a:gd name="connsiteX109" fmla="*/ 1561850 w 9486366"/>
              <a:gd name="connsiteY109" fmla="*/ 444029 h 655314"/>
              <a:gd name="connsiteX110" fmla="*/ 1472135 w 9486366"/>
              <a:gd name="connsiteY110" fmla="*/ 470458 h 655314"/>
              <a:gd name="connsiteX111" fmla="*/ 1411678 w 9486366"/>
              <a:gd name="connsiteY111" fmla="*/ 550244 h 655314"/>
              <a:gd name="connsiteX112" fmla="*/ 1395404 w 9486366"/>
              <a:gd name="connsiteY112" fmla="*/ 608450 h 655314"/>
              <a:gd name="connsiteX113" fmla="*/ 1391660 w 9486366"/>
              <a:gd name="connsiteY113" fmla="*/ 655314 h 655314"/>
              <a:gd name="connsiteX114" fmla="*/ 1171063 w 9486366"/>
              <a:gd name="connsiteY114" fmla="*/ 655314 h 655314"/>
              <a:gd name="connsiteX115" fmla="*/ 1176210 w 9486366"/>
              <a:gd name="connsiteY115" fmla="*/ 590629 h 655314"/>
              <a:gd name="connsiteX116" fmla="*/ 1196674 w 9486366"/>
              <a:gd name="connsiteY116" fmla="*/ 512730 h 655314"/>
              <a:gd name="connsiteX117" fmla="*/ 1275854 w 9486366"/>
              <a:gd name="connsiteY117" fmla="*/ 385357 h 655314"/>
              <a:gd name="connsiteX118" fmla="*/ 1400982 w 9486366"/>
              <a:gd name="connsiteY118" fmla="*/ 303319 h 655314"/>
              <a:gd name="connsiteX119" fmla="*/ 1561850 w 9486366"/>
              <a:gd name="connsiteY119" fmla="*/ 274672 h 655314"/>
              <a:gd name="connsiteX120" fmla="*/ 9120489 w 9486366"/>
              <a:gd name="connsiteY120" fmla="*/ 273249 h 655314"/>
              <a:gd name="connsiteX121" fmla="*/ 9319705 w 9486366"/>
              <a:gd name="connsiteY121" fmla="*/ 322493 h 655314"/>
              <a:gd name="connsiteX122" fmla="*/ 9444788 w 9486366"/>
              <a:gd name="connsiteY122" fmla="*/ 449805 h 655314"/>
              <a:gd name="connsiteX123" fmla="*/ 9486366 w 9486366"/>
              <a:gd name="connsiteY123" fmla="*/ 608516 h 655314"/>
              <a:gd name="connsiteX124" fmla="*/ 9478115 w 9486366"/>
              <a:gd name="connsiteY124" fmla="*/ 655314 h 655314"/>
              <a:gd name="connsiteX125" fmla="*/ 8735823 w 9486366"/>
              <a:gd name="connsiteY125" fmla="*/ 655314 h 655314"/>
              <a:gd name="connsiteX126" fmla="*/ 8758593 w 9486366"/>
              <a:gd name="connsiteY126" fmla="*/ 513264 h 655314"/>
              <a:gd name="connsiteX127" fmla="*/ 8835004 w 9486366"/>
              <a:gd name="connsiteY127" fmla="*/ 384717 h 655314"/>
              <a:gd name="connsiteX128" fmla="*/ 8958837 w 9486366"/>
              <a:gd name="connsiteY128" fmla="*/ 301935 h 655314"/>
              <a:gd name="connsiteX129" fmla="*/ 9120489 w 9486366"/>
              <a:gd name="connsiteY129" fmla="*/ 273249 h 655314"/>
              <a:gd name="connsiteX130" fmla="*/ 8251060 w 9486366"/>
              <a:gd name="connsiteY130" fmla="*/ 273249 h 655314"/>
              <a:gd name="connsiteX131" fmla="*/ 8391659 w 9486366"/>
              <a:gd name="connsiteY131" fmla="*/ 295775 h 655314"/>
              <a:gd name="connsiteX132" fmla="*/ 8500987 w 9486366"/>
              <a:gd name="connsiteY132" fmla="*/ 354230 h 655314"/>
              <a:gd name="connsiteX133" fmla="*/ 8570333 w 9486366"/>
              <a:gd name="connsiteY133" fmla="*/ 431654 h 655314"/>
              <a:gd name="connsiteX134" fmla="*/ 8594622 w 9486366"/>
              <a:gd name="connsiteY134" fmla="*/ 510195 h 655314"/>
              <a:gd name="connsiteX135" fmla="*/ 8564680 w 9486366"/>
              <a:gd name="connsiteY135" fmla="*/ 578202 h 655314"/>
              <a:gd name="connsiteX136" fmla="*/ 8492465 w 9486366"/>
              <a:gd name="connsiteY136" fmla="*/ 606115 h 655314"/>
              <a:gd name="connsiteX137" fmla="*/ 8445333 w 9486366"/>
              <a:gd name="connsiteY137" fmla="*/ 591922 h 655314"/>
              <a:gd name="connsiteX138" fmla="*/ 8404473 w 9486366"/>
              <a:gd name="connsiteY138" fmla="*/ 546186 h 655314"/>
              <a:gd name="connsiteX139" fmla="*/ 8337228 w 9486366"/>
              <a:gd name="connsiteY139" fmla="*/ 472770 h 655314"/>
              <a:gd name="connsiteX140" fmla="*/ 8248269 w 9486366"/>
              <a:gd name="connsiteY140" fmla="*/ 448299 h 655314"/>
              <a:gd name="connsiteX141" fmla="*/ 8123448 w 9486366"/>
              <a:gd name="connsiteY141" fmla="*/ 509528 h 655314"/>
              <a:gd name="connsiteX142" fmla="*/ 8087520 w 9486366"/>
              <a:gd name="connsiteY142" fmla="*/ 582905 h 655314"/>
              <a:gd name="connsiteX143" fmla="*/ 8078641 w 9486366"/>
              <a:gd name="connsiteY143" fmla="*/ 655314 h 655314"/>
              <a:gd name="connsiteX144" fmla="*/ 7857840 w 9486366"/>
              <a:gd name="connsiteY144" fmla="*/ 655314 h 655314"/>
              <a:gd name="connsiteX145" fmla="*/ 7866708 w 9486366"/>
              <a:gd name="connsiteY145" fmla="*/ 569348 h 655314"/>
              <a:gd name="connsiteX146" fmla="*/ 7901978 w 9486366"/>
              <a:gd name="connsiteY146" fmla="*/ 469179 h 655314"/>
              <a:gd name="connsiteX147" fmla="*/ 8038568 w 9486366"/>
              <a:gd name="connsiteY147" fmla="*/ 324577 h 655314"/>
              <a:gd name="connsiteX148" fmla="*/ 8251060 w 9486366"/>
              <a:gd name="connsiteY148" fmla="*/ 273249 h 655314"/>
              <a:gd name="connsiteX149" fmla="*/ 2452990 w 9486366"/>
              <a:gd name="connsiteY149" fmla="*/ 273249 h 655314"/>
              <a:gd name="connsiteX150" fmla="*/ 2652205 w 9486366"/>
              <a:gd name="connsiteY150" fmla="*/ 322493 h 655314"/>
              <a:gd name="connsiteX151" fmla="*/ 2777289 w 9486366"/>
              <a:gd name="connsiteY151" fmla="*/ 449805 h 655314"/>
              <a:gd name="connsiteX152" fmla="*/ 2818866 w 9486366"/>
              <a:gd name="connsiteY152" fmla="*/ 608516 h 655314"/>
              <a:gd name="connsiteX153" fmla="*/ 2810615 w 9486366"/>
              <a:gd name="connsiteY153" fmla="*/ 655314 h 655314"/>
              <a:gd name="connsiteX154" fmla="*/ 2068323 w 9486366"/>
              <a:gd name="connsiteY154" fmla="*/ 655314 h 655314"/>
              <a:gd name="connsiteX155" fmla="*/ 2091093 w 9486366"/>
              <a:gd name="connsiteY155" fmla="*/ 513264 h 655314"/>
              <a:gd name="connsiteX156" fmla="*/ 2167505 w 9486366"/>
              <a:gd name="connsiteY156" fmla="*/ 384717 h 655314"/>
              <a:gd name="connsiteX157" fmla="*/ 2291337 w 9486366"/>
              <a:gd name="connsiteY157" fmla="*/ 301935 h 655314"/>
              <a:gd name="connsiteX158" fmla="*/ 2452990 w 9486366"/>
              <a:gd name="connsiteY158" fmla="*/ 273249 h 655314"/>
              <a:gd name="connsiteX159" fmla="*/ 7108934 w 9486366"/>
              <a:gd name="connsiteY159" fmla="*/ 15655 h 655314"/>
              <a:gd name="connsiteX160" fmla="*/ 7184384 w 9486366"/>
              <a:gd name="connsiteY160" fmla="*/ 46920 h 655314"/>
              <a:gd name="connsiteX161" fmla="*/ 7213348 w 9486366"/>
              <a:gd name="connsiteY161" fmla="*/ 97927 h 655314"/>
              <a:gd name="connsiteX162" fmla="*/ 7219218 w 9486366"/>
              <a:gd name="connsiteY162" fmla="*/ 175973 h 655314"/>
              <a:gd name="connsiteX163" fmla="*/ 7219218 w 9486366"/>
              <a:gd name="connsiteY163" fmla="*/ 291750 h 655314"/>
              <a:gd name="connsiteX164" fmla="*/ 7274044 w 9486366"/>
              <a:gd name="connsiteY164" fmla="*/ 291750 h 655314"/>
              <a:gd name="connsiteX165" fmla="*/ 7346076 w 9486366"/>
              <a:gd name="connsiteY165" fmla="*/ 315127 h 655314"/>
              <a:gd name="connsiteX166" fmla="*/ 7372020 w 9486366"/>
              <a:gd name="connsiteY166" fmla="*/ 374305 h 655314"/>
              <a:gd name="connsiteX167" fmla="*/ 7336140 w 9486366"/>
              <a:gd name="connsiteY167" fmla="*/ 439420 h 655314"/>
              <a:gd name="connsiteX168" fmla="*/ 7239866 w 9486366"/>
              <a:gd name="connsiteY168" fmla="*/ 457549 h 655314"/>
              <a:gd name="connsiteX169" fmla="*/ 7219218 w 9486366"/>
              <a:gd name="connsiteY169" fmla="*/ 457549 h 655314"/>
              <a:gd name="connsiteX170" fmla="*/ 7219218 w 9486366"/>
              <a:gd name="connsiteY170" fmla="*/ 655314 h 655314"/>
              <a:gd name="connsiteX171" fmla="*/ 7000051 w 9486366"/>
              <a:gd name="connsiteY171" fmla="*/ 655314 h 655314"/>
              <a:gd name="connsiteX172" fmla="*/ 7000051 w 9486366"/>
              <a:gd name="connsiteY172" fmla="*/ 457549 h 655314"/>
              <a:gd name="connsiteX173" fmla="*/ 6989166 w 9486366"/>
              <a:gd name="connsiteY173" fmla="*/ 457549 h 655314"/>
              <a:gd name="connsiteX174" fmla="*/ 6916451 w 9486366"/>
              <a:gd name="connsiteY174" fmla="*/ 434145 h 655314"/>
              <a:gd name="connsiteX175" fmla="*/ 6890511 w 9486366"/>
              <a:gd name="connsiteY175" fmla="*/ 374305 h 655314"/>
              <a:gd name="connsiteX176" fmla="*/ 6917741 w 9486366"/>
              <a:gd name="connsiteY176" fmla="*/ 314771 h 655314"/>
              <a:gd name="connsiteX177" fmla="*/ 6993347 w 9486366"/>
              <a:gd name="connsiteY177" fmla="*/ 291750 h 655314"/>
              <a:gd name="connsiteX178" fmla="*/ 7000051 w 9486366"/>
              <a:gd name="connsiteY178" fmla="*/ 291750 h 655314"/>
              <a:gd name="connsiteX179" fmla="*/ 7000051 w 9486366"/>
              <a:gd name="connsiteY179" fmla="*/ 191350 h 655314"/>
              <a:gd name="connsiteX180" fmla="*/ 7002647 w 9486366"/>
              <a:gd name="connsiteY180" fmla="*/ 116122 h 655314"/>
              <a:gd name="connsiteX181" fmla="*/ 7021265 w 9486366"/>
              <a:gd name="connsiteY181" fmla="*/ 61008 h 655314"/>
              <a:gd name="connsiteX182" fmla="*/ 7055115 w 9486366"/>
              <a:gd name="connsiteY182" fmla="*/ 29798 h 655314"/>
              <a:gd name="connsiteX183" fmla="*/ 7108934 w 9486366"/>
              <a:gd name="connsiteY183" fmla="*/ 15655 h 655314"/>
              <a:gd name="connsiteX184" fmla="*/ 807281 w 9486366"/>
              <a:gd name="connsiteY184" fmla="*/ 9251 h 655314"/>
              <a:gd name="connsiteX185" fmla="*/ 871446 w 9486366"/>
              <a:gd name="connsiteY185" fmla="*/ 9251 h 655314"/>
              <a:gd name="connsiteX186" fmla="*/ 975348 w 9486366"/>
              <a:gd name="connsiteY186" fmla="*/ 36119 h 655314"/>
              <a:gd name="connsiteX187" fmla="*/ 1015431 w 9486366"/>
              <a:gd name="connsiteY187" fmla="*/ 137214 h 655314"/>
              <a:gd name="connsiteX188" fmla="*/ 1015431 w 9486366"/>
              <a:gd name="connsiteY188" fmla="*/ 655314 h 655314"/>
              <a:gd name="connsiteX189" fmla="*/ 796262 w 9486366"/>
              <a:gd name="connsiteY189" fmla="*/ 655314 h 655314"/>
              <a:gd name="connsiteX190" fmla="*/ 796262 w 9486366"/>
              <a:gd name="connsiteY190" fmla="*/ 254748 h 655314"/>
              <a:gd name="connsiteX191" fmla="*/ 711627 w 9486366"/>
              <a:gd name="connsiteY191" fmla="*/ 655314 h 655314"/>
              <a:gd name="connsiteX192" fmla="*/ 519971 w 9486366"/>
              <a:gd name="connsiteY192" fmla="*/ 655314 h 655314"/>
              <a:gd name="connsiteX193" fmla="*/ 642138 w 9486366"/>
              <a:gd name="connsiteY193" fmla="*/ 156604 h 655314"/>
              <a:gd name="connsiteX194" fmla="*/ 672502 w 9486366"/>
              <a:gd name="connsiteY194" fmla="*/ 63454 h 655314"/>
              <a:gd name="connsiteX195" fmla="*/ 716593 w 9486366"/>
              <a:gd name="connsiteY195" fmla="*/ 21348 h 655314"/>
              <a:gd name="connsiteX196" fmla="*/ 807281 w 9486366"/>
              <a:gd name="connsiteY196" fmla="*/ 9251 h 655314"/>
              <a:gd name="connsiteX197" fmla="*/ 143184 w 9486366"/>
              <a:gd name="connsiteY197" fmla="*/ 9251 h 655314"/>
              <a:gd name="connsiteX198" fmla="*/ 207315 w 9486366"/>
              <a:gd name="connsiteY198" fmla="*/ 9251 h 655314"/>
              <a:gd name="connsiteX199" fmla="*/ 298231 w 9486366"/>
              <a:gd name="connsiteY199" fmla="*/ 21442 h 655314"/>
              <a:gd name="connsiteX200" fmla="*/ 342533 w 9486366"/>
              <a:gd name="connsiteY200" fmla="*/ 63631 h 655314"/>
              <a:gd name="connsiteX201" fmla="*/ 372825 w 9486366"/>
              <a:gd name="connsiteY201" fmla="*/ 156604 h 655314"/>
              <a:gd name="connsiteX202" fmla="*/ 495173 w 9486366"/>
              <a:gd name="connsiteY202" fmla="*/ 655314 h 655314"/>
              <a:gd name="connsiteX203" fmla="*/ 305915 w 9486366"/>
              <a:gd name="connsiteY203" fmla="*/ 655314 h 655314"/>
              <a:gd name="connsiteX204" fmla="*/ 219167 w 9486366"/>
              <a:gd name="connsiteY204" fmla="*/ 254748 h 655314"/>
              <a:gd name="connsiteX205" fmla="*/ 219167 w 9486366"/>
              <a:gd name="connsiteY205" fmla="*/ 655314 h 655314"/>
              <a:gd name="connsiteX206" fmla="*/ 0 w 9486366"/>
              <a:gd name="connsiteY206" fmla="*/ 655314 h 655314"/>
              <a:gd name="connsiteX207" fmla="*/ 0 w 9486366"/>
              <a:gd name="connsiteY207" fmla="*/ 137214 h 655314"/>
              <a:gd name="connsiteX208" fmla="*/ 39787 w 9486366"/>
              <a:gd name="connsiteY208" fmla="*/ 35941 h 655314"/>
              <a:gd name="connsiteX209" fmla="*/ 143184 w 9486366"/>
              <a:gd name="connsiteY209" fmla="*/ 9251 h 655314"/>
              <a:gd name="connsiteX210" fmla="*/ 7602889 w 9486366"/>
              <a:gd name="connsiteY210" fmla="*/ 0 h 655314"/>
              <a:gd name="connsiteX211" fmla="*/ 7678440 w 9486366"/>
              <a:gd name="connsiteY211" fmla="*/ 27741 h 655314"/>
              <a:gd name="connsiteX212" fmla="*/ 7711784 w 9486366"/>
              <a:gd name="connsiteY212" fmla="*/ 107105 h 655314"/>
              <a:gd name="connsiteX213" fmla="*/ 7679379 w 9486366"/>
              <a:gd name="connsiteY213" fmla="*/ 186046 h 655314"/>
              <a:gd name="connsiteX214" fmla="*/ 7602889 w 9486366"/>
              <a:gd name="connsiteY214" fmla="*/ 214899 h 655314"/>
              <a:gd name="connsiteX215" fmla="*/ 7525171 w 9486366"/>
              <a:gd name="connsiteY215" fmla="*/ 186669 h 655314"/>
              <a:gd name="connsiteX216" fmla="*/ 7492616 w 9486366"/>
              <a:gd name="connsiteY216" fmla="*/ 107105 h 655314"/>
              <a:gd name="connsiteX217" fmla="*/ 7525916 w 9486366"/>
              <a:gd name="connsiteY217" fmla="*/ 30193 h 655314"/>
              <a:gd name="connsiteX218" fmla="*/ 7602889 w 9486366"/>
              <a:gd name="connsiteY218" fmla="*/ 0 h 655314"/>
              <a:gd name="connsiteX219" fmla="*/ 4994463 w 9486366"/>
              <a:gd name="connsiteY219" fmla="*/ 0 h 655314"/>
              <a:gd name="connsiteX220" fmla="*/ 5070013 w 9486366"/>
              <a:gd name="connsiteY220" fmla="*/ 27741 h 655314"/>
              <a:gd name="connsiteX221" fmla="*/ 5103357 w 9486366"/>
              <a:gd name="connsiteY221" fmla="*/ 107105 h 655314"/>
              <a:gd name="connsiteX222" fmla="*/ 5070952 w 9486366"/>
              <a:gd name="connsiteY222" fmla="*/ 186046 h 655314"/>
              <a:gd name="connsiteX223" fmla="*/ 4994463 w 9486366"/>
              <a:gd name="connsiteY223" fmla="*/ 214899 h 655314"/>
              <a:gd name="connsiteX224" fmla="*/ 4916744 w 9486366"/>
              <a:gd name="connsiteY224" fmla="*/ 186669 h 655314"/>
              <a:gd name="connsiteX225" fmla="*/ 4884189 w 9486366"/>
              <a:gd name="connsiteY225" fmla="*/ 107105 h 655314"/>
              <a:gd name="connsiteX226" fmla="*/ 4917490 w 9486366"/>
              <a:gd name="connsiteY226" fmla="*/ 30193 h 655314"/>
              <a:gd name="connsiteX227" fmla="*/ 4994463 w 9486366"/>
              <a:gd name="connsiteY227" fmla="*/ 0 h 655314"/>
              <a:gd name="connsiteX228" fmla="*/ 3440465 w 9486366"/>
              <a:gd name="connsiteY228" fmla="*/ 0 h 655314"/>
              <a:gd name="connsiteX229" fmla="*/ 3516015 w 9486366"/>
              <a:gd name="connsiteY229" fmla="*/ 27741 h 655314"/>
              <a:gd name="connsiteX230" fmla="*/ 3549359 w 9486366"/>
              <a:gd name="connsiteY230" fmla="*/ 107105 h 655314"/>
              <a:gd name="connsiteX231" fmla="*/ 3516954 w 9486366"/>
              <a:gd name="connsiteY231" fmla="*/ 186046 h 655314"/>
              <a:gd name="connsiteX232" fmla="*/ 3440465 w 9486366"/>
              <a:gd name="connsiteY232" fmla="*/ 214899 h 655314"/>
              <a:gd name="connsiteX233" fmla="*/ 3362746 w 9486366"/>
              <a:gd name="connsiteY233" fmla="*/ 186669 h 655314"/>
              <a:gd name="connsiteX234" fmla="*/ 3330191 w 9486366"/>
              <a:gd name="connsiteY234" fmla="*/ 107105 h 655314"/>
              <a:gd name="connsiteX235" fmla="*/ 3363492 w 9486366"/>
              <a:gd name="connsiteY235" fmla="*/ 30193 h 655314"/>
              <a:gd name="connsiteX236" fmla="*/ 3440465 w 9486366"/>
              <a:gd name="connsiteY236" fmla="*/ 0 h 6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F9F9F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E99CBE85-4515-4526-9D61-C655581FB74A}"/>
              </a:ext>
            </a:extLst>
          </p:cNvPr>
          <p:cNvSpPr/>
          <p:nvPr/>
        </p:nvSpPr>
        <p:spPr>
          <a:xfrm>
            <a:off x="1025246" y="2257239"/>
            <a:ext cx="9486366" cy="655314"/>
          </a:xfrm>
          <a:custGeom>
            <a:avLst/>
            <a:gdLst>
              <a:gd name="connsiteX0" fmla="*/ 9114207 w 9486366"/>
              <a:gd name="connsiteY0" fmla="*/ 434778 h 655314"/>
              <a:gd name="connsiteX1" fmla="*/ 9007775 w 9486366"/>
              <a:gd name="connsiteY1" fmla="*/ 479753 h 655314"/>
              <a:gd name="connsiteX2" fmla="*/ 8956824 w 9486366"/>
              <a:gd name="connsiteY2" fmla="*/ 600578 h 655314"/>
              <a:gd name="connsiteX3" fmla="*/ 9273002 w 9486366"/>
              <a:gd name="connsiteY3" fmla="*/ 600578 h 655314"/>
              <a:gd name="connsiteX4" fmla="*/ 9224503 w 9486366"/>
              <a:gd name="connsiteY4" fmla="*/ 479141 h 655314"/>
              <a:gd name="connsiteX5" fmla="*/ 9114207 w 9486366"/>
              <a:gd name="connsiteY5" fmla="*/ 434778 h 655314"/>
              <a:gd name="connsiteX6" fmla="*/ 2446708 w 9486366"/>
              <a:gd name="connsiteY6" fmla="*/ 434778 h 655314"/>
              <a:gd name="connsiteX7" fmla="*/ 2340275 w 9486366"/>
              <a:gd name="connsiteY7" fmla="*/ 479753 h 655314"/>
              <a:gd name="connsiteX8" fmla="*/ 2289325 w 9486366"/>
              <a:gd name="connsiteY8" fmla="*/ 600578 h 655314"/>
              <a:gd name="connsiteX9" fmla="*/ 2605502 w 9486366"/>
              <a:gd name="connsiteY9" fmla="*/ 600578 h 655314"/>
              <a:gd name="connsiteX10" fmla="*/ 2557003 w 9486366"/>
              <a:gd name="connsiteY10" fmla="*/ 479141 h 655314"/>
              <a:gd name="connsiteX11" fmla="*/ 2446708 w 9486366"/>
              <a:gd name="connsiteY11" fmla="*/ 434778 h 655314"/>
              <a:gd name="connsiteX12" fmla="*/ 7600799 w 9486366"/>
              <a:gd name="connsiteY12" fmla="*/ 274672 h 655314"/>
              <a:gd name="connsiteX13" fmla="*/ 7680436 w 9486366"/>
              <a:gd name="connsiteY13" fmla="*/ 307738 h 655314"/>
              <a:gd name="connsiteX14" fmla="*/ 7711784 w 9486366"/>
              <a:gd name="connsiteY14" fmla="*/ 397109 h 655314"/>
              <a:gd name="connsiteX15" fmla="*/ 7711784 w 9486366"/>
              <a:gd name="connsiteY15" fmla="*/ 655314 h 655314"/>
              <a:gd name="connsiteX16" fmla="*/ 7492616 w 9486366"/>
              <a:gd name="connsiteY16" fmla="*/ 655314 h 655314"/>
              <a:gd name="connsiteX17" fmla="*/ 7492616 w 9486366"/>
              <a:gd name="connsiteY17" fmla="*/ 402702 h 655314"/>
              <a:gd name="connsiteX18" fmla="*/ 7522624 w 9486366"/>
              <a:gd name="connsiteY18" fmla="*/ 307583 h 655314"/>
              <a:gd name="connsiteX19" fmla="*/ 7600799 w 9486366"/>
              <a:gd name="connsiteY19" fmla="*/ 274672 h 655314"/>
              <a:gd name="connsiteX20" fmla="*/ 6446671 w 9486366"/>
              <a:gd name="connsiteY20" fmla="*/ 274672 h 655314"/>
              <a:gd name="connsiteX21" fmla="*/ 6583473 w 9486366"/>
              <a:gd name="connsiteY21" fmla="*/ 290744 h 655314"/>
              <a:gd name="connsiteX22" fmla="*/ 6686736 w 9486366"/>
              <a:gd name="connsiteY22" fmla="*/ 334089 h 655314"/>
              <a:gd name="connsiteX23" fmla="*/ 6750912 w 9486366"/>
              <a:gd name="connsiteY23" fmla="*/ 395847 h 655314"/>
              <a:gd name="connsiteX24" fmla="*/ 6773489 w 9486366"/>
              <a:gd name="connsiteY24" fmla="*/ 464220 h 655314"/>
              <a:gd name="connsiteX25" fmla="*/ 6747176 w 9486366"/>
              <a:gd name="connsiteY25" fmla="*/ 528124 h 655314"/>
              <a:gd name="connsiteX26" fmla="*/ 6674078 w 9486366"/>
              <a:gd name="connsiteY26" fmla="*/ 553191 h 655314"/>
              <a:gd name="connsiteX27" fmla="*/ 6616317 w 9486366"/>
              <a:gd name="connsiteY27" fmla="*/ 534389 h 655314"/>
              <a:gd name="connsiteX28" fmla="*/ 6565694 w 9486366"/>
              <a:gd name="connsiteY28" fmla="*/ 480942 h 655314"/>
              <a:gd name="connsiteX29" fmla="*/ 6519236 w 9486366"/>
              <a:gd name="connsiteY29" fmla="*/ 439932 h 655314"/>
              <a:gd name="connsiteX30" fmla="*/ 6446593 w 9486366"/>
              <a:gd name="connsiteY30" fmla="*/ 424816 h 655314"/>
              <a:gd name="connsiteX31" fmla="*/ 6370503 w 9486366"/>
              <a:gd name="connsiteY31" fmla="*/ 443451 h 655314"/>
              <a:gd name="connsiteX32" fmla="*/ 6341557 w 9486366"/>
              <a:gd name="connsiteY32" fmla="*/ 487413 h 655314"/>
              <a:gd name="connsiteX33" fmla="*/ 6362493 w 9486366"/>
              <a:gd name="connsiteY33" fmla="*/ 526990 h 655314"/>
              <a:gd name="connsiteX34" fmla="*/ 6424329 w 9486366"/>
              <a:gd name="connsiteY34" fmla="*/ 555086 h 655314"/>
              <a:gd name="connsiteX35" fmla="*/ 6540077 w 9486366"/>
              <a:gd name="connsiteY35" fmla="*/ 585379 h 655314"/>
              <a:gd name="connsiteX36" fmla="*/ 6689321 w 9486366"/>
              <a:gd name="connsiteY36" fmla="*/ 638881 h 655314"/>
              <a:gd name="connsiteX37" fmla="*/ 6708921 w 9486366"/>
              <a:gd name="connsiteY37" fmla="*/ 655314 h 655314"/>
              <a:gd name="connsiteX38" fmla="*/ 6207885 w 9486366"/>
              <a:gd name="connsiteY38" fmla="*/ 655314 h 655314"/>
              <a:gd name="connsiteX39" fmla="*/ 6176113 w 9486366"/>
              <a:gd name="connsiteY39" fmla="*/ 625922 h 655314"/>
              <a:gd name="connsiteX40" fmla="*/ 6136621 w 9486366"/>
              <a:gd name="connsiteY40" fmla="*/ 508994 h 655314"/>
              <a:gd name="connsiteX41" fmla="*/ 6173067 w 9486366"/>
              <a:gd name="connsiteY41" fmla="*/ 392856 h 655314"/>
              <a:gd name="connsiteX42" fmla="*/ 6279465 w 9486366"/>
              <a:gd name="connsiteY42" fmla="*/ 306577 h 655314"/>
              <a:gd name="connsiteX43" fmla="*/ 6446671 w 9486366"/>
              <a:gd name="connsiteY43" fmla="*/ 274672 h 655314"/>
              <a:gd name="connsiteX44" fmla="*/ 5875911 w 9486366"/>
              <a:gd name="connsiteY44" fmla="*/ 274672 h 655314"/>
              <a:gd name="connsiteX45" fmla="*/ 5955186 w 9486366"/>
              <a:gd name="connsiteY45" fmla="*/ 307455 h 655314"/>
              <a:gd name="connsiteX46" fmla="*/ 5985150 w 9486366"/>
              <a:gd name="connsiteY46" fmla="*/ 402690 h 655314"/>
              <a:gd name="connsiteX47" fmla="*/ 5985150 w 9486366"/>
              <a:gd name="connsiteY47" fmla="*/ 655314 h 655314"/>
              <a:gd name="connsiteX48" fmla="*/ 5765649 w 9486366"/>
              <a:gd name="connsiteY48" fmla="*/ 655314 h 655314"/>
              <a:gd name="connsiteX49" fmla="*/ 5765982 w 9486366"/>
              <a:gd name="connsiteY49" fmla="*/ 634467 h 655314"/>
              <a:gd name="connsiteX50" fmla="*/ 5765982 w 9486366"/>
              <a:gd name="connsiteY50" fmla="*/ 402690 h 655314"/>
              <a:gd name="connsiteX51" fmla="*/ 5796580 w 9486366"/>
              <a:gd name="connsiteY51" fmla="*/ 307672 h 655314"/>
              <a:gd name="connsiteX52" fmla="*/ 5875911 w 9486366"/>
              <a:gd name="connsiteY52" fmla="*/ 274672 h 655314"/>
              <a:gd name="connsiteX53" fmla="*/ 5385307 w 9486366"/>
              <a:gd name="connsiteY53" fmla="*/ 274672 h 655314"/>
              <a:gd name="connsiteX54" fmla="*/ 5465705 w 9486366"/>
              <a:gd name="connsiteY54" fmla="*/ 307777 h 655314"/>
              <a:gd name="connsiteX55" fmla="*/ 5496292 w 9486366"/>
              <a:gd name="connsiteY55" fmla="*/ 402690 h 655314"/>
              <a:gd name="connsiteX56" fmla="*/ 5496292 w 9486366"/>
              <a:gd name="connsiteY56" fmla="*/ 655314 h 655314"/>
              <a:gd name="connsiteX57" fmla="*/ 5277124 w 9486366"/>
              <a:gd name="connsiteY57" fmla="*/ 655314 h 655314"/>
              <a:gd name="connsiteX58" fmla="*/ 5277124 w 9486366"/>
              <a:gd name="connsiteY58" fmla="*/ 402690 h 655314"/>
              <a:gd name="connsiteX59" fmla="*/ 5306782 w 9486366"/>
              <a:gd name="connsiteY59" fmla="*/ 307232 h 655314"/>
              <a:gd name="connsiteX60" fmla="*/ 5385307 w 9486366"/>
              <a:gd name="connsiteY60" fmla="*/ 274672 h 655314"/>
              <a:gd name="connsiteX61" fmla="*/ 4994463 w 9486366"/>
              <a:gd name="connsiteY61" fmla="*/ 274672 h 655314"/>
              <a:gd name="connsiteX62" fmla="*/ 5073121 w 9486366"/>
              <a:gd name="connsiteY62" fmla="*/ 307494 h 655314"/>
              <a:gd name="connsiteX63" fmla="*/ 5103357 w 9486366"/>
              <a:gd name="connsiteY63" fmla="*/ 402924 h 655314"/>
              <a:gd name="connsiteX64" fmla="*/ 5103357 w 9486366"/>
              <a:gd name="connsiteY64" fmla="*/ 655314 h 655314"/>
              <a:gd name="connsiteX65" fmla="*/ 4884189 w 9486366"/>
              <a:gd name="connsiteY65" fmla="*/ 655314 h 655314"/>
              <a:gd name="connsiteX66" fmla="*/ 4884189 w 9486366"/>
              <a:gd name="connsiteY66" fmla="*/ 402624 h 655314"/>
              <a:gd name="connsiteX67" fmla="*/ 4914682 w 9486366"/>
              <a:gd name="connsiteY67" fmla="*/ 307655 h 655314"/>
              <a:gd name="connsiteX68" fmla="*/ 4994463 w 9486366"/>
              <a:gd name="connsiteY68" fmla="*/ 274672 h 655314"/>
              <a:gd name="connsiteX69" fmla="*/ 4008271 w 9486366"/>
              <a:gd name="connsiteY69" fmla="*/ 274672 h 655314"/>
              <a:gd name="connsiteX70" fmla="*/ 4145073 w 9486366"/>
              <a:gd name="connsiteY70" fmla="*/ 290744 h 655314"/>
              <a:gd name="connsiteX71" fmla="*/ 4248336 w 9486366"/>
              <a:gd name="connsiteY71" fmla="*/ 334089 h 655314"/>
              <a:gd name="connsiteX72" fmla="*/ 4312513 w 9486366"/>
              <a:gd name="connsiteY72" fmla="*/ 395847 h 655314"/>
              <a:gd name="connsiteX73" fmla="*/ 4335089 w 9486366"/>
              <a:gd name="connsiteY73" fmla="*/ 464220 h 655314"/>
              <a:gd name="connsiteX74" fmla="*/ 4308777 w 9486366"/>
              <a:gd name="connsiteY74" fmla="*/ 528124 h 655314"/>
              <a:gd name="connsiteX75" fmla="*/ 4235678 w 9486366"/>
              <a:gd name="connsiteY75" fmla="*/ 553191 h 655314"/>
              <a:gd name="connsiteX76" fmla="*/ 4177917 w 9486366"/>
              <a:gd name="connsiteY76" fmla="*/ 534389 h 655314"/>
              <a:gd name="connsiteX77" fmla="*/ 4127295 w 9486366"/>
              <a:gd name="connsiteY77" fmla="*/ 480942 h 655314"/>
              <a:gd name="connsiteX78" fmla="*/ 4080836 w 9486366"/>
              <a:gd name="connsiteY78" fmla="*/ 439932 h 655314"/>
              <a:gd name="connsiteX79" fmla="*/ 4008193 w 9486366"/>
              <a:gd name="connsiteY79" fmla="*/ 424816 h 655314"/>
              <a:gd name="connsiteX80" fmla="*/ 3932104 w 9486366"/>
              <a:gd name="connsiteY80" fmla="*/ 443451 h 655314"/>
              <a:gd name="connsiteX81" fmla="*/ 3903156 w 9486366"/>
              <a:gd name="connsiteY81" fmla="*/ 487413 h 655314"/>
              <a:gd name="connsiteX82" fmla="*/ 3924093 w 9486366"/>
              <a:gd name="connsiteY82" fmla="*/ 526990 h 655314"/>
              <a:gd name="connsiteX83" fmla="*/ 3985928 w 9486366"/>
              <a:gd name="connsiteY83" fmla="*/ 555086 h 655314"/>
              <a:gd name="connsiteX84" fmla="*/ 4101678 w 9486366"/>
              <a:gd name="connsiteY84" fmla="*/ 585379 h 655314"/>
              <a:gd name="connsiteX85" fmla="*/ 4250921 w 9486366"/>
              <a:gd name="connsiteY85" fmla="*/ 638881 h 655314"/>
              <a:gd name="connsiteX86" fmla="*/ 4270521 w 9486366"/>
              <a:gd name="connsiteY86" fmla="*/ 655314 h 655314"/>
              <a:gd name="connsiteX87" fmla="*/ 3769485 w 9486366"/>
              <a:gd name="connsiteY87" fmla="*/ 655314 h 655314"/>
              <a:gd name="connsiteX88" fmla="*/ 3737713 w 9486366"/>
              <a:gd name="connsiteY88" fmla="*/ 625922 h 655314"/>
              <a:gd name="connsiteX89" fmla="*/ 3698220 w 9486366"/>
              <a:gd name="connsiteY89" fmla="*/ 508994 h 655314"/>
              <a:gd name="connsiteX90" fmla="*/ 3734667 w 9486366"/>
              <a:gd name="connsiteY90" fmla="*/ 392856 h 655314"/>
              <a:gd name="connsiteX91" fmla="*/ 3841065 w 9486366"/>
              <a:gd name="connsiteY91" fmla="*/ 306577 h 655314"/>
              <a:gd name="connsiteX92" fmla="*/ 4008271 w 9486366"/>
              <a:gd name="connsiteY92" fmla="*/ 274672 h 655314"/>
              <a:gd name="connsiteX93" fmla="*/ 3438375 w 9486366"/>
              <a:gd name="connsiteY93" fmla="*/ 274672 h 655314"/>
              <a:gd name="connsiteX94" fmla="*/ 3518011 w 9486366"/>
              <a:gd name="connsiteY94" fmla="*/ 307738 h 655314"/>
              <a:gd name="connsiteX95" fmla="*/ 3549359 w 9486366"/>
              <a:gd name="connsiteY95" fmla="*/ 397109 h 655314"/>
              <a:gd name="connsiteX96" fmla="*/ 3549359 w 9486366"/>
              <a:gd name="connsiteY96" fmla="*/ 655314 h 655314"/>
              <a:gd name="connsiteX97" fmla="*/ 3330191 w 9486366"/>
              <a:gd name="connsiteY97" fmla="*/ 655314 h 655314"/>
              <a:gd name="connsiteX98" fmla="*/ 3330191 w 9486366"/>
              <a:gd name="connsiteY98" fmla="*/ 402702 h 655314"/>
              <a:gd name="connsiteX99" fmla="*/ 3360201 w 9486366"/>
              <a:gd name="connsiteY99" fmla="*/ 307583 h 655314"/>
              <a:gd name="connsiteX100" fmla="*/ 3438375 w 9486366"/>
              <a:gd name="connsiteY100" fmla="*/ 274672 h 655314"/>
              <a:gd name="connsiteX101" fmla="*/ 1561850 w 9486366"/>
              <a:gd name="connsiteY101" fmla="*/ 274672 h 655314"/>
              <a:gd name="connsiteX102" fmla="*/ 1724374 w 9486366"/>
              <a:gd name="connsiteY102" fmla="*/ 303763 h 655314"/>
              <a:gd name="connsiteX103" fmla="*/ 1850436 w 9486366"/>
              <a:gd name="connsiteY103" fmla="*/ 386980 h 655314"/>
              <a:gd name="connsiteX104" fmla="*/ 1930095 w 9486366"/>
              <a:gd name="connsiteY104" fmla="*/ 514615 h 655314"/>
              <a:gd name="connsiteX105" fmla="*/ 1953599 w 9486366"/>
              <a:gd name="connsiteY105" fmla="*/ 655314 h 655314"/>
              <a:gd name="connsiteX106" fmla="*/ 1733980 w 9486366"/>
              <a:gd name="connsiteY106" fmla="*/ 655314 h 655314"/>
              <a:gd name="connsiteX107" fmla="*/ 1724601 w 9486366"/>
              <a:gd name="connsiteY107" fmla="*/ 577673 h 655314"/>
              <a:gd name="connsiteX108" fmla="*/ 1688840 w 9486366"/>
              <a:gd name="connsiteY108" fmla="*/ 504480 h 655314"/>
              <a:gd name="connsiteX109" fmla="*/ 1561850 w 9486366"/>
              <a:gd name="connsiteY109" fmla="*/ 444029 h 655314"/>
              <a:gd name="connsiteX110" fmla="*/ 1472135 w 9486366"/>
              <a:gd name="connsiteY110" fmla="*/ 470458 h 655314"/>
              <a:gd name="connsiteX111" fmla="*/ 1411678 w 9486366"/>
              <a:gd name="connsiteY111" fmla="*/ 550244 h 655314"/>
              <a:gd name="connsiteX112" fmla="*/ 1395404 w 9486366"/>
              <a:gd name="connsiteY112" fmla="*/ 608450 h 655314"/>
              <a:gd name="connsiteX113" fmla="*/ 1391660 w 9486366"/>
              <a:gd name="connsiteY113" fmla="*/ 655314 h 655314"/>
              <a:gd name="connsiteX114" fmla="*/ 1171063 w 9486366"/>
              <a:gd name="connsiteY114" fmla="*/ 655314 h 655314"/>
              <a:gd name="connsiteX115" fmla="*/ 1176210 w 9486366"/>
              <a:gd name="connsiteY115" fmla="*/ 590629 h 655314"/>
              <a:gd name="connsiteX116" fmla="*/ 1196674 w 9486366"/>
              <a:gd name="connsiteY116" fmla="*/ 512730 h 655314"/>
              <a:gd name="connsiteX117" fmla="*/ 1275854 w 9486366"/>
              <a:gd name="connsiteY117" fmla="*/ 385357 h 655314"/>
              <a:gd name="connsiteX118" fmla="*/ 1400982 w 9486366"/>
              <a:gd name="connsiteY118" fmla="*/ 303319 h 655314"/>
              <a:gd name="connsiteX119" fmla="*/ 1561850 w 9486366"/>
              <a:gd name="connsiteY119" fmla="*/ 274672 h 655314"/>
              <a:gd name="connsiteX120" fmla="*/ 9120489 w 9486366"/>
              <a:gd name="connsiteY120" fmla="*/ 273249 h 655314"/>
              <a:gd name="connsiteX121" fmla="*/ 9319705 w 9486366"/>
              <a:gd name="connsiteY121" fmla="*/ 322493 h 655314"/>
              <a:gd name="connsiteX122" fmla="*/ 9444788 w 9486366"/>
              <a:gd name="connsiteY122" fmla="*/ 449805 h 655314"/>
              <a:gd name="connsiteX123" fmla="*/ 9486366 w 9486366"/>
              <a:gd name="connsiteY123" fmla="*/ 608516 h 655314"/>
              <a:gd name="connsiteX124" fmla="*/ 9478115 w 9486366"/>
              <a:gd name="connsiteY124" fmla="*/ 655314 h 655314"/>
              <a:gd name="connsiteX125" fmla="*/ 8735823 w 9486366"/>
              <a:gd name="connsiteY125" fmla="*/ 655314 h 655314"/>
              <a:gd name="connsiteX126" fmla="*/ 8758593 w 9486366"/>
              <a:gd name="connsiteY126" fmla="*/ 513264 h 655314"/>
              <a:gd name="connsiteX127" fmla="*/ 8835004 w 9486366"/>
              <a:gd name="connsiteY127" fmla="*/ 384717 h 655314"/>
              <a:gd name="connsiteX128" fmla="*/ 8958837 w 9486366"/>
              <a:gd name="connsiteY128" fmla="*/ 301935 h 655314"/>
              <a:gd name="connsiteX129" fmla="*/ 9120489 w 9486366"/>
              <a:gd name="connsiteY129" fmla="*/ 273249 h 655314"/>
              <a:gd name="connsiteX130" fmla="*/ 8251060 w 9486366"/>
              <a:gd name="connsiteY130" fmla="*/ 273249 h 655314"/>
              <a:gd name="connsiteX131" fmla="*/ 8391659 w 9486366"/>
              <a:gd name="connsiteY131" fmla="*/ 295775 h 655314"/>
              <a:gd name="connsiteX132" fmla="*/ 8500987 w 9486366"/>
              <a:gd name="connsiteY132" fmla="*/ 354230 h 655314"/>
              <a:gd name="connsiteX133" fmla="*/ 8570333 w 9486366"/>
              <a:gd name="connsiteY133" fmla="*/ 431654 h 655314"/>
              <a:gd name="connsiteX134" fmla="*/ 8594622 w 9486366"/>
              <a:gd name="connsiteY134" fmla="*/ 510195 h 655314"/>
              <a:gd name="connsiteX135" fmla="*/ 8564680 w 9486366"/>
              <a:gd name="connsiteY135" fmla="*/ 578202 h 655314"/>
              <a:gd name="connsiteX136" fmla="*/ 8492465 w 9486366"/>
              <a:gd name="connsiteY136" fmla="*/ 606115 h 655314"/>
              <a:gd name="connsiteX137" fmla="*/ 8445333 w 9486366"/>
              <a:gd name="connsiteY137" fmla="*/ 591922 h 655314"/>
              <a:gd name="connsiteX138" fmla="*/ 8404473 w 9486366"/>
              <a:gd name="connsiteY138" fmla="*/ 546186 h 655314"/>
              <a:gd name="connsiteX139" fmla="*/ 8337228 w 9486366"/>
              <a:gd name="connsiteY139" fmla="*/ 472770 h 655314"/>
              <a:gd name="connsiteX140" fmla="*/ 8248269 w 9486366"/>
              <a:gd name="connsiteY140" fmla="*/ 448299 h 655314"/>
              <a:gd name="connsiteX141" fmla="*/ 8123448 w 9486366"/>
              <a:gd name="connsiteY141" fmla="*/ 509528 h 655314"/>
              <a:gd name="connsiteX142" fmla="*/ 8087520 w 9486366"/>
              <a:gd name="connsiteY142" fmla="*/ 582905 h 655314"/>
              <a:gd name="connsiteX143" fmla="*/ 8078641 w 9486366"/>
              <a:gd name="connsiteY143" fmla="*/ 655314 h 655314"/>
              <a:gd name="connsiteX144" fmla="*/ 7857840 w 9486366"/>
              <a:gd name="connsiteY144" fmla="*/ 655314 h 655314"/>
              <a:gd name="connsiteX145" fmla="*/ 7866708 w 9486366"/>
              <a:gd name="connsiteY145" fmla="*/ 569348 h 655314"/>
              <a:gd name="connsiteX146" fmla="*/ 7901978 w 9486366"/>
              <a:gd name="connsiteY146" fmla="*/ 469179 h 655314"/>
              <a:gd name="connsiteX147" fmla="*/ 8038568 w 9486366"/>
              <a:gd name="connsiteY147" fmla="*/ 324577 h 655314"/>
              <a:gd name="connsiteX148" fmla="*/ 8251060 w 9486366"/>
              <a:gd name="connsiteY148" fmla="*/ 273249 h 655314"/>
              <a:gd name="connsiteX149" fmla="*/ 2452990 w 9486366"/>
              <a:gd name="connsiteY149" fmla="*/ 273249 h 655314"/>
              <a:gd name="connsiteX150" fmla="*/ 2652205 w 9486366"/>
              <a:gd name="connsiteY150" fmla="*/ 322493 h 655314"/>
              <a:gd name="connsiteX151" fmla="*/ 2777289 w 9486366"/>
              <a:gd name="connsiteY151" fmla="*/ 449805 h 655314"/>
              <a:gd name="connsiteX152" fmla="*/ 2818866 w 9486366"/>
              <a:gd name="connsiteY152" fmla="*/ 608516 h 655314"/>
              <a:gd name="connsiteX153" fmla="*/ 2810615 w 9486366"/>
              <a:gd name="connsiteY153" fmla="*/ 655314 h 655314"/>
              <a:gd name="connsiteX154" fmla="*/ 2068323 w 9486366"/>
              <a:gd name="connsiteY154" fmla="*/ 655314 h 655314"/>
              <a:gd name="connsiteX155" fmla="*/ 2091093 w 9486366"/>
              <a:gd name="connsiteY155" fmla="*/ 513264 h 655314"/>
              <a:gd name="connsiteX156" fmla="*/ 2167505 w 9486366"/>
              <a:gd name="connsiteY156" fmla="*/ 384717 h 655314"/>
              <a:gd name="connsiteX157" fmla="*/ 2291337 w 9486366"/>
              <a:gd name="connsiteY157" fmla="*/ 301935 h 655314"/>
              <a:gd name="connsiteX158" fmla="*/ 2452990 w 9486366"/>
              <a:gd name="connsiteY158" fmla="*/ 273249 h 655314"/>
              <a:gd name="connsiteX159" fmla="*/ 7108934 w 9486366"/>
              <a:gd name="connsiteY159" fmla="*/ 15655 h 655314"/>
              <a:gd name="connsiteX160" fmla="*/ 7184384 w 9486366"/>
              <a:gd name="connsiteY160" fmla="*/ 46920 h 655314"/>
              <a:gd name="connsiteX161" fmla="*/ 7213348 w 9486366"/>
              <a:gd name="connsiteY161" fmla="*/ 97927 h 655314"/>
              <a:gd name="connsiteX162" fmla="*/ 7219218 w 9486366"/>
              <a:gd name="connsiteY162" fmla="*/ 175973 h 655314"/>
              <a:gd name="connsiteX163" fmla="*/ 7219218 w 9486366"/>
              <a:gd name="connsiteY163" fmla="*/ 291750 h 655314"/>
              <a:gd name="connsiteX164" fmla="*/ 7274044 w 9486366"/>
              <a:gd name="connsiteY164" fmla="*/ 291750 h 655314"/>
              <a:gd name="connsiteX165" fmla="*/ 7346076 w 9486366"/>
              <a:gd name="connsiteY165" fmla="*/ 315127 h 655314"/>
              <a:gd name="connsiteX166" fmla="*/ 7372020 w 9486366"/>
              <a:gd name="connsiteY166" fmla="*/ 374305 h 655314"/>
              <a:gd name="connsiteX167" fmla="*/ 7336140 w 9486366"/>
              <a:gd name="connsiteY167" fmla="*/ 439420 h 655314"/>
              <a:gd name="connsiteX168" fmla="*/ 7239866 w 9486366"/>
              <a:gd name="connsiteY168" fmla="*/ 457549 h 655314"/>
              <a:gd name="connsiteX169" fmla="*/ 7219218 w 9486366"/>
              <a:gd name="connsiteY169" fmla="*/ 457549 h 655314"/>
              <a:gd name="connsiteX170" fmla="*/ 7219218 w 9486366"/>
              <a:gd name="connsiteY170" fmla="*/ 655314 h 655314"/>
              <a:gd name="connsiteX171" fmla="*/ 7000051 w 9486366"/>
              <a:gd name="connsiteY171" fmla="*/ 655314 h 655314"/>
              <a:gd name="connsiteX172" fmla="*/ 7000051 w 9486366"/>
              <a:gd name="connsiteY172" fmla="*/ 457549 h 655314"/>
              <a:gd name="connsiteX173" fmla="*/ 6989166 w 9486366"/>
              <a:gd name="connsiteY173" fmla="*/ 457549 h 655314"/>
              <a:gd name="connsiteX174" fmla="*/ 6916451 w 9486366"/>
              <a:gd name="connsiteY174" fmla="*/ 434145 h 655314"/>
              <a:gd name="connsiteX175" fmla="*/ 6890511 w 9486366"/>
              <a:gd name="connsiteY175" fmla="*/ 374305 h 655314"/>
              <a:gd name="connsiteX176" fmla="*/ 6917741 w 9486366"/>
              <a:gd name="connsiteY176" fmla="*/ 314771 h 655314"/>
              <a:gd name="connsiteX177" fmla="*/ 6993347 w 9486366"/>
              <a:gd name="connsiteY177" fmla="*/ 291750 h 655314"/>
              <a:gd name="connsiteX178" fmla="*/ 7000051 w 9486366"/>
              <a:gd name="connsiteY178" fmla="*/ 291750 h 655314"/>
              <a:gd name="connsiteX179" fmla="*/ 7000051 w 9486366"/>
              <a:gd name="connsiteY179" fmla="*/ 191350 h 655314"/>
              <a:gd name="connsiteX180" fmla="*/ 7002647 w 9486366"/>
              <a:gd name="connsiteY180" fmla="*/ 116122 h 655314"/>
              <a:gd name="connsiteX181" fmla="*/ 7021265 w 9486366"/>
              <a:gd name="connsiteY181" fmla="*/ 61008 h 655314"/>
              <a:gd name="connsiteX182" fmla="*/ 7055115 w 9486366"/>
              <a:gd name="connsiteY182" fmla="*/ 29798 h 655314"/>
              <a:gd name="connsiteX183" fmla="*/ 7108934 w 9486366"/>
              <a:gd name="connsiteY183" fmla="*/ 15655 h 655314"/>
              <a:gd name="connsiteX184" fmla="*/ 807281 w 9486366"/>
              <a:gd name="connsiteY184" fmla="*/ 9251 h 655314"/>
              <a:gd name="connsiteX185" fmla="*/ 871446 w 9486366"/>
              <a:gd name="connsiteY185" fmla="*/ 9251 h 655314"/>
              <a:gd name="connsiteX186" fmla="*/ 975348 w 9486366"/>
              <a:gd name="connsiteY186" fmla="*/ 36119 h 655314"/>
              <a:gd name="connsiteX187" fmla="*/ 1015431 w 9486366"/>
              <a:gd name="connsiteY187" fmla="*/ 137214 h 655314"/>
              <a:gd name="connsiteX188" fmla="*/ 1015431 w 9486366"/>
              <a:gd name="connsiteY188" fmla="*/ 655314 h 655314"/>
              <a:gd name="connsiteX189" fmla="*/ 796262 w 9486366"/>
              <a:gd name="connsiteY189" fmla="*/ 655314 h 655314"/>
              <a:gd name="connsiteX190" fmla="*/ 796262 w 9486366"/>
              <a:gd name="connsiteY190" fmla="*/ 254748 h 655314"/>
              <a:gd name="connsiteX191" fmla="*/ 711627 w 9486366"/>
              <a:gd name="connsiteY191" fmla="*/ 655314 h 655314"/>
              <a:gd name="connsiteX192" fmla="*/ 519971 w 9486366"/>
              <a:gd name="connsiteY192" fmla="*/ 655314 h 655314"/>
              <a:gd name="connsiteX193" fmla="*/ 642138 w 9486366"/>
              <a:gd name="connsiteY193" fmla="*/ 156604 h 655314"/>
              <a:gd name="connsiteX194" fmla="*/ 672502 w 9486366"/>
              <a:gd name="connsiteY194" fmla="*/ 63454 h 655314"/>
              <a:gd name="connsiteX195" fmla="*/ 716593 w 9486366"/>
              <a:gd name="connsiteY195" fmla="*/ 21348 h 655314"/>
              <a:gd name="connsiteX196" fmla="*/ 807281 w 9486366"/>
              <a:gd name="connsiteY196" fmla="*/ 9251 h 655314"/>
              <a:gd name="connsiteX197" fmla="*/ 143184 w 9486366"/>
              <a:gd name="connsiteY197" fmla="*/ 9251 h 655314"/>
              <a:gd name="connsiteX198" fmla="*/ 207315 w 9486366"/>
              <a:gd name="connsiteY198" fmla="*/ 9251 h 655314"/>
              <a:gd name="connsiteX199" fmla="*/ 298231 w 9486366"/>
              <a:gd name="connsiteY199" fmla="*/ 21442 h 655314"/>
              <a:gd name="connsiteX200" fmla="*/ 342533 w 9486366"/>
              <a:gd name="connsiteY200" fmla="*/ 63631 h 655314"/>
              <a:gd name="connsiteX201" fmla="*/ 372825 w 9486366"/>
              <a:gd name="connsiteY201" fmla="*/ 156604 h 655314"/>
              <a:gd name="connsiteX202" fmla="*/ 495173 w 9486366"/>
              <a:gd name="connsiteY202" fmla="*/ 655314 h 655314"/>
              <a:gd name="connsiteX203" fmla="*/ 305915 w 9486366"/>
              <a:gd name="connsiteY203" fmla="*/ 655314 h 655314"/>
              <a:gd name="connsiteX204" fmla="*/ 219167 w 9486366"/>
              <a:gd name="connsiteY204" fmla="*/ 254748 h 655314"/>
              <a:gd name="connsiteX205" fmla="*/ 219167 w 9486366"/>
              <a:gd name="connsiteY205" fmla="*/ 655314 h 655314"/>
              <a:gd name="connsiteX206" fmla="*/ 0 w 9486366"/>
              <a:gd name="connsiteY206" fmla="*/ 655314 h 655314"/>
              <a:gd name="connsiteX207" fmla="*/ 0 w 9486366"/>
              <a:gd name="connsiteY207" fmla="*/ 137214 h 655314"/>
              <a:gd name="connsiteX208" fmla="*/ 39787 w 9486366"/>
              <a:gd name="connsiteY208" fmla="*/ 35941 h 655314"/>
              <a:gd name="connsiteX209" fmla="*/ 143184 w 9486366"/>
              <a:gd name="connsiteY209" fmla="*/ 9251 h 655314"/>
              <a:gd name="connsiteX210" fmla="*/ 7602889 w 9486366"/>
              <a:gd name="connsiteY210" fmla="*/ 0 h 655314"/>
              <a:gd name="connsiteX211" fmla="*/ 7678440 w 9486366"/>
              <a:gd name="connsiteY211" fmla="*/ 27741 h 655314"/>
              <a:gd name="connsiteX212" fmla="*/ 7711784 w 9486366"/>
              <a:gd name="connsiteY212" fmla="*/ 107105 h 655314"/>
              <a:gd name="connsiteX213" fmla="*/ 7679379 w 9486366"/>
              <a:gd name="connsiteY213" fmla="*/ 186046 h 655314"/>
              <a:gd name="connsiteX214" fmla="*/ 7602889 w 9486366"/>
              <a:gd name="connsiteY214" fmla="*/ 214899 h 655314"/>
              <a:gd name="connsiteX215" fmla="*/ 7525171 w 9486366"/>
              <a:gd name="connsiteY215" fmla="*/ 186669 h 655314"/>
              <a:gd name="connsiteX216" fmla="*/ 7492616 w 9486366"/>
              <a:gd name="connsiteY216" fmla="*/ 107105 h 655314"/>
              <a:gd name="connsiteX217" fmla="*/ 7525916 w 9486366"/>
              <a:gd name="connsiteY217" fmla="*/ 30193 h 655314"/>
              <a:gd name="connsiteX218" fmla="*/ 7602889 w 9486366"/>
              <a:gd name="connsiteY218" fmla="*/ 0 h 655314"/>
              <a:gd name="connsiteX219" fmla="*/ 4994463 w 9486366"/>
              <a:gd name="connsiteY219" fmla="*/ 0 h 655314"/>
              <a:gd name="connsiteX220" fmla="*/ 5070013 w 9486366"/>
              <a:gd name="connsiteY220" fmla="*/ 27741 h 655314"/>
              <a:gd name="connsiteX221" fmla="*/ 5103357 w 9486366"/>
              <a:gd name="connsiteY221" fmla="*/ 107105 h 655314"/>
              <a:gd name="connsiteX222" fmla="*/ 5070952 w 9486366"/>
              <a:gd name="connsiteY222" fmla="*/ 186046 h 655314"/>
              <a:gd name="connsiteX223" fmla="*/ 4994463 w 9486366"/>
              <a:gd name="connsiteY223" fmla="*/ 214899 h 655314"/>
              <a:gd name="connsiteX224" fmla="*/ 4916744 w 9486366"/>
              <a:gd name="connsiteY224" fmla="*/ 186669 h 655314"/>
              <a:gd name="connsiteX225" fmla="*/ 4884189 w 9486366"/>
              <a:gd name="connsiteY225" fmla="*/ 107105 h 655314"/>
              <a:gd name="connsiteX226" fmla="*/ 4917490 w 9486366"/>
              <a:gd name="connsiteY226" fmla="*/ 30193 h 655314"/>
              <a:gd name="connsiteX227" fmla="*/ 4994463 w 9486366"/>
              <a:gd name="connsiteY227" fmla="*/ 0 h 655314"/>
              <a:gd name="connsiteX228" fmla="*/ 3440465 w 9486366"/>
              <a:gd name="connsiteY228" fmla="*/ 0 h 655314"/>
              <a:gd name="connsiteX229" fmla="*/ 3516015 w 9486366"/>
              <a:gd name="connsiteY229" fmla="*/ 27741 h 655314"/>
              <a:gd name="connsiteX230" fmla="*/ 3549359 w 9486366"/>
              <a:gd name="connsiteY230" fmla="*/ 107105 h 655314"/>
              <a:gd name="connsiteX231" fmla="*/ 3516954 w 9486366"/>
              <a:gd name="connsiteY231" fmla="*/ 186046 h 655314"/>
              <a:gd name="connsiteX232" fmla="*/ 3440465 w 9486366"/>
              <a:gd name="connsiteY232" fmla="*/ 214899 h 655314"/>
              <a:gd name="connsiteX233" fmla="*/ 3362746 w 9486366"/>
              <a:gd name="connsiteY233" fmla="*/ 186669 h 655314"/>
              <a:gd name="connsiteX234" fmla="*/ 3330191 w 9486366"/>
              <a:gd name="connsiteY234" fmla="*/ 107105 h 655314"/>
              <a:gd name="connsiteX235" fmla="*/ 3363492 w 9486366"/>
              <a:gd name="connsiteY235" fmla="*/ 30193 h 655314"/>
              <a:gd name="connsiteX236" fmla="*/ 3440465 w 9486366"/>
              <a:gd name="connsiteY236" fmla="*/ 0 h 6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6609EE79-932F-43D4-84D2-ED75C59A8D37}"/>
              </a:ext>
            </a:extLst>
          </p:cNvPr>
          <p:cNvSpPr/>
          <p:nvPr/>
        </p:nvSpPr>
        <p:spPr>
          <a:xfrm>
            <a:off x="1105256" y="2386351"/>
            <a:ext cx="9486366" cy="655314"/>
          </a:xfrm>
          <a:custGeom>
            <a:avLst/>
            <a:gdLst>
              <a:gd name="connsiteX0" fmla="*/ 9114207 w 9486366"/>
              <a:gd name="connsiteY0" fmla="*/ 434778 h 655314"/>
              <a:gd name="connsiteX1" fmla="*/ 9007775 w 9486366"/>
              <a:gd name="connsiteY1" fmla="*/ 479753 h 655314"/>
              <a:gd name="connsiteX2" fmla="*/ 8956824 w 9486366"/>
              <a:gd name="connsiteY2" fmla="*/ 600578 h 655314"/>
              <a:gd name="connsiteX3" fmla="*/ 9273002 w 9486366"/>
              <a:gd name="connsiteY3" fmla="*/ 600578 h 655314"/>
              <a:gd name="connsiteX4" fmla="*/ 9224503 w 9486366"/>
              <a:gd name="connsiteY4" fmla="*/ 479141 h 655314"/>
              <a:gd name="connsiteX5" fmla="*/ 9114207 w 9486366"/>
              <a:gd name="connsiteY5" fmla="*/ 434778 h 655314"/>
              <a:gd name="connsiteX6" fmla="*/ 2446708 w 9486366"/>
              <a:gd name="connsiteY6" fmla="*/ 434778 h 655314"/>
              <a:gd name="connsiteX7" fmla="*/ 2340275 w 9486366"/>
              <a:gd name="connsiteY7" fmla="*/ 479753 h 655314"/>
              <a:gd name="connsiteX8" fmla="*/ 2289325 w 9486366"/>
              <a:gd name="connsiteY8" fmla="*/ 600578 h 655314"/>
              <a:gd name="connsiteX9" fmla="*/ 2605502 w 9486366"/>
              <a:gd name="connsiteY9" fmla="*/ 600578 h 655314"/>
              <a:gd name="connsiteX10" fmla="*/ 2557003 w 9486366"/>
              <a:gd name="connsiteY10" fmla="*/ 479141 h 655314"/>
              <a:gd name="connsiteX11" fmla="*/ 2446708 w 9486366"/>
              <a:gd name="connsiteY11" fmla="*/ 434778 h 655314"/>
              <a:gd name="connsiteX12" fmla="*/ 7600799 w 9486366"/>
              <a:gd name="connsiteY12" fmla="*/ 274672 h 655314"/>
              <a:gd name="connsiteX13" fmla="*/ 7680436 w 9486366"/>
              <a:gd name="connsiteY13" fmla="*/ 307738 h 655314"/>
              <a:gd name="connsiteX14" fmla="*/ 7711784 w 9486366"/>
              <a:gd name="connsiteY14" fmla="*/ 397109 h 655314"/>
              <a:gd name="connsiteX15" fmla="*/ 7711784 w 9486366"/>
              <a:gd name="connsiteY15" fmla="*/ 655314 h 655314"/>
              <a:gd name="connsiteX16" fmla="*/ 7492616 w 9486366"/>
              <a:gd name="connsiteY16" fmla="*/ 655314 h 655314"/>
              <a:gd name="connsiteX17" fmla="*/ 7492616 w 9486366"/>
              <a:gd name="connsiteY17" fmla="*/ 402702 h 655314"/>
              <a:gd name="connsiteX18" fmla="*/ 7522624 w 9486366"/>
              <a:gd name="connsiteY18" fmla="*/ 307583 h 655314"/>
              <a:gd name="connsiteX19" fmla="*/ 7600799 w 9486366"/>
              <a:gd name="connsiteY19" fmla="*/ 274672 h 655314"/>
              <a:gd name="connsiteX20" fmla="*/ 6446671 w 9486366"/>
              <a:gd name="connsiteY20" fmla="*/ 274672 h 655314"/>
              <a:gd name="connsiteX21" fmla="*/ 6583473 w 9486366"/>
              <a:gd name="connsiteY21" fmla="*/ 290744 h 655314"/>
              <a:gd name="connsiteX22" fmla="*/ 6686736 w 9486366"/>
              <a:gd name="connsiteY22" fmla="*/ 334089 h 655314"/>
              <a:gd name="connsiteX23" fmla="*/ 6750912 w 9486366"/>
              <a:gd name="connsiteY23" fmla="*/ 395847 h 655314"/>
              <a:gd name="connsiteX24" fmla="*/ 6773489 w 9486366"/>
              <a:gd name="connsiteY24" fmla="*/ 464220 h 655314"/>
              <a:gd name="connsiteX25" fmla="*/ 6747176 w 9486366"/>
              <a:gd name="connsiteY25" fmla="*/ 528124 h 655314"/>
              <a:gd name="connsiteX26" fmla="*/ 6674078 w 9486366"/>
              <a:gd name="connsiteY26" fmla="*/ 553191 h 655314"/>
              <a:gd name="connsiteX27" fmla="*/ 6616317 w 9486366"/>
              <a:gd name="connsiteY27" fmla="*/ 534389 h 655314"/>
              <a:gd name="connsiteX28" fmla="*/ 6565694 w 9486366"/>
              <a:gd name="connsiteY28" fmla="*/ 480942 h 655314"/>
              <a:gd name="connsiteX29" fmla="*/ 6519236 w 9486366"/>
              <a:gd name="connsiteY29" fmla="*/ 439932 h 655314"/>
              <a:gd name="connsiteX30" fmla="*/ 6446593 w 9486366"/>
              <a:gd name="connsiteY30" fmla="*/ 424816 h 655314"/>
              <a:gd name="connsiteX31" fmla="*/ 6370503 w 9486366"/>
              <a:gd name="connsiteY31" fmla="*/ 443451 h 655314"/>
              <a:gd name="connsiteX32" fmla="*/ 6341557 w 9486366"/>
              <a:gd name="connsiteY32" fmla="*/ 487413 h 655314"/>
              <a:gd name="connsiteX33" fmla="*/ 6362493 w 9486366"/>
              <a:gd name="connsiteY33" fmla="*/ 526990 h 655314"/>
              <a:gd name="connsiteX34" fmla="*/ 6424329 w 9486366"/>
              <a:gd name="connsiteY34" fmla="*/ 555086 h 655314"/>
              <a:gd name="connsiteX35" fmla="*/ 6540077 w 9486366"/>
              <a:gd name="connsiteY35" fmla="*/ 585379 h 655314"/>
              <a:gd name="connsiteX36" fmla="*/ 6689321 w 9486366"/>
              <a:gd name="connsiteY36" fmla="*/ 638881 h 655314"/>
              <a:gd name="connsiteX37" fmla="*/ 6708921 w 9486366"/>
              <a:gd name="connsiteY37" fmla="*/ 655314 h 655314"/>
              <a:gd name="connsiteX38" fmla="*/ 6207885 w 9486366"/>
              <a:gd name="connsiteY38" fmla="*/ 655314 h 655314"/>
              <a:gd name="connsiteX39" fmla="*/ 6176113 w 9486366"/>
              <a:gd name="connsiteY39" fmla="*/ 625922 h 655314"/>
              <a:gd name="connsiteX40" fmla="*/ 6136621 w 9486366"/>
              <a:gd name="connsiteY40" fmla="*/ 508994 h 655314"/>
              <a:gd name="connsiteX41" fmla="*/ 6173067 w 9486366"/>
              <a:gd name="connsiteY41" fmla="*/ 392856 h 655314"/>
              <a:gd name="connsiteX42" fmla="*/ 6279465 w 9486366"/>
              <a:gd name="connsiteY42" fmla="*/ 306577 h 655314"/>
              <a:gd name="connsiteX43" fmla="*/ 6446671 w 9486366"/>
              <a:gd name="connsiteY43" fmla="*/ 274672 h 655314"/>
              <a:gd name="connsiteX44" fmla="*/ 5875911 w 9486366"/>
              <a:gd name="connsiteY44" fmla="*/ 274672 h 655314"/>
              <a:gd name="connsiteX45" fmla="*/ 5955186 w 9486366"/>
              <a:gd name="connsiteY45" fmla="*/ 307455 h 655314"/>
              <a:gd name="connsiteX46" fmla="*/ 5985150 w 9486366"/>
              <a:gd name="connsiteY46" fmla="*/ 402690 h 655314"/>
              <a:gd name="connsiteX47" fmla="*/ 5985150 w 9486366"/>
              <a:gd name="connsiteY47" fmla="*/ 655314 h 655314"/>
              <a:gd name="connsiteX48" fmla="*/ 5765649 w 9486366"/>
              <a:gd name="connsiteY48" fmla="*/ 655314 h 655314"/>
              <a:gd name="connsiteX49" fmla="*/ 5765982 w 9486366"/>
              <a:gd name="connsiteY49" fmla="*/ 634467 h 655314"/>
              <a:gd name="connsiteX50" fmla="*/ 5765982 w 9486366"/>
              <a:gd name="connsiteY50" fmla="*/ 402690 h 655314"/>
              <a:gd name="connsiteX51" fmla="*/ 5796580 w 9486366"/>
              <a:gd name="connsiteY51" fmla="*/ 307672 h 655314"/>
              <a:gd name="connsiteX52" fmla="*/ 5875911 w 9486366"/>
              <a:gd name="connsiteY52" fmla="*/ 274672 h 655314"/>
              <a:gd name="connsiteX53" fmla="*/ 5385307 w 9486366"/>
              <a:gd name="connsiteY53" fmla="*/ 274672 h 655314"/>
              <a:gd name="connsiteX54" fmla="*/ 5465705 w 9486366"/>
              <a:gd name="connsiteY54" fmla="*/ 307777 h 655314"/>
              <a:gd name="connsiteX55" fmla="*/ 5496292 w 9486366"/>
              <a:gd name="connsiteY55" fmla="*/ 402690 h 655314"/>
              <a:gd name="connsiteX56" fmla="*/ 5496292 w 9486366"/>
              <a:gd name="connsiteY56" fmla="*/ 655314 h 655314"/>
              <a:gd name="connsiteX57" fmla="*/ 5277124 w 9486366"/>
              <a:gd name="connsiteY57" fmla="*/ 655314 h 655314"/>
              <a:gd name="connsiteX58" fmla="*/ 5277124 w 9486366"/>
              <a:gd name="connsiteY58" fmla="*/ 402690 h 655314"/>
              <a:gd name="connsiteX59" fmla="*/ 5306782 w 9486366"/>
              <a:gd name="connsiteY59" fmla="*/ 307232 h 655314"/>
              <a:gd name="connsiteX60" fmla="*/ 5385307 w 9486366"/>
              <a:gd name="connsiteY60" fmla="*/ 274672 h 655314"/>
              <a:gd name="connsiteX61" fmla="*/ 4994463 w 9486366"/>
              <a:gd name="connsiteY61" fmla="*/ 274672 h 655314"/>
              <a:gd name="connsiteX62" fmla="*/ 5073121 w 9486366"/>
              <a:gd name="connsiteY62" fmla="*/ 307494 h 655314"/>
              <a:gd name="connsiteX63" fmla="*/ 5103357 w 9486366"/>
              <a:gd name="connsiteY63" fmla="*/ 402924 h 655314"/>
              <a:gd name="connsiteX64" fmla="*/ 5103357 w 9486366"/>
              <a:gd name="connsiteY64" fmla="*/ 655314 h 655314"/>
              <a:gd name="connsiteX65" fmla="*/ 4884189 w 9486366"/>
              <a:gd name="connsiteY65" fmla="*/ 655314 h 655314"/>
              <a:gd name="connsiteX66" fmla="*/ 4884189 w 9486366"/>
              <a:gd name="connsiteY66" fmla="*/ 402624 h 655314"/>
              <a:gd name="connsiteX67" fmla="*/ 4914682 w 9486366"/>
              <a:gd name="connsiteY67" fmla="*/ 307655 h 655314"/>
              <a:gd name="connsiteX68" fmla="*/ 4994463 w 9486366"/>
              <a:gd name="connsiteY68" fmla="*/ 274672 h 655314"/>
              <a:gd name="connsiteX69" fmla="*/ 4008271 w 9486366"/>
              <a:gd name="connsiteY69" fmla="*/ 274672 h 655314"/>
              <a:gd name="connsiteX70" fmla="*/ 4145073 w 9486366"/>
              <a:gd name="connsiteY70" fmla="*/ 290744 h 655314"/>
              <a:gd name="connsiteX71" fmla="*/ 4248336 w 9486366"/>
              <a:gd name="connsiteY71" fmla="*/ 334089 h 655314"/>
              <a:gd name="connsiteX72" fmla="*/ 4312513 w 9486366"/>
              <a:gd name="connsiteY72" fmla="*/ 395847 h 655314"/>
              <a:gd name="connsiteX73" fmla="*/ 4335089 w 9486366"/>
              <a:gd name="connsiteY73" fmla="*/ 464220 h 655314"/>
              <a:gd name="connsiteX74" fmla="*/ 4308777 w 9486366"/>
              <a:gd name="connsiteY74" fmla="*/ 528124 h 655314"/>
              <a:gd name="connsiteX75" fmla="*/ 4235678 w 9486366"/>
              <a:gd name="connsiteY75" fmla="*/ 553191 h 655314"/>
              <a:gd name="connsiteX76" fmla="*/ 4177917 w 9486366"/>
              <a:gd name="connsiteY76" fmla="*/ 534389 h 655314"/>
              <a:gd name="connsiteX77" fmla="*/ 4127295 w 9486366"/>
              <a:gd name="connsiteY77" fmla="*/ 480942 h 655314"/>
              <a:gd name="connsiteX78" fmla="*/ 4080836 w 9486366"/>
              <a:gd name="connsiteY78" fmla="*/ 439932 h 655314"/>
              <a:gd name="connsiteX79" fmla="*/ 4008193 w 9486366"/>
              <a:gd name="connsiteY79" fmla="*/ 424816 h 655314"/>
              <a:gd name="connsiteX80" fmla="*/ 3932104 w 9486366"/>
              <a:gd name="connsiteY80" fmla="*/ 443451 h 655314"/>
              <a:gd name="connsiteX81" fmla="*/ 3903156 w 9486366"/>
              <a:gd name="connsiteY81" fmla="*/ 487413 h 655314"/>
              <a:gd name="connsiteX82" fmla="*/ 3924093 w 9486366"/>
              <a:gd name="connsiteY82" fmla="*/ 526990 h 655314"/>
              <a:gd name="connsiteX83" fmla="*/ 3985928 w 9486366"/>
              <a:gd name="connsiteY83" fmla="*/ 555086 h 655314"/>
              <a:gd name="connsiteX84" fmla="*/ 4101678 w 9486366"/>
              <a:gd name="connsiteY84" fmla="*/ 585379 h 655314"/>
              <a:gd name="connsiteX85" fmla="*/ 4250921 w 9486366"/>
              <a:gd name="connsiteY85" fmla="*/ 638881 h 655314"/>
              <a:gd name="connsiteX86" fmla="*/ 4270521 w 9486366"/>
              <a:gd name="connsiteY86" fmla="*/ 655314 h 655314"/>
              <a:gd name="connsiteX87" fmla="*/ 3769485 w 9486366"/>
              <a:gd name="connsiteY87" fmla="*/ 655314 h 655314"/>
              <a:gd name="connsiteX88" fmla="*/ 3737713 w 9486366"/>
              <a:gd name="connsiteY88" fmla="*/ 625922 h 655314"/>
              <a:gd name="connsiteX89" fmla="*/ 3698220 w 9486366"/>
              <a:gd name="connsiteY89" fmla="*/ 508994 h 655314"/>
              <a:gd name="connsiteX90" fmla="*/ 3734667 w 9486366"/>
              <a:gd name="connsiteY90" fmla="*/ 392856 h 655314"/>
              <a:gd name="connsiteX91" fmla="*/ 3841065 w 9486366"/>
              <a:gd name="connsiteY91" fmla="*/ 306577 h 655314"/>
              <a:gd name="connsiteX92" fmla="*/ 4008271 w 9486366"/>
              <a:gd name="connsiteY92" fmla="*/ 274672 h 655314"/>
              <a:gd name="connsiteX93" fmla="*/ 3438375 w 9486366"/>
              <a:gd name="connsiteY93" fmla="*/ 274672 h 655314"/>
              <a:gd name="connsiteX94" fmla="*/ 3518011 w 9486366"/>
              <a:gd name="connsiteY94" fmla="*/ 307738 h 655314"/>
              <a:gd name="connsiteX95" fmla="*/ 3549359 w 9486366"/>
              <a:gd name="connsiteY95" fmla="*/ 397109 h 655314"/>
              <a:gd name="connsiteX96" fmla="*/ 3549359 w 9486366"/>
              <a:gd name="connsiteY96" fmla="*/ 655314 h 655314"/>
              <a:gd name="connsiteX97" fmla="*/ 3330191 w 9486366"/>
              <a:gd name="connsiteY97" fmla="*/ 655314 h 655314"/>
              <a:gd name="connsiteX98" fmla="*/ 3330191 w 9486366"/>
              <a:gd name="connsiteY98" fmla="*/ 402702 h 655314"/>
              <a:gd name="connsiteX99" fmla="*/ 3360201 w 9486366"/>
              <a:gd name="connsiteY99" fmla="*/ 307583 h 655314"/>
              <a:gd name="connsiteX100" fmla="*/ 3438375 w 9486366"/>
              <a:gd name="connsiteY100" fmla="*/ 274672 h 655314"/>
              <a:gd name="connsiteX101" fmla="*/ 1561850 w 9486366"/>
              <a:gd name="connsiteY101" fmla="*/ 274672 h 655314"/>
              <a:gd name="connsiteX102" fmla="*/ 1724374 w 9486366"/>
              <a:gd name="connsiteY102" fmla="*/ 303763 h 655314"/>
              <a:gd name="connsiteX103" fmla="*/ 1850436 w 9486366"/>
              <a:gd name="connsiteY103" fmla="*/ 386980 h 655314"/>
              <a:gd name="connsiteX104" fmla="*/ 1930095 w 9486366"/>
              <a:gd name="connsiteY104" fmla="*/ 514615 h 655314"/>
              <a:gd name="connsiteX105" fmla="*/ 1953599 w 9486366"/>
              <a:gd name="connsiteY105" fmla="*/ 655314 h 655314"/>
              <a:gd name="connsiteX106" fmla="*/ 1733980 w 9486366"/>
              <a:gd name="connsiteY106" fmla="*/ 655314 h 655314"/>
              <a:gd name="connsiteX107" fmla="*/ 1724601 w 9486366"/>
              <a:gd name="connsiteY107" fmla="*/ 577673 h 655314"/>
              <a:gd name="connsiteX108" fmla="*/ 1688840 w 9486366"/>
              <a:gd name="connsiteY108" fmla="*/ 504480 h 655314"/>
              <a:gd name="connsiteX109" fmla="*/ 1561850 w 9486366"/>
              <a:gd name="connsiteY109" fmla="*/ 444029 h 655314"/>
              <a:gd name="connsiteX110" fmla="*/ 1472135 w 9486366"/>
              <a:gd name="connsiteY110" fmla="*/ 470458 h 655314"/>
              <a:gd name="connsiteX111" fmla="*/ 1411678 w 9486366"/>
              <a:gd name="connsiteY111" fmla="*/ 550244 h 655314"/>
              <a:gd name="connsiteX112" fmla="*/ 1395404 w 9486366"/>
              <a:gd name="connsiteY112" fmla="*/ 608450 h 655314"/>
              <a:gd name="connsiteX113" fmla="*/ 1391660 w 9486366"/>
              <a:gd name="connsiteY113" fmla="*/ 655314 h 655314"/>
              <a:gd name="connsiteX114" fmla="*/ 1171063 w 9486366"/>
              <a:gd name="connsiteY114" fmla="*/ 655314 h 655314"/>
              <a:gd name="connsiteX115" fmla="*/ 1176210 w 9486366"/>
              <a:gd name="connsiteY115" fmla="*/ 590629 h 655314"/>
              <a:gd name="connsiteX116" fmla="*/ 1196674 w 9486366"/>
              <a:gd name="connsiteY116" fmla="*/ 512730 h 655314"/>
              <a:gd name="connsiteX117" fmla="*/ 1275854 w 9486366"/>
              <a:gd name="connsiteY117" fmla="*/ 385357 h 655314"/>
              <a:gd name="connsiteX118" fmla="*/ 1400982 w 9486366"/>
              <a:gd name="connsiteY118" fmla="*/ 303319 h 655314"/>
              <a:gd name="connsiteX119" fmla="*/ 1561850 w 9486366"/>
              <a:gd name="connsiteY119" fmla="*/ 274672 h 655314"/>
              <a:gd name="connsiteX120" fmla="*/ 9120489 w 9486366"/>
              <a:gd name="connsiteY120" fmla="*/ 273249 h 655314"/>
              <a:gd name="connsiteX121" fmla="*/ 9319705 w 9486366"/>
              <a:gd name="connsiteY121" fmla="*/ 322493 h 655314"/>
              <a:gd name="connsiteX122" fmla="*/ 9444788 w 9486366"/>
              <a:gd name="connsiteY122" fmla="*/ 449805 h 655314"/>
              <a:gd name="connsiteX123" fmla="*/ 9486366 w 9486366"/>
              <a:gd name="connsiteY123" fmla="*/ 608516 h 655314"/>
              <a:gd name="connsiteX124" fmla="*/ 9478115 w 9486366"/>
              <a:gd name="connsiteY124" fmla="*/ 655314 h 655314"/>
              <a:gd name="connsiteX125" fmla="*/ 8735823 w 9486366"/>
              <a:gd name="connsiteY125" fmla="*/ 655314 h 655314"/>
              <a:gd name="connsiteX126" fmla="*/ 8758593 w 9486366"/>
              <a:gd name="connsiteY126" fmla="*/ 513264 h 655314"/>
              <a:gd name="connsiteX127" fmla="*/ 8835004 w 9486366"/>
              <a:gd name="connsiteY127" fmla="*/ 384717 h 655314"/>
              <a:gd name="connsiteX128" fmla="*/ 8958837 w 9486366"/>
              <a:gd name="connsiteY128" fmla="*/ 301935 h 655314"/>
              <a:gd name="connsiteX129" fmla="*/ 9120489 w 9486366"/>
              <a:gd name="connsiteY129" fmla="*/ 273249 h 655314"/>
              <a:gd name="connsiteX130" fmla="*/ 8251060 w 9486366"/>
              <a:gd name="connsiteY130" fmla="*/ 273249 h 655314"/>
              <a:gd name="connsiteX131" fmla="*/ 8391659 w 9486366"/>
              <a:gd name="connsiteY131" fmla="*/ 295775 h 655314"/>
              <a:gd name="connsiteX132" fmla="*/ 8500987 w 9486366"/>
              <a:gd name="connsiteY132" fmla="*/ 354230 h 655314"/>
              <a:gd name="connsiteX133" fmla="*/ 8570333 w 9486366"/>
              <a:gd name="connsiteY133" fmla="*/ 431654 h 655314"/>
              <a:gd name="connsiteX134" fmla="*/ 8594622 w 9486366"/>
              <a:gd name="connsiteY134" fmla="*/ 510195 h 655314"/>
              <a:gd name="connsiteX135" fmla="*/ 8564680 w 9486366"/>
              <a:gd name="connsiteY135" fmla="*/ 578202 h 655314"/>
              <a:gd name="connsiteX136" fmla="*/ 8492465 w 9486366"/>
              <a:gd name="connsiteY136" fmla="*/ 606115 h 655314"/>
              <a:gd name="connsiteX137" fmla="*/ 8445333 w 9486366"/>
              <a:gd name="connsiteY137" fmla="*/ 591922 h 655314"/>
              <a:gd name="connsiteX138" fmla="*/ 8404473 w 9486366"/>
              <a:gd name="connsiteY138" fmla="*/ 546186 h 655314"/>
              <a:gd name="connsiteX139" fmla="*/ 8337228 w 9486366"/>
              <a:gd name="connsiteY139" fmla="*/ 472770 h 655314"/>
              <a:gd name="connsiteX140" fmla="*/ 8248269 w 9486366"/>
              <a:gd name="connsiteY140" fmla="*/ 448299 h 655314"/>
              <a:gd name="connsiteX141" fmla="*/ 8123448 w 9486366"/>
              <a:gd name="connsiteY141" fmla="*/ 509528 h 655314"/>
              <a:gd name="connsiteX142" fmla="*/ 8087520 w 9486366"/>
              <a:gd name="connsiteY142" fmla="*/ 582905 h 655314"/>
              <a:gd name="connsiteX143" fmla="*/ 8078641 w 9486366"/>
              <a:gd name="connsiteY143" fmla="*/ 655314 h 655314"/>
              <a:gd name="connsiteX144" fmla="*/ 7857840 w 9486366"/>
              <a:gd name="connsiteY144" fmla="*/ 655314 h 655314"/>
              <a:gd name="connsiteX145" fmla="*/ 7866708 w 9486366"/>
              <a:gd name="connsiteY145" fmla="*/ 569348 h 655314"/>
              <a:gd name="connsiteX146" fmla="*/ 7901978 w 9486366"/>
              <a:gd name="connsiteY146" fmla="*/ 469179 h 655314"/>
              <a:gd name="connsiteX147" fmla="*/ 8038568 w 9486366"/>
              <a:gd name="connsiteY147" fmla="*/ 324577 h 655314"/>
              <a:gd name="connsiteX148" fmla="*/ 8251060 w 9486366"/>
              <a:gd name="connsiteY148" fmla="*/ 273249 h 655314"/>
              <a:gd name="connsiteX149" fmla="*/ 2452990 w 9486366"/>
              <a:gd name="connsiteY149" fmla="*/ 273249 h 655314"/>
              <a:gd name="connsiteX150" fmla="*/ 2652205 w 9486366"/>
              <a:gd name="connsiteY150" fmla="*/ 322493 h 655314"/>
              <a:gd name="connsiteX151" fmla="*/ 2777289 w 9486366"/>
              <a:gd name="connsiteY151" fmla="*/ 449805 h 655314"/>
              <a:gd name="connsiteX152" fmla="*/ 2818866 w 9486366"/>
              <a:gd name="connsiteY152" fmla="*/ 608516 h 655314"/>
              <a:gd name="connsiteX153" fmla="*/ 2810615 w 9486366"/>
              <a:gd name="connsiteY153" fmla="*/ 655314 h 655314"/>
              <a:gd name="connsiteX154" fmla="*/ 2068323 w 9486366"/>
              <a:gd name="connsiteY154" fmla="*/ 655314 h 655314"/>
              <a:gd name="connsiteX155" fmla="*/ 2091093 w 9486366"/>
              <a:gd name="connsiteY155" fmla="*/ 513264 h 655314"/>
              <a:gd name="connsiteX156" fmla="*/ 2167505 w 9486366"/>
              <a:gd name="connsiteY156" fmla="*/ 384717 h 655314"/>
              <a:gd name="connsiteX157" fmla="*/ 2291337 w 9486366"/>
              <a:gd name="connsiteY157" fmla="*/ 301935 h 655314"/>
              <a:gd name="connsiteX158" fmla="*/ 2452990 w 9486366"/>
              <a:gd name="connsiteY158" fmla="*/ 273249 h 655314"/>
              <a:gd name="connsiteX159" fmla="*/ 7108934 w 9486366"/>
              <a:gd name="connsiteY159" fmla="*/ 15655 h 655314"/>
              <a:gd name="connsiteX160" fmla="*/ 7184384 w 9486366"/>
              <a:gd name="connsiteY160" fmla="*/ 46920 h 655314"/>
              <a:gd name="connsiteX161" fmla="*/ 7213348 w 9486366"/>
              <a:gd name="connsiteY161" fmla="*/ 97927 h 655314"/>
              <a:gd name="connsiteX162" fmla="*/ 7219218 w 9486366"/>
              <a:gd name="connsiteY162" fmla="*/ 175973 h 655314"/>
              <a:gd name="connsiteX163" fmla="*/ 7219218 w 9486366"/>
              <a:gd name="connsiteY163" fmla="*/ 291750 h 655314"/>
              <a:gd name="connsiteX164" fmla="*/ 7274044 w 9486366"/>
              <a:gd name="connsiteY164" fmla="*/ 291750 h 655314"/>
              <a:gd name="connsiteX165" fmla="*/ 7346076 w 9486366"/>
              <a:gd name="connsiteY165" fmla="*/ 315127 h 655314"/>
              <a:gd name="connsiteX166" fmla="*/ 7372020 w 9486366"/>
              <a:gd name="connsiteY166" fmla="*/ 374305 h 655314"/>
              <a:gd name="connsiteX167" fmla="*/ 7336140 w 9486366"/>
              <a:gd name="connsiteY167" fmla="*/ 439420 h 655314"/>
              <a:gd name="connsiteX168" fmla="*/ 7239866 w 9486366"/>
              <a:gd name="connsiteY168" fmla="*/ 457549 h 655314"/>
              <a:gd name="connsiteX169" fmla="*/ 7219218 w 9486366"/>
              <a:gd name="connsiteY169" fmla="*/ 457549 h 655314"/>
              <a:gd name="connsiteX170" fmla="*/ 7219218 w 9486366"/>
              <a:gd name="connsiteY170" fmla="*/ 655314 h 655314"/>
              <a:gd name="connsiteX171" fmla="*/ 7000051 w 9486366"/>
              <a:gd name="connsiteY171" fmla="*/ 655314 h 655314"/>
              <a:gd name="connsiteX172" fmla="*/ 7000051 w 9486366"/>
              <a:gd name="connsiteY172" fmla="*/ 457549 h 655314"/>
              <a:gd name="connsiteX173" fmla="*/ 6989166 w 9486366"/>
              <a:gd name="connsiteY173" fmla="*/ 457549 h 655314"/>
              <a:gd name="connsiteX174" fmla="*/ 6916451 w 9486366"/>
              <a:gd name="connsiteY174" fmla="*/ 434145 h 655314"/>
              <a:gd name="connsiteX175" fmla="*/ 6890511 w 9486366"/>
              <a:gd name="connsiteY175" fmla="*/ 374305 h 655314"/>
              <a:gd name="connsiteX176" fmla="*/ 6917741 w 9486366"/>
              <a:gd name="connsiteY176" fmla="*/ 314771 h 655314"/>
              <a:gd name="connsiteX177" fmla="*/ 6993347 w 9486366"/>
              <a:gd name="connsiteY177" fmla="*/ 291750 h 655314"/>
              <a:gd name="connsiteX178" fmla="*/ 7000051 w 9486366"/>
              <a:gd name="connsiteY178" fmla="*/ 291750 h 655314"/>
              <a:gd name="connsiteX179" fmla="*/ 7000051 w 9486366"/>
              <a:gd name="connsiteY179" fmla="*/ 191350 h 655314"/>
              <a:gd name="connsiteX180" fmla="*/ 7002647 w 9486366"/>
              <a:gd name="connsiteY180" fmla="*/ 116122 h 655314"/>
              <a:gd name="connsiteX181" fmla="*/ 7021265 w 9486366"/>
              <a:gd name="connsiteY181" fmla="*/ 61008 h 655314"/>
              <a:gd name="connsiteX182" fmla="*/ 7055115 w 9486366"/>
              <a:gd name="connsiteY182" fmla="*/ 29798 h 655314"/>
              <a:gd name="connsiteX183" fmla="*/ 7108934 w 9486366"/>
              <a:gd name="connsiteY183" fmla="*/ 15655 h 655314"/>
              <a:gd name="connsiteX184" fmla="*/ 807281 w 9486366"/>
              <a:gd name="connsiteY184" fmla="*/ 9251 h 655314"/>
              <a:gd name="connsiteX185" fmla="*/ 871446 w 9486366"/>
              <a:gd name="connsiteY185" fmla="*/ 9251 h 655314"/>
              <a:gd name="connsiteX186" fmla="*/ 975348 w 9486366"/>
              <a:gd name="connsiteY186" fmla="*/ 36119 h 655314"/>
              <a:gd name="connsiteX187" fmla="*/ 1015431 w 9486366"/>
              <a:gd name="connsiteY187" fmla="*/ 137214 h 655314"/>
              <a:gd name="connsiteX188" fmla="*/ 1015431 w 9486366"/>
              <a:gd name="connsiteY188" fmla="*/ 655314 h 655314"/>
              <a:gd name="connsiteX189" fmla="*/ 796262 w 9486366"/>
              <a:gd name="connsiteY189" fmla="*/ 655314 h 655314"/>
              <a:gd name="connsiteX190" fmla="*/ 796262 w 9486366"/>
              <a:gd name="connsiteY190" fmla="*/ 254748 h 655314"/>
              <a:gd name="connsiteX191" fmla="*/ 711627 w 9486366"/>
              <a:gd name="connsiteY191" fmla="*/ 655314 h 655314"/>
              <a:gd name="connsiteX192" fmla="*/ 519971 w 9486366"/>
              <a:gd name="connsiteY192" fmla="*/ 655314 h 655314"/>
              <a:gd name="connsiteX193" fmla="*/ 642138 w 9486366"/>
              <a:gd name="connsiteY193" fmla="*/ 156604 h 655314"/>
              <a:gd name="connsiteX194" fmla="*/ 672502 w 9486366"/>
              <a:gd name="connsiteY194" fmla="*/ 63454 h 655314"/>
              <a:gd name="connsiteX195" fmla="*/ 716593 w 9486366"/>
              <a:gd name="connsiteY195" fmla="*/ 21348 h 655314"/>
              <a:gd name="connsiteX196" fmla="*/ 807281 w 9486366"/>
              <a:gd name="connsiteY196" fmla="*/ 9251 h 655314"/>
              <a:gd name="connsiteX197" fmla="*/ 143184 w 9486366"/>
              <a:gd name="connsiteY197" fmla="*/ 9251 h 655314"/>
              <a:gd name="connsiteX198" fmla="*/ 207315 w 9486366"/>
              <a:gd name="connsiteY198" fmla="*/ 9251 h 655314"/>
              <a:gd name="connsiteX199" fmla="*/ 298231 w 9486366"/>
              <a:gd name="connsiteY199" fmla="*/ 21442 h 655314"/>
              <a:gd name="connsiteX200" fmla="*/ 342533 w 9486366"/>
              <a:gd name="connsiteY200" fmla="*/ 63631 h 655314"/>
              <a:gd name="connsiteX201" fmla="*/ 372825 w 9486366"/>
              <a:gd name="connsiteY201" fmla="*/ 156604 h 655314"/>
              <a:gd name="connsiteX202" fmla="*/ 495173 w 9486366"/>
              <a:gd name="connsiteY202" fmla="*/ 655314 h 655314"/>
              <a:gd name="connsiteX203" fmla="*/ 305915 w 9486366"/>
              <a:gd name="connsiteY203" fmla="*/ 655314 h 655314"/>
              <a:gd name="connsiteX204" fmla="*/ 219167 w 9486366"/>
              <a:gd name="connsiteY204" fmla="*/ 254748 h 655314"/>
              <a:gd name="connsiteX205" fmla="*/ 219167 w 9486366"/>
              <a:gd name="connsiteY205" fmla="*/ 655314 h 655314"/>
              <a:gd name="connsiteX206" fmla="*/ 0 w 9486366"/>
              <a:gd name="connsiteY206" fmla="*/ 655314 h 655314"/>
              <a:gd name="connsiteX207" fmla="*/ 0 w 9486366"/>
              <a:gd name="connsiteY207" fmla="*/ 137214 h 655314"/>
              <a:gd name="connsiteX208" fmla="*/ 39787 w 9486366"/>
              <a:gd name="connsiteY208" fmla="*/ 35941 h 655314"/>
              <a:gd name="connsiteX209" fmla="*/ 143184 w 9486366"/>
              <a:gd name="connsiteY209" fmla="*/ 9251 h 655314"/>
              <a:gd name="connsiteX210" fmla="*/ 7602889 w 9486366"/>
              <a:gd name="connsiteY210" fmla="*/ 0 h 655314"/>
              <a:gd name="connsiteX211" fmla="*/ 7678440 w 9486366"/>
              <a:gd name="connsiteY211" fmla="*/ 27741 h 655314"/>
              <a:gd name="connsiteX212" fmla="*/ 7711784 w 9486366"/>
              <a:gd name="connsiteY212" fmla="*/ 107105 h 655314"/>
              <a:gd name="connsiteX213" fmla="*/ 7679379 w 9486366"/>
              <a:gd name="connsiteY213" fmla="*/ 186046 h 655314"/>
              <a:gd name="connsiteX214" fmla="*/ 7602889 w 9486366"/>
              <a:gd name="connsiteY214" fmla="*/ 214899 h 655314"/>
              <a:gd name="connsiteX215" fmla="*/ 7525171 w 9486366"/>
              <a:gd name="connsiteY215" fmla="*/ 186669 h 655314"/>
              <a:gd name="connsiteX216" fmla="*/ 7492616 w 9486366"/>
              <a:gd name="connsiteY216" fmla="*/ 107105 h 655314"/>
              <a:gd name="connsiteX217" fmla="*/ 7525916 w 9486366"/>
              <a:gd name="connsiteY217" fmla="*/ 30193 h 655314"/>
              <a:gd name="connsiteX218" fmla="*/ 7602889 w 9486366"/>
              <a:gd name="connsiteY218" fmla="*/ 0 h 655314"/>
              <a:gd name="connsiteX219" fmla="*/ 4994463 w 9486366"/>
              <a:gd name="connsiteY219" fmla="*/ 0 h 655314"/>
              <a:gd name="connsiteX220" fmla="*/ 5070013 w 9486366"/>
              <a:gd name="connsiteY220" fmla="*/ 27741 h 655314"/>
              <a:gd name="connsiteX221" fmla="*/ 5103357 w 9486366"/>
              <a:gd name="connsiteY221" fmla="*/ 107105 h 655314"/>
              <a:gd name="connsiteX222" fmla="*/ 5070952 w 9486366"/>
              <a:gd name="connsiteY222" fmla="*/ 186046 h 655314"/>
              <a:gd name="connsiteX223" fmla="*/ 4994463 w 9486366"/>
              <a:gd name="connsiteY223" fmla="*/ 214899 h 655314"/>
              <a:gd name="connsiteX224" fmla="*/ 4916744 w 9486366"/>
              <a:gd name="connsiteY224" fmla="*/ 186669 h 655314"/>
              <a:gd name="connsiteX225" fmla="*/ 4884189 w 9486366"/>
              <a:gd name="connsiteY225" fmla="*/ 107105 h 655314"/>
              <a:gd name="connsiteX226" fmla="*/ 4917490 w 9486366"/>
              <a:gd name="connsiteY226" fmla="*/ 30193 h 655314"/>
              <a:gd name="connsiteX227" fmla="*/ 4994463 w 9486366"/>
              <a:gd name="connsiteY227" fmla="*/ 0 h 655314"/>
              <a:gd name="connsiteX228" fmla="*/ 3440465 w 9486366"/>
              <a:gd name="connsiteY228" fmla="*/ 0 h 655314"/>
              <a:gd name="connsiteX229" fmla="*/ 3516015 w 9486366"/>
              <a:gd name="connsiteY229" fmla="*/ 27741 h 655314"/>
              <a:gd name="connsiteX230" fmla="*/ 3549359 w 9486366"/>
              <a:gd name="connsiteY230" fmla="*/ 107105 h 655314"/>
              <a:gd name="connsiteX231" fmla="*/ 3516954 w 9486366"/>
              <a:gd name="connsiteY231" fmla="*/ 186046 h 655314"/>
              <a:gd name="connsiteX232" fmla="*/ 3440465 w 9486366"/>
              <a:gd name="connsiteY232" fmla="*/ 214899 h 655314"/>
              <a:gd name="connsiteX233" fmla="*/ 3362746 w 9486366"/>
              <a:gd name="connsiteY233" fmla="*/ 186669 h 655314"/>
              <a:gd name="connsiteX234" fmla="*/ 3330191 w 9486366"/>
              <a:gd name="connsiteY234" fmla="*/ 107105 h 655314"/>
              <a:gd name="connsiteX235" fmla="*/ 3363492 w 9486366"/>
              <a:gd name="connsiteY235" fmla="*/ 30193 h 655314"/>
              <a:gd name="connsiteX236" fmla="*/ 3440465 w 9486366"/>
              <a:gd name="connsiteY236" fmla="*/ 0 h 6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rgbClr val="9F9F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5F5F"/>
              </a:solidFill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B8B9070-3EC3-4D19-BCE1-C0566C65D49F}"/>
              </a:ext>
            </a:extLst>
          </p:cNvPr>
          <p:cNvSpPr/>
          <p:nvPr/>
        </p:nvSpPr>
        <p:spPr>
          <a:xfrm>
            <a:off x="1185266" y="2515463"/>
            <a:ext cx="9486366" cy="655314"/>
          </a:xfrm>
          <a:custGeom>
            <a:avLst/>
            <a:gdLst>
              <a:gd name="connsiteX0" fmla="*/ 9114207 w 9486366"/>
              <a:gd name="connsiteY0" fmla="*/ 434778 h 655314"/>
              <a:gd name="connsiteX1" fmla="*/ 9007775 w 9486366"/>
              <a:gd name="connsiteY1" fmla="*/ 479753 h 655314"/>
              <a:gd name="connsiteX2" fmla="*/ 8956824 w 9486366"/>
              <a:gd name="connsiteY2" fmla="*/ 600578 h 655314"/>
              <a:gd name="connsiteX3" fmla="*/ 9273002 w 9486366"/>
              <a:gd name="connsiteY3" fmla="*/ 600578 h 655314"/>
              <a:gd name="connsiteX4" fmla="*/ 9224503 w 9486366"/>
              <a:gd name="connsiteY4" fmla="*/ 479141 h 655314"/>
              <a:gd name="connsiteX5" fmla="*/ 9114207 w 9486366"/>
              <a:gd name="connsiteY5" fmla="*/ 434778 h 655314"/>
              <a:gd name="connsiteX6" fmla="*/ 2446708 w 9486366"/>
              <a:gd name="connsiteY6" fmla="*/ 434778 h 655314"/>
              <a:gd name="connsiteX7" fmla="*/ 2340275 w 9486366"/>
              <a:gd name="connsiteY7" fmla="*/ 479753 h 655314"/>
              <a:gd name="connsiteX8" fmla="*/ 2289325 w 9486366"/>
              <a:gd name="connsiteY8" fmla="*/ 600578 h 655314"/>
              <a:gd name="connsiteX9" fmla="*/ 2605502 w 9486366"/>
              <a:gd name="connsiteY9" fmla="*/ 600578 h 655314"/>
              <a:gd name="connsiteX10" fmla="*/ 2557003 w 9486366"/>
              <a:gd name="connsiteY10" fmla="*/ 479141 h 655314"/>
              <a:gd name="connsiteX11" fmla="*/ 2446708 w 9486366"/>
              <a:gd name="connsiteY11" fmla="*/ 434778 h 655314"/>
              <a:gd name="connsiteX12" fmla="*/ 7600799 w 9486366"/>
              <a:gd name="connsiteY12" fmla="*/ 274672 h 655314"/>
              <a:gd name="connsiteX13" fmla="*/ 7680436 w 9486366"/>
              <a:gd name="connsiteY13" fmla="*/ 307738 h 655314"/>
              <a:gd name="connsiteX14" fmla="*/ 7711784 w 9486366"/>
              <a:gd name="connsiteY14" fmla="*/ 397109 h 655314"/>
              <a:gd name="connsiteX15" fmla="*/ 7711784 w 9486366"/>
              <a:gd name="connsiteY15" fmla="*/ 655314 h 655314"/>
              <a:gd name="connsiteX16" fmla="*/ 7492616 w 9486366"/>
              <a:gd name="connsiteY16" fmla="*/ 655314 h 655314"/>
              <a:gd name="connsiteX17" fmla="*/ 7492616 w 9486366"/>
              <a:gd name="connsiteY17" fmla="*/ 402702 h 655314"/>
              <a:gd name="connsiteX18" fmla="*/ 7522624 w 9486366"/>
              <a:gd name="connsiteY18" fmla="*/ 307583 h 655314"/>
              <a:gd name="connsiteX19" fmla="*/ 7600799 w 9486366"/>
              <a:gd name="connsiteY19" fmla="*/ 274672 h 655314"/>
              <a:gd name="connsiteX20" fmla="*/ 6446671 w 9486366"/>
              <a:gd name="connsiteY20" fmla="*/ 274672 h 655314"/>
              <a:gd name="connsiteX21" fmla="*/ 6583473 w 9486366"/>
              <a:gd name="connsiteY21" fmla="*/ 290744 h 655314"/>
              <a:gd name="connsiteX22" fmla="*/ 6686736 w 9486366"/>
              <a:gd name="connsiteY22" fmla="*/ 334089 h 655314"/>
              <a:gd name="connsiteX23" fmla="*/ 6750912 w 9486366"/>
              <a:gd name="connsiteY23" fmla="*/ 395847 h 655314"/>
              <a:gd name="connsiteX24" fmla="*/ 6773489 w 9486366"/>
              <a:gd name="connsiteY24" fmla="*/ 464220 h 655314"/>
              <a:gd name="connsiteX25" fmla="*/ 6747176 w 9486366"/>
              <a:gd name="connsiteY25" fmla="*/ 528124 h 655314"/>
              <a:gd name="connsiteX26" fmla="*/ 6674078 w 9486366"/>
              <a:gd name="connsiteY26" fmla="*/ 553191 h 655314"/>
              <a:gd name="connsiteX27" fmla="*/ 6616317 w 9486366"/>
              <a:gd name="connsiteY27" fmla="*/ 534389 h 655314"/>
              <a:gd name="connsiteX28" fmla="*/ 6565694 w 9486366"/>
              <a:gd name="connsiteY28" fmla="*/ 480942 h 655314"/>
              <a:gd name="connsiteX29" fmla="*/ 6519236 w 9486366"/>
              <a:gd name="connsiteY29" fmla="*/ 439932 h 655314"/>
              <a:gd name="connsiteX30" fmla="*/ 6446593 w 9486366"/>
              <a:gd name="connsiteY30" fmla="*/ 424816 h 655314"/>
              <a:gd name="connsiteX31" fmla="*/ 6370503 w 9486366"/>
              <a:gd name="connsiteY31" fmla="*/ 443451 h 655314"/>
              <a:gd name="connsiteX32" fmla="*/ 6341557 w 9486366"/>
              <a:gd name="connsiteY32" fmla="*/ 487413 h 655314"/>
              <a:gd name="connsiteX33" fmla="*/ 6362493 w 9486366"/>
              <a:gd name="connsiteY33" fmla="*/ 526990 h 655314"/>
              <a:gd name="connsiteX34" fmla="*/ 6424329 w 9486366"/>
              <a:gd name="connsiteY34" fmla="*/ 555086 h 655314"/>
              <a:gd name="connsiteX35" fmla="*/ 6540077 w 9486366"/>
              <a:gd name="connsiteY35" fmla="*/ 585379 h 655314"/>
              <a:gd name="connsiteX36" fmla="*/ 6689321 w 9486366"/>
              <a:gd name="connsiteY36" fmla="*/ 638881 h 655314"/>
              <a:gd name="connsiteX37" fmla="*/ 6708921 w 9486366"/>
              <a:gd name="connsiteY37" fmla="*/ 655314 h 655314"/>
              <a:gd name="connsiteX38" fmla="*/ 6207885 w 9486366"/>
              <a:gd name="connsiteY38" fmla="*/ 655314 h 655314"/>
              <a:gd name="connsiteX39" fmla="*/ 6176113 w 9486366"/>
              <a:gd name="connsiteY39" fmla="*/ 625922 h 655314"/>
              <a:gd name="connsiteX40" fmla="*/ 6136621 w 9486366"/>
              <a:gd name="connsiteY40" fmla="*/ 508994 h 655314"/>
              <a:gd name="connsiteX41" fmla="*/ 6173067 w 9486366"/>
              <a:gd name="connsiteY41" fmla="*/ 392856 h 655314"/>
              <a:gd name="connsiteX42" fmla="*/ 6279465 w 9486366"/>
              <a:gd name="connsiteY42" fmla="*/ 306577 h 655314"/>
              <a:gd name="connsiteX43" fmla="*/ 6446671 w 9486366"/>
              <a:gd name="connsiteY43" fmla="*/ 274672 h 655314"/>
              <a:gd name="connsiteX44" fmla="*/ 5875911 w 9486366"/>
              <a:gd name="connsiteY44" fmla="*/ 274672 h 655314"/>
              <a:gd name="connsiteX45" fmla="*/ 5955186 w 9486366"/>
              <a:gd name="connsiteY45" fmla="*/ 307455 h 655314"/>
              <a:gd name="connsiteX46" fmla="*/ 5985150 w 9486366"/>
              <a:gd name="connsiteY46" fmla="*/ 402690 h 655314"/>
              <a:gd name="connsiteX47" fmla="*/ 5985150 w 9486366"/>
              <a:gd name="connsiteY47" fmla="*/ 655314 h 655314"/>
              <a:gd name="connsiteX48" fmla="*/ 5765649 w 9486366"/>
              <a:gd name="connsiteY48" fmla="*/ 655314 h 655314"/>
              <a:gd name="connsiteX49" fmla="*/ 5765982 w 9486366"/>
              <a:gd name="connsiteY49" fmla="*/ 634467 h 655314"/>
              <a:gd name="connsiteX50" fmla="*/ 5765982 w 9486366"/>
              <a:gd name="connsiteY50" fmla="*/ 402690 h 655314"/>
              <a:gd name="connsiteX51" fmla="*/ 5796580 w 9486366"/>
              <a:gd name="connsiteY51" fmla="*/ 307672 h 655314"/>
              <a:gd name="connsiteX52" fmla="*/ 5875911 w 9486366"/>
              <a:gd name="connsiteY52" fmla="*/ 274672 h 655314"/>
              <a:gd name="connsiteX53" fmla="*/ 5385307 w 9486366"/>
              <a:gd name="connsiteY53" fmla="*/ 274672 h 655314"/>
              <a:gd name="connsiteX54" fmla="*/ 5465705 w 9486366"/>
              <a:gd name="connsiteY54" fmla="*/ 307777 h 655314"/>
              <a:gd name="connsiteX55" fmla="*/ 5496292 w 9486366"/>
              <a:gd name="connsiteY55" fmla="*/ 402690 h 655314"/>
              <a:gd name="connsiteX56" fmla="*/ 5496292 w 9486366"/>
              <a:gd name="connsiteY56" fmla="*/ 655314 h 655314"/>
              <a:gd name="connsiteX57" fmla="*/ 5277124 w 9486366"/>
              <a:gd name="connsiteY57" fmla="*/ 655314 h 655314"/>
              <a:gd name="connsiteX58" fmla="*/ 5277124 w 9486366"/>
              <a:gd name="connsiteY58" fmla="*/ 402690 h 655314"/>
              <a:gd name="connsiteX59" fmla="*/ 5306782 w 9486366"/>
              <a:gd name="connsiteY59" fmla="*/ 307232 h 655314"/>
              <a:gd name="connsiteX60" fmla="*/ 5385307 w 9486366"/>
              <a:gd name="connsiteY60" fmla="*/ 274672 h 655314"/>
              <a:gd name="connsiteX61" fmla="*/ 4994463 w 9486366"/>
              <a:gd name="connsiteY61" fmla="*/ 274672 h 655314"/>
              <a:gd name="connsiteX62" fmla="*/ 5073121 w 9486366"/>
              <a:gd name="connsiteY62" fmla="*/ 307494 h 655314"/>
              <a:gd name="connsiteX63" fmla="*/ 5103357 w 9486366"/>
              <a:gd name="connsiteY63" fmla="*/ 402924 h 655314"/>
              <a:gd name="connsiteX64" fmla="*/ 5103357 w 9486366"/>
              <a:gd name="connsiteY64" fmla="*/ 655314 h 655314"/>
              <a:gd name="connsiteX65" fmla="*/ 4884189 w 9486366"/>
              <a:gd name="connsiteY65" fmla="*/ 655314 h 655314"/>
              <a:gd name="connsiteX66" fmla="*/ 4884189 w 9486366"/>
              <a:gd name="connsiteY66" fmla="*/ 402624 h 655314"/>
              <a:gd name="connsiteX67" fmla="*/ 4914682 w 9486366"/>
              <a:gd name="connsiteY67" fmla="*/ 307655 h 655314"/>
              <a:gd name="connsiteX68" fmla="*/ 4994463 w 9486366"/>
              <a:gd name="connsiteY68" fmla="*/ 274672 h 655314"/>
              <a:gd name="connsiteX69" fmla="*/ 4008271 w 9486366"/>
              <a:gd name="connsiteY69" fmla="*/ 274672 h 655314"/>
              <a:gd name="connsiteX70" fmla="*/ 4145073 w 9486366"/>
              <a:gd name="connsiteY70" fmla="*/ 290744 h 655314"/>
              <a:gd name="connsiteX71" fmla="*/ 4248336 w 9486366"/>
              <a:gd name="connsiteY71" fmla="*/ 334089 h 655314"/>
              <a:gd name="connsiteX72" fmla="*/ 4312513 w 9486366"/>
              <a:gd name="connsiteY72" fmla="*/ 395847 h 655314"/>
              <a:gd name="connsiteX73" fmla="*/ 4335089 w 9486366"/>
              <a:gd name="connsiteY73" fmla="*/ 464220 h 655314"/>
              <a:gd name="connsiteX74" fmla="*/ 4308777 w 9486366"/>
              <a:gd name="connsiteY74" fmla="*/ 528124 h 655314"/>
              <a:gd name="connsiteX75" fmla="*/ 4235678 w 9486366"/>
              <a:gd name="connsiteY75" fmla="*/ 553191 h 655314"/>
              <a:gd name="connsiteX76" fmla="*/ 4177917 w 9486366"/>
              <a:gd name="connsiteY76" fmla="*/ 534389 h 655314"/>
              <a:gd name="connsiteX77" fmla="*/ 4127295 w 9486366"/>
              <a:gd name="connsiteY77" fmla="*/ 480942 h 655314"/>
              <a:gd name="connsiteX78" fmla="*/ 4080836 w 9486366"/>
              <a:gd name="connsiteY78" fmla="*/ 439932 h 655314"/>
              <a:gd name="connsiteX79" fmla="*/ 4008193 w 9486366"/>
              <a:gd name="connsiteY79" fmla="*/ 424816 h 655314"/>
              <a:gd name="connsiteX80" fmla="*/ 3932104 w 9486366"/>
              <a:gd name="connsiteY80" fmla="*/ 443451 h 655314"/>
              <a:gd name="connsiteX81" fmla="*/ 3903156 w 9486366"/>
              <a:gd name="connsiteY81" fmla="*/ 487413 h 655314"/>
              <a:gd name="connsiteX82" fmla="*/ 3924093 w 9486366"/>
              <a:gd name="connsiteY82" fmla="*/ 526990 h 655314"/>
              <a:gd name="connsiteX83" fmla="*/ 3985928 w 9486366"/>
              <a:gd name="connsiteY83" fmla="*/ 555086 h 655314"/>
              <a:gd name="connsiteX84" fmla="*/ 4101678 w 9486366"/>
              <a:gd name="connsiteY84" fmla="*/ 585379 h 655314"/>
              <a:gd name="connsiteX85" fmla="*/ 4250921 w 9486366"/>
              <a:gd name="connsiteY85" fmla="*/ 638881 h 655314"/>
              <a:gd name="connsiteX86" fmla="*/ 4270521 w 9486366"/>
              <a:gd name="connsiteY86" fmla="*/ 655314 h 655314"/>
              <a:gd name="connsiteX87" fmla="*/ 3769485 w 9486366"/>
              <a:gd name="connsiteY87" fmla="*/ 655314 h 655314"/>
              <a:gd name="connsiteX88" fmla="*/ 3737713 w 9486366"/>
              <a:gd name="connsiteY88" fmla="*/ 625922 h 655314"/>
              <a:gd name="connsiteX89" fmla="*/ 3698220 w 9486366"/>
              <a:gd name="connsiteY89" fmla="*/ 508994 h 655314"/>
              <a:gd name="connsiteX90" fmla="*/ 3734667 w 9486366"/>
              <a:gd name="connsiteY90" fmla="*/ 392856 h 655314"/>
              <a:gd name="connsiteX91" fmla="*/ 3841065 w 9486366"/>
              <a:gd name="connsiteY91" fmla="*/ 306577 h 655314"/>
              <a:gd name="connsiteX92" fmla="*/ 4008271 w 9486366"/>
              <a:gd name="connsiteY92" fmla="*/ 274672 h 655314"/>
              <a:gd name="connsiteX93" fmla="*/ 3438375 w 9486366"/>
              <a:gd name="connsiteY93" fmla="*/ 274672 h 655314"/>
              <a:gd name="connsiteX94" fmla="*/ 3518011 w 9486366"/>
              <a:gd name="connsiteY94" fmla="*/ 307738 h 655314"/>
              <a:gd name="connsiteX95" fmla="*/ 3549359 w 9486366"/>
              <a:gd name="connsiteY95" fmla="*/ 397109 h 655314"/>
              <a:gd name="connsiteX96" fmla="*/ 3549359 w 9486366"/>
              <a:gd name="connsiteY96" fmla="*/ 655314 h 655314"/>
              <a:gd name="connsiteX97" fmla="*/ 3330191 w 9486366"/>
              <a:gd name="connsiteY97" fmla="*/ 655314 h 655314"/>
              <a:gd name="connsiteX98" fmla="*/ 3330191 w 9486366"/>
              <a:gd name="connsiteY98" fmla="*/ 402702 h 655314"/>
              <a:gd name="connsiteX99" fmla="*/ 3360201 w 9486366"/>
              <a:gd name="connsiteY99" fmla="*/ 307583 h 655314"/>
              <a:gd name="connsiteX100" fmla="*/ 3438375 w 9486366"/>
              <a:gd name="connsiteY100" fmla="*/ 274672 h 655314"/>
              <a:gd name="connsiteX101" fmla="*/ 1561850 w 9486366"/>
              <a:gd name="connsiteY101" fmla="*/ 274672 h 655314"/>
              <a:gd name="connsiteX102" fmla="*/ 1724374 w 9486366"/>
              <a:gd name="connsiteY102" fmla="*/ 303763 h 655314"/>
              <a:gd name="connsiteX103" fmla="*/ 1850436 w 9486366"/>
              <a:gd name="connsiteY103" fmla="*/ 386980 h 655314"/>
              <a:gd name="connsiteX104" fmla="*/ 1930095 w 9486366"/>
              <a:gd name="connsiteY104" fmla="*/ 514615 h 655314"/>
              <a:gd name="connsiteX105" fmla="*/ 1953599 w 9486366"/>
              <a:gd name="connsiteY105" fmla="*/ 655314 h 655314"/>
              <a:gd name="connsiteX106" fmla="*/ 1733980 w 9486366"/>
              <a:gd name="connsiteY106" fmla="*/ 655314 h 655314"/>
              <a:gd name="connsiteX107" fmla="*/ 1724601 w 9486366"/>
              <a:gd name="connsiteY107" fmla="*/ 577673 h 655314"/>
              <a:gd name="connsiteX108" fmla="*/ 1688840 w 9486366"/>
              <a:gd name="connsiteY108" fmla="*/ 504480 h 655314"/>
              <a:gd name="connsiteX109" fmla="*/ 1561850 w 9486366"/>
              <a:gd name="connsiteY109" fmla="*/ 444029 h 655314"/>
              <a:gd name="connsiteX110" fmla="*/ 1472135 w 9486366"/>
              <a:gd name="connsiteY110" fmla="*/ 470458 h 655314"/>
              <a:gd name="connsiteX111" fmla="*/ 1411678 w 9486366"/>
              <a:gd name="connsiteY111" fmla="*/ 550244 h 655314"/>
              <a:gd name="connsiteX112" fmla="*/ 1395404 w 9486366"/>
              <a:gd name="connsiteY112" fmla="*/ 608450 h 655314"/>
              <a:gd name="connsiteX113" fmla="*/ 1391660 w 9486366"/>
              <a:gd name="connsiteY113" fmla="*/ 655314 h 655314"/>
              <a:gd name="connsiteX114" fmla="*/ 1171063 w 9486366"/>
              <a:gd name="connsiteY114" fmla="*/ 655314 h 655314"/>
              <a:gd name="connsiteX115" fmla="*/ 1176210 w 9486366"/>
              <a:gd name="connsiteY115" fmla="*/ 590629 h 655314"/>
              <a:gd name="connsiteX116" fmla="*/ 1196674 w 9486366"/>
              <a:gd name="connsiteY116" fmla="*/ 512730 h 655314"/>
              <a:gd name="connsiteX117" fmla="*/ 1275854 w 9486366"/>
              <a:gd name="connsiteY117" fmla="*/ 385357 h 655314"/>
              <a:gd name="connsiteX118" fmla="*/ 1400982 w 9486366"/>
              <a:gd name="connsiteY118" fmla="*/ 303319 h 655314"/>
              <a:gd name="connsiteX119" fmla="*/ 1561850 w 9486366"/>
              <a:gd name="connsiteY119" fmla="*/ 274672 h 655314"/>
              <a:gd name="connsiteX120" fmla="*/ 9120489 w 9486366"/>
              <a:gd name="connsiteY120" fmla="*/ 273249 h 655314"/>
              <a:gd name="connsiteX121" fmla="*/ 9319705 w 9486366"/>
              <a:gd name="connsiteY121" fmla="*/ 322493 h 655314"/>
              <a:gd name="connsiteX122" fmla="*/ 9444788 w 9486366"/>
              <a:gd name="connsiteY122" fmla="*/ 449805 h 655314"/>
              <a:gd name="connsiteX123" fmla="*/ 9486366 w 9486366"/>
              <a:gd name="connsiteY123" fmla="*/ 608516 h 655314"/>
              <a:gd name="connsiteX124" fmla="*/ 9478115 w 9486366"/>
              <a:gd name="connsiteY124" fmla="*/ 655314 h 655314"/>
              <a:gd name="connsiteX125" fmla="*/ 8735823 w 9486366"/>
              <a:gd name="connsiteY125" fmla="*/ 655314 h 655314"/>
              <a:gd name="connsiteX126" fmla="*/ 8758593 w 9486366"/>
              <a:gd name="connsiteY126" fmla="*/ 513264 h 655314"/>
              <a:gd name="connsiteX127" fmla="*/ 8835004 w 9486366"/>
              <a:gd name="connsiteY127" fmla="*/ 384717 h 655314"/>
              <a:gd name="connsiteX128" fmla="*/ 8958837 w 9486366"/>
              <a:gd name="connsiteY128" fmla="*/ 301935 h 655314"/>
              <a:gd name="connsiteX129" fmla="*/ 9120489 w 9486366"/>
              <a:gd name="connsiteY129" fmla="*/ 273249 h 655314"/>
              <a:gd name="connsiteX130" fmla="*/ 8251060 w 9486366"/>
              <a:gd name="connsiteY130" fmla="*/ 273249 h 655314"/>
              <a:gd name="connsiteX131" fmla="*/ 8391659 w 9486366"/>
              <a:gd name="connsiteY131" fmla="*/ 295775 h 655314"/>
              <a:gd name="connsiteX132" fmla="*/ 8500987 w 9486366"/>
              <a:gd name="connsiteY132" fmla="*/ 354230 h 655314"/>
              <a:gd name="connsiteX133" fmla="*/ 8570333 w 9486366"/>
              <a:gd name="connsiteY133" fmla="*/ 431654 h 655314"/>
              <a:gd name="connsiteX134" fmla="*/ 8594622 w 9486366"/>
              <a:gd name="connsiteY134" fmla="*/ 510195 h 655314"/>
              <a:gd name="connsiteX135" fmla="*/ 8564680 w 9486366"/>
              <a:gd name="connsiteY135" fmla="*/ 578202 h 655314"/>
              <a:gd name="connsiteX136" fmla="*/ 8492465 w 9486366"/>
              <a:gd name="connsiteY136" fmla="*/ 606115 h 655314"/>
              <a:gd name="connsiteX137" fmla="*/ 8445333 w 9486366"/>
              <a:gd name="connsiteY137" fmla="*/ 591922 h 655314"/>
              <a:gd name="connsiteX138" fmla="*/ 8404473 w 9486366"/>
              <a:gd name="connsiteY138" fmla="*/ 546186 h 655314"/>
              <a:gd name="connsiteX139" fmla="*/ 8337228 w 9486366"/>
              <a:gd name="connsiteY139" fmla="*/ 472770 h 655314"/>
              <a:gd name="connsiteX140" fmla="*/ 8248269 w 9486366"/>
              <a:gd name="connsiteY140" fmla="*/ 448299 h 655314"/>
              <a:gd name="connsiteX141" fmla="*/ 8123448 w 9486366"/>
              <a:gd name="connsiteY141" fmla="*/ 509528 h 655314"/>
              <a:gd name="connsiteX142" fmla="*/ 8087520 w 9486366"/>
              <a:gd name="connsiteY142" fmla="*/ 582905 h 655314"/>
              <a:gd name="connsiteX143" fmla="*/ 8078641 w 9486366"/>
              <a:gd name="connsiteY143" fmla="*/ 655314 h 655314"/>
              <a:gd name="connsiteX144" fmla="*/ 7857840 w 9486366"/>
              <a:gd name="connsiteY144" fmla="*/ 655314 h 655314"/>
              <a:gd name="connsiteX145" fmla="*/ 7866708 w 9486366"/>
              <a:gd name="connsiteY145" fmla="*/ 569348 h 655314"/>
              <a:gd name="connsiteX146" fmla="*/ 7901978 w 9486366"/>
              <a:gd name="connsiteY146" fmla="*/ 469179 h 655314"/>
              <a:gd name="connsiteX147" fmla="*/ 8038568 w 9486366"/>
              <a:gd name="connsiteY147" fmla="*/ 324577 h 655314"/>
              <a:gd name="connsiteX148" fmla="*/ 8251060 w 9486366"/>
              <a:gd name="connsiteY148" fmla="*/ 273249 h 655314"/>
              <a:gd name="connsiteX149" fmla="*/ 2452990 w 9486366"/>
              <a:gd name="connsiteY149" fmla="*/ 273249 h 655314"/>
              <a:gd name="connsiteX150" fmla="*/ 2652205 w 9486366"/>
              <a:gd name="connsiteY150" fmla="*/ 322493 h 655314"/>
              <a:gd name="connsiteX151" fmla="*/ 2777289 w 9486366"/>
              <a:gd name="connsiteY151" fmla="*/ 449805 h 655314"/>
              <a:gd name="connsiteX152" fmla="*/ 2818866 w 9486366"/>
              <a:gd name="connsiteY152" fmla="*/ 608516 h 655314"/>
              <a:gd name="connsiteX153" fmla="*/ 2810615 w 9486366"/>
              <a:gd name="connsiteY153" fmla="*/ 655314 h 655314"/>
              <a:gd name="connsiteX154" fmla="*/ 2068323 w 9486366"/>
              <a:gd name="connsiteY154" fmla="*/ 655314 h 655314"/>
              <a:gd name="connsiteX155" fmla="*/ 2091093 w 9486366"/>
              <a:gd name="connsiteY155" fmla="*/ 513264 h 655314"/>
              <a:gd name="connsiteX156" fmla="*/ 2167505 w 9486366"/>
              <a:gd name="connsiteY156" fmla="*/ 384717 h 655314"/>
              <a:gd name="connsiteX157" fmla="*/ 2291337 w 9486366"/>
              <a:gd name="connsiteY157" fmla="*/ 301935 h 655314"/>
              <a:gd name="connsiteX158" fmla="*/ 2452990 w 9486366"/>
              <a:gd name="connsiteY158" fmla="*/ 273249 h 655314"/>
              <a:gd name="connsiteX159" fmla="*/ 7108934 w 9486366"/>
              <a:gd name="connsiteY159" fmla="*/ 15655 h 655314"/>
              <a:gd name="connsiteX160" fmla="*/ 7184384 w 9486366"/>
              <a:gd name="connsiteY160" fmla="*/ 46920 h 655314"/>
              <a:gd name="connsiteX161" fmla="*/ 7213348 w 9486366"/>
              <a:gd name="connsiteY161" fmla="*/ 97927 h 655314"/>
              <a:gd name="connsiteX162" fmla="*/ 7219218 w 9486366"/>
              <a:gd name="connsiteY162" fmla="*/ 175973 h 655314"/>
              <a:gd name="connsiteX163" fmla="*/ 7219218 w 9486366"/>
              <a:gd name="connsiteY163" fmla="*/ 291750 h 655314"/>
              <a:gd name="connsiteX164" fmla="*/ 7274044 w 9486366"/>
              <a:gd name="connsiteY164" fmla="*/ 291750 h 655314"/>
              <a:gd name="connsiteX165" fmla="*/ 7346076 w 9486366"/>
              <a:gd name="connsiteY165" fmla="*/ 315127 h 655314"/>
              <a:gd name="connsiteX166" fmla="*/ 7372020 w 9486366"/>
              <a:gd name="connsiteY166" fmla="*/ 374305 h 655314"/>
              <a:gd name="connsiteX167" fmla="*/ 7336140 w 9486366"/>
              <a:gd name="connsiteY167" fmla="*/ 439420 h 655314"/>
              <a:gd name="connsiteX168" fmla="*/ 7239866 w 9486366"/>
              <a:gd name="connsiteY168" fmla="*/ 457549 h 655314"/>
              <a:gd name="connsiteX169" fmla="*/ 7219218 w 9486366"/>
              <a:gd name="connsiteY169" fmla="*/ 457549 h 655314"/>
              <a:gd name="connsiteX170" fmla="*/ 7219218 w 9486366"/>
              <a:gd name="connsiteY170" fmla="*/ 655314 h 655314"/>
              <a:gd name="connsiteX171" fmla="*/ 7000051 w 9486366"/>
              <a:gd name="connsiteY171" fmla="*/ 655314 h 655314"/>
              <a:gd name="connsiteX172" fmla="*/ 7000051 w 9486366"/>
              <a:gd name="connsiteY172" fmla="*/ 457549 h 655314"/>
              <a:gd name="connsiteX173" fmla="*/ 6989166 w 9486366"/>
              <a:gd name="connsiteY173" fmla="*/ 457549 h 655314"/>
              <a:gd name="connsiteX174" fmla="*/ 6916451 w 9486366"/>
              <a:gd name="connsiteY174" fmla="*/ 434145 h 655314"/>
              <a:gd name="connsiteX175" fmla="*/ 6890511 w 9486366"/>
              <a:gd name="connsiteY175" fmla="*/ 374305 h 655314"/>
              <a:gd name="connsiteX176" fmla="*/ 6917741 w 9486366"/>
              <a:gd name="connsiteY176" fmla="*/ 314771 h 655314"/>
              <a:gd name="connsiteX177" fmla="*/ 6993347 w 9486366"/>
              <a:gd name="connsiteY177" fmla="*/ 291750 h 655314"/>
              <a:gd name="connsiteX178" fmla="*/ 7000051 w 9486366"/>
              <a:gd name="connsiteY178" fmla="*/ 291750 h 655314"/>
              <a:gd name="connsiteX179" fmla="*/ 7000051 w 9486366"/>
              <a:gd name="connsiteY179" fmla="*/ 191350 h 655314"/>
              <a:gd name="connsiteX180" fmla="*/ 7002647 w 9486366"/>
              <a:gd name="connsiteY180" fmla="*/ 116122 h 655314"/>
              <a:gd name="connsiteX181" fmla="*/ 7021265 w 9486366"/>
              <a:gd name="connsiteY181" fmla="*/ 61008 h 655314"/>
              <a:gd name="connsiteX182" fmla="*/ 7055115 w 9486366"/>
              <a:gd name="connsiteY182" fmla="*/ 29798 h 655314"/>
              <a:gd name="connsiteX183" fmla="*/ 7108934 w 9486366"/>
              <a:gd name="connsiteY183" fmla="*/ 15655 h 655314"/>
              <a:gd name="connsiteX184" fmla="*/ 807281 w 9486366"/>
              <a:gd name="connsiteY184" fmla="*/ 9251 h 655314"/>
              <a:gd name="connsiteX185" fmla="*/ 871446 w 9486366"/>
              <a:gd name="connsiteY185" fmla="*/ 9251 h 655314"/>
              <a:gd name="connsiteX186" fmla="*/ 975348 w 9486366"/>
              <a:gd name="connsiteY186" fmla="*/ 36119 h 655314"/>
              <a:gd name="connsiteX187" fmla="*/ 1015431 w 9486366"/>
              <a:gd name="connsiteY187" fmla="*/ 137214 h 655314"/>
              <a:gd name="connsiteX188" fmla="*/ 1015431 w 9486366"/>
              <a:gd name="connsiteY188" fmla="*/ 655314 h 655314"/>
              <a:gd name="connsiteX189" fmla="*/ 796262 w 9486366"/>
              <a:gd name="connsiteY189" fmla="*/ 655314 h 655314"/>
              <a:gd name="connsiteX190" fmla="*/ 796262 w 9486366"/>
              <a:gd name="connsiteY190" fmla="*/ 254748 h 655314"/>
              <a:gd name="connsiteX191" fmla="*/ 711627 w 9486366"/>
              <a:gd name="connsiteY191" fmla="*/ 655314 h 655314"/>
              <a:gd name="connsiteX192" fmla="*/ 519971 w 9486366"/>
              <a:gd name="connsiteY192" fmla="*/ 655314 h 655314"/>
              <a:gd name="connsiteX193" fmla="*/ 642138 w 9486366"/>
              <a:gd name="connsiteY193" fmla="*/ 156604 h 655314"/>
              <a:gd name="connsiteX194" fmla="*/ 672502 w 9486366"/>
              <a:gd name="connsiteY194" fmla="*/ 63454 h 655314"/>
              <a:gd name="connsiteX195" fmla="*/ 716593 w 9486366"/>
              <a:gd name="connsiteY195" fmla="*/ 21348 h 655314"/>
              <a:gd name="connsiteX196" fmla="*/ 807281 w 9486366"/>
              <a:gd name="connsiteY196" fmla="*/ 9251 h 655314"/>
              <a:gd name="connsiteX197" fmla="*/ 143184 w 9486366"/>
              <a:gd name="connsiteY197" fmla="*/ 9251 h 655314"/>
              <a:gd name="connsiteX198" fmla="*/ 207315 w 9486366"/>
              <a:gd name="connsiteY198" fmla="*/ 9251 h 655314"/>
              <a:gd name="connsiteX199" fmla="*/ 298231 w 9486366"/>
              <a:gd name="connsiteY199" fmla="*/ 21442 h 655314"/>
              <a:gd name="connsiteX200" fmla="*/ 342533 w 9486366"/>
              <a:gd name="connsiteY200" fmla="*/ 63631 h 655314"/>
              <a:gd name="connsiteX201" fmla="*/ 372825 w 9486366"/>
              <a:gd name="connsiteY201" fmla="*/ 156604 h 655314"/>
              <a:gd name="connsiteX202" fmla="*/ 495173 w 9486366"/>
              <a:gd name="connsiteY202" fmla="*/ 655314 h 655314"/>
              <a:gd name="connsiteX203" fmla="*/ 305915 w 9486366"/>
              <a:gd name="connsiteY203" fmla="*/ 655314 h 655314"/>
              <a:gd name="connsiteX204" fmla="*/ 219167 w 9486366"/>
              <a:gd name="connsiteY204" fmla="*/ 254748 h 655314"/>
              <a:gd name="connsiteX205" fmla="*/ 219167 w 9486366"/>
              <a:gd name="connsiteY205" fmla="*/ 655314 h 655314"/>
              <a:gd name="connsiteX206" fmla="*/ 0 w 9486366"/>
              <a:gd name="connsiteY206" fmla="*/ 655314 h 655314"/>
              <a:gd name="connsiteX207" fmla="*/ 0 w 9486366"/>
              <a:gd name="connsiteY207" fmla="*/ 137214 h 655314"/>
              <a:gd name="connsiteX208" fmla="*/ 39787 w 9486366"/>
              <a:gd name="connsiteY208" fmla="*/ 35941 h 655314"/>
              <a:gd name="connsiteX209" fmla="*/ 143184 w 9486366"/>
              <a:gd name="connsiteY209" fmla="*/ 9251 h 655314"/>
              <a:gd name="connsiteX210" fmla="*/ 7602889 w 9486366"/>
              <a:gd name="connsiteY210" fmla="*/ 0 h 655314"/>
              <a:gd name="connsiteX211" fmla="*/ 7678440 w 9486366"/>
              <a:gd name="connsiteY211" fmla="*/ 27741 h 655314"/>
              <a:gd name="connsiteX212" fmla="*/ 7711784 w 9486366"/>
              <a:gd name="connsiteY212" fmla="*/ 107105 h 655314"/>
              <a:gd name="connsiteX213" fmla="*/ 7679379 w 9486366"/>
              <a:gd name="connsiteY213" fmla="*/ 186046 h 655314"/>
              <a:gd name="connsiteX214" fmla="*/ 7602889 w 9486366"/>
              <a:gd name="connsiteY214" fmla="*/ 214899 h 655314"/>
              <a:gd name="connsiteX215" fmla="*/ 7525171 w 9486366"/>
              <a:gd name="connsiteY215" fmla="*/ 186669 h 655314"/>
              <a:gd name="connsiteX216" fmla="*/ 7492616 w 9486366"/>
              <a:gd name="connsiteY216" fmla="*/ 107105 h 655314"/>
              <a:gd name="connsiteX217" fmla="*/ 7525916 w 9486366"/>
              <a:gd name="connsiteY217" fmla="*/ 30193 h 655314"/>
              <a:gd name="connsiteX218" fmla="*/ 7602889 w 9486366"/>
              <a:gd name="connsiteY218" fmla="*/ 0 h 655314"/>
              <a:gd name="connsiteX219" fmla="*/ 4994463 w 9486366"/>
              <a:gd name="connsiteY219" fmla="*/ 0 h 655314"/>
              <a:gd name="connsiteX220" fmla="*/ 5070013 w 9486366"/>
              <a:gd name="connsiteY220" fmla="*/ 27741 h 655314"/>
              <a:gd name="connsiteX221" fmla="*/ 5103357 w 9486366"/>
              <a:gd name="connsiteY221" fmla="*/ 107105 h 655314"/>
              <a:gd name="connsiteX222" fmla="*/ 5070952 w 9486366"/>
              <a:gd name="connsiteY222" fmla="*/ 186046 h 655314"/>
              <a:gd name="connsiteX223" fmla="*/ 4994463 w 9486366"/>
              <a:gd name="connsiteY223" fmla="*/ 214899 h 655314"/>
              <a:gd name="connsiteX224" fmla="*/ 4916744 w 9486366"/>
              <a:gd name="connsiteY224" fmla="*/ 186669 h 655314"/>
              <a:gd name="connsiteX225" fmla="*/ 4884189 w 9486366"/>
              <a:gd name="connsiteY225" fmla="*/ 107105 h 655314"/>
              <a:gd name="connsiteX226" fmla="*/ 4917490 w 9486366"/>
              <a:gd name="connsiteY226" fmla="*/ 30193 h 655314"/>
              <a:gd name="connsiteX227" fmla="*/ 4994463 w 9486366"/>
              <a:gd name="connsiteY227" fmla="*/ 0 h 655314"/>
              <a:gd name="connsiteX228" fmla="*/ 3440465 w 9486366"/>
              <a:gd name="connsiteY228" fmla="*/ 0 h 655314"/>
              <a:gd name="connsiteX229" fmla="*/ 3516015 w 9486366"/>
              <a:gd name="connsiteY229" fmla="*/ 27741 h 655314"/>
              <a:gd name="connsiteX230" fmla="*/ 3549359 w 9486366"/>
              <a:gd name="connsiteY230" fmla="*/ 107105 h 655314"/>
              <a:gd name="connsiteX231" fmla="*/ 3516954 w 9486366"/>
              <a:gd name="connsiteY231" fmla="*/ 186046 h 655314"/>
              <a:gd name="connsiteX232" fmla="*/ 3440465 w 9486366"/>
              <a:gd name="connsiteY232" fmla="*/ 214899 h 655314"/>
              <a:gd name="connsiteX233" fmla="*/ 3362746 w 9486366"/>
              <a:gd name="connsiteY233" fmla="*/ 186669 h 655314"/>
              <a:gd name="connsiteX234" fmla="*/ 3330191 w 9486366"/>
              <a:gd name="connsiteY234" fmla="*/ 107105 h 655314"/>
              <a:gd name="connsiteX235" fmla="*/ 3363492 w 9486366"/>
              <a:gd name="connsiteY235" fmla="*/ 30193 h 655314"/>
              <a:gd name="connsiteX236" fmla="*/ 3440465 w 9486366"/>
              <a:gd name="connsiteY236" fmla="*/ 0 h 6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F3F"/>
              </a:solidFill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2E864BA-58F0-4A0A-B606-6F683F107AB7}"/>
              </a:ext>
            </a:extLst>
          </p:cNvPr>
          <p:cNvSpPr/>
          <p:nvPr/>
        </p:nvSpPr>
        <p:spPr>
          <a:xfrm>
            <a:off x="1265276" y="2644574"/>
            <a:ext cx="9486366" cy="655314"/>
          </a:xfrm>
          <a:custGeom>
            <a:avLst/>
            <a:gdLst>
              <a:gd name="connsiteX0" fmla="*/ 9114207 w 9486366"/>
              <a:gd name="connsiteY0" fmla="*/ 434778 h 655314"/>
              <a:gd name="connsiteX1" fmla="*/ 9007775 w 9486366"/>
              <a:gd name="connsiteY1" fmla="*/ 479753 h 655314"/>
              <a:gd name="connsiteX2" fmla="*/ 8956824 w 9486366"/>
              <a:gd name="connsiteY2" fmla="*/ 600578 h 655314"/>
              <a:gd name="connsiteX3" fmla="*/ 9273002 w 9486366"/>
              <a:gd name="connsiteY3" fmla="*/ 600578 h 655314"/>
              <a:gd name="connsiteX4" fmla="*/ 9224503 w 9486366"/>
              <a:gd name="connsiteY4" fmla="*/ 479141 h 655314"/>
              <a:gd name="connsiteX5" fmla="*/ 9114207 w 9486366"/>
              <a:gd name="connsiteY5" fmla="*/ 434778 h 655314"/>
              <a:gd name="connsiteX6" fmla="*/ 2446708 w 9486366"/>
              <a:gd name="connsiteY6" fmla="*/ 434778 h 655314"/>
              <a:gd name="connsiteX7" fmla="*/ 2340275 w 9486366"/>
              <a:gd name="connsiteY7" fmla="*/ 479753 h 655314"/>
              <a:gd name="connsiteX8" fmla="*/ 2289325 w 9486366"/>
              <a:gd name="connsiteY8" fmla="*/ 600578 h 655314"/>
              <a:gd name="connsiteX9" fmla="*/ 2605502 w 9486366"/>
              <a:gd name="connsiteY9" fmla="*/ 600578 h 655314"/>
              <a:gd name="connsiteX10" fmla="*/ 2557003 w 9486366"/>
              <a:gd name="connsiteY10" fmla="*/ 479141 h 655314"/>
              <a:gd name="connsiteX11" fmla="*/ 2446708 w 9486366"/>
              <a:gd name="connsiteY11" fmla="*/ 434778 h 655314"/>
              <a:gd name="connsiteX12" fmla="*/ 7600799 w 9486366"/>
              <a:gd name="connsiteY12" fmla="*/ 274672 h 655314"/>
              <a:gd name="connsiteX13" fmla="*/ 7680436 w 9486366"/>
              <a:gd name="connsiteY13" fmla="*/ 307738 h 655314"/>
              <a:gd name="connsiteX14" fmla="*/ 7711784 w 9486366"/>
              <a:gd name="connsiteY14" fmla="*/ 397109 h 655314"/>
              <a:gd name="connsiteX15" fmla="*/ 7711784 w 9486366"/>
              <a:gd name="connsiteY15" fmla="*/ 655314 h 655314"/>
              <a:gd name="connsiteX16" fmla="*/ 7492616 w 9486366"/>
              <a:gd name="connsiteY16" fmla="*/ 655314 h 655314"/>
              <a:gd name="connsiteX17" fmla="*/ 7492616 w 9486366"/>
              <a:gd name="connsiteY17" fmla="*/ 402702 h 655314"/>
              <a:gd name="connsiteX18" fmla="*/ 7522624 w 9486366"/>
              <a:gd name="connsiteY18" fmla="*/ 307583 h 655314"/>
              <a:gd name="connsiteX19" fmla="*/ 7600799 w 9486366"/>
              <a:gd name="connsiteY19" fmla="*/ 274672 h 655314"/>
              <a:gd name="connsiteX20" fmla="*/ 6446671 w 9486366"/>
              <a:gd name="connsiteY20" fmla="*/ 274672 h 655314"/>
              <a:gd name="connsiteX21" fmla="*/ 6583473 w 9486366"/>
              <a:gd name="connsiteY21" fmla="*/ 290744 h 655314"/>
              <a:gd name="connsiteX22" fmla="*/ 6686736 w 9486366"/>
              <a:gd name="connsiteY22" fmla="*/ 334089 h 655314"/>
              <a:gd name="connsiteX23" fmla="*/ 6750912 w 9486366"/>
              <a:gd name="connsiteY23" fmla="*/ 395847 h 655314"/>
              <a:gd name="connsiteX24" fmla="*/ 6773489 w 9486366"/>
              <a:gd name="connsiteY24" fmla="*/ 464220 h 655314"/>
              <a:gd name="connsiteX25" fmla="*/ 6747176 w 9486366"/>
              <a:gd name="connsiteY25" fmla="*/ 528124 h 655314"/>
              <a:gd name="connsiteX26" fmla="*/ 6674078 w 9486366"/>
              <a:gd name="connsiteY26" fmla="*/ 553191 h 655314"/>
              <a:gd name="connsiteX27" fmla="*/ 6616317 w 9486366"/>
              <a:gd name="connsiteY27" fmla="*/ 534389 h 655314"/>
              <a:gd name="connsiteX28" fmla="*/ 6565694 w 9486366"/>
              <a:gd name="connsiteY28" fmla="*/ 480942 h 655314"/>
              <a:gd name="connsiteX29" fmla="*/ 6519236 w 9486366"/>
              <a:gd name="connsiteY29" fmla="*/ 439932 h 655314"/>
              <a:gd name="connsiteX30" fmla="*/ 6446593 w 9486366"/>
              <a:gd name="connsiteY30" fmla="*/ 424816 h 655314"/>
              <a:gd name="connsiteX31" fmla="*/ 6370503 w 9486366"/>
              <a:gd name="connsiteY31" fmla="*/ 443451 h 655314"/>
              <a:gd name="connsiteX32" fmla="*/ 6341557 w 9486366"/>
              <a:gd name="connsiteY32" fmla="*/ 487413 h 655314"/>
              <a:gd name="connsiteX33" fmla="*/ 6362493 w 9486366"/>
              <a:gd name="connsiteY33" fmla="*/ 526990 h 655314"/>
              <a:gd name="connsiteX34" fmla="*/ 6424329 w 9486366"/>
              <a:gd name="connsiteY34" fmla="*/ 555086 h 655314"/>
              <a:gd name="connsiteX35" fmla="*/ 6540077 w 9486366"/>
              <a:gd name="connsiteY35" fmla="*/ 585379 h 655314"/>
              <a:gd name="connsiteX36" fmla="*/ 6689321 w 9486366"/>
              <a:gd name="connsiteY36" fmla="*/ 638881 h 655314"/>
              <a:gd name="connsiteX37" fmla="*/ 6708921 w 9486366"/>
              <a:gd name="connsiteY37" fmla="*/ 655314 h 655314"/>
              <a:gd name="connsiteX38" fmla="*/ 6207885 w 9486366"/>
              <a:gd name="connsiteY38" fmla="*/ 655314 h 655314"/>
              <a:gd name="connsiteX39" fmla="*/ 6176113 w 9486366"/>
              <a:gd name="connsiteY39" fmla="*/ 625922 h 655314"/>
              <a:gd name="connsiteX40" fmla="*/ 6136621 w 9486366"/>
              <a:gd name="connsiteY40" fmla="*/ 508994 h 655314"/>
              <a:gd name="connsiteX41" fmla="*/ 6173067 w 9486366"/>
              <a:gd name="connsiteY41" fmla="*/ 392856 h 655314"/>
              <a:gd name="connsiteX42" fmla="*/ 6279465 w 9486366"/>
              <a:gd name="connsiteY42" fmla="*/ 306577 h 655314"/>
              <a:gd name="connsiteX43" fmla="*/ 6446671 w 9486366"/>
              <a:gd name="connsiteY43" fmla="*/ 274672 h 655314"/>
              <a:gd name="connsiteX44" fmla="*/ 5875911 w 9486366"/>
              <a:gd name="connsiteY44" fmla="*/ 274672 h 655314"/>
              <a:gd name="connsiteX45" fmla="*/ 5955186 w 9486366"/>
              <a:gd name="connsiteY45" fmla="*/ 307455 h 655314"/>
              <a:gd name="connsiteX46" fmla="*/ 5985150 w 9486366"/>
              <a:gd name="connsiteY46" fmla="*/ 402690 h 655314"/>
              <a:gd name="connsiteX47" fmla="*/ 5985150 w 9486366"/>
              <a:gd name="connsiteY47" fmla="*/ 655314 h 655314"/>
              <a:gd name="connsiteX48" fmla="*/ 5765649 w 9486366"/>
              <a:gd name="connsiteY48" fmla="*/ 655314 h 655314"/>
              <a:gd name="connsiteX49" fmla="*/ 5765982 w 9486366"/>
              <a:gd name="connsiteY49" fmla="*/ 634467 h 655314"/>
              <a:gd name="connsiteX50" fmla="*/ 5765982 w 9486366"/>
              <a:gd name="connsiteY50" fmla="*/ 402690 h 655314"/>
              <a:gd name="connsiteX51" fmla="*/ 5796580 w 9486366"/>
              <a:gd name="connsiteY51" fmla="*/ 307672 h 655314"/>
              <a:gd name="connsiteX52" fmla="*/ 5875911 w 9486366"/>
              <a:gd name="connsiteY52" fmla="*/ 274672 h 655314"/>
              <a:gd name="connsiteX53" fmla="*/ 5385307 w 9486366"/>
              <a:gd name="connsiteY53" fmla="*/ 274672 h 655314"/>
              <a:gd name="connsiteX54" fmla="*/ 5465705 w 9486366"/>
              <a:gd name="connsiteY54" fmla="*/ 307777 h 655314"/>
              <a:gd name="connsiteX55" fmla="*/ 5496292 w 9486366"/>
              <a:gd name="connsiteY55" fmla="*/ 402690 h 655314"/>
              <a:gd name="connsiteX56" fmla="*/ 5496292 w 9486366"/>
              <a:gd name="connsiteY56" fmla="*/ 655314 h 655314"/>
              <a:gd name="connsiteX57" fmla="*/ 5277124 w 9486366"/>
              <a:gd name="connsiteY57" fmla="*/ 655314 h 655314"/>
              <a:gd name="connsiteX58" fmla="*/ 5277124 w 9486366"/>
              <a:gd name="connsiteY58" fmla="*/ 402690 h 655314"/>
              <a:gd name="connsiteX59" fmla="*/ 5306782 w 9486366"/>
              <a:gd name="connsiteY59" fmla="*/ 307232 h 655314"/>
              <a:gd name="connsiteX60" fmla="*/ 5385307 w 9486366"/>
              <a:gd name="connsiteY60" fmla="*/ 274672 h 655314"/>
              <a:gd name="connsiteX61" fmla="*/ 4994463 w 9486366"/>
              <a:gd name="connsiteY61" fmla="*/ 274672 h 655314"/>
              <a:gd name="connsiteX62" fmla="*/ 5073121 w 9486366"/>
              <a:gd name="connsiteY62" fmla="*/ 307494 h 655314"/>
              <a:gd name="connsiteX63" fmla="*/ 5103357 w 9486366"/>
              <a:gd name="connsiteY63" fmla="*/ 402924 h 655314"/>
              <a:gd name="connsiteX64" fmla="*/ 5103357 w 9486366"/>
              <a:gd name="connsiteY64" fmla="*/ 655314 h 655314"/>
              <a:gd name="connsiteX65" fmla="*/ 4884189 w 9486366"/>
              <a:gd name="connsiteY65" fmla="*/ 655314 h 655314"/>
              <a:gd name="connsiteX66" fmla="*/ 4884189 w 9486366"/>
              <a:gd name="connsiteY66" fmla="*/ 402624 h 655314"/>
              <a:gd name="connsiteX67" fmla="*/ 4914682 w 9486366"/>
              <a:gd name="connsiteY67" fmla="*/ 307655 h 655314"/>
              <a:gd name="connsiteX68" fmla="*/ 4994463 w 9486366"/>
              <a:gd name="connsiteY68" fmla="*/ 274672 h 655314"/>
              <a:gd name="connsiteX69" fmla="*/ 4008271 w 9486366"/>
              <a:gd name="connsiteY69" fmla="*/ 274672 h 655314"/>
              <a:gd name="connsiteX70" fmla="*/ 4145073 w 9486366"/>
              <a:gd name="connsiteY70" fmla="*/ 290744 h 655314"/>
              <a:gd name="connsiteX71" fmla="*/ 4248336 w 9486366"/>
              <a:gd name="connsiteY71" fmla="*/ 334089 h 655314"/>
              <a:gd name="connsiteX72" fmla="*/ 4312513 w 9486366"/>
              <a:gd name="connsiteY72" fmla="*/ 395847 h 655314"/>
              <a:gd name="connsiteX73" fmla="*/ 4335089 w 9486366"/>
              <a:gd name="connsiteY73" fmla="*/ 464220 h 655314"/>
              <a:gd name="connsiteX74" fmla="*/ 4308777 w 9486366"/>
              <a:gd name="connsiteY74" fmla="*/ 528124 h 655314"/>
              <a:gd name="connsiteX75" fmla="*/ 4235678 w 9486366"/>
              <a:gd name="connsiteY75" fmla="*/ 553191 h 655314"/>
              <a:gd name="connsiteX76" fmla="*/ 4177917 w 9486366"/>
              <a:gd name="connsiteY76" fmla="*/ 534389 h 655314"/>
              <a:gd name="connsiteX77" fmla="*/ 4127295 w 9486366"/>
              <a:gd name="connsiteY77" fmla="*/ 480942 h 655314"/>
              <a:gd name="connsiteX78" fmla="*/ 4080836 w 9486366"/>
              <a:gd name="connsiteY78" fmla="*/ 439932 h 655314"/>
              <a:gd name="connsiteX79" fmla="*/ 4008193 w 9486366"/>
              <a:gd name="connsiteY79" fmla="*/ 424816 h 655314"/>
              <a:gd name="connsiteX80" fmla="*/ 3932104 w 9486366"/>
              <a:gd name="connsiteY80" fmla="*/ 443451 h 655314"/>
              <a:gd name="connsiteX81" fmla="*/ 3903156 w 9486366"/>
              <a:gd name="connsiteY81" fmla="*/ 487413 h 655314"/>
              <a:gd name="connsiteX82" fmla="*/ 3924093 w 9486366"/>
              <a:gd name="connsiteY82" fmla="*/ 526990 h 655314"/>
              <a:gd name="connsiteX83" fmla="*/ 3985928 w 9486366"/>
              <a:gd name="connsiteY83" fmla="*/ 555086 h 655314"/>
              <a:gd name="connsiteX84" fmla="*/ 4101678 w 9486366"/>
              <a:gd name="connsiteY84" fmla="*/ 585379 h 655314"/>
              <a:gd name="connsiteX85" fmla="*/ 4250921 w 9486366"/>
              <a:gd name="connsiteY85" fmla="*/ 638881 h 655314"/>
              <a:gd name="connsiteX86" fmla="*/ 4270521 w 9486366"/>
              <a:gd name="connsiteY86" fmla="*/ 655314 h 655314"/>
              <a:gd name="connsiteX87" fmla="*/ 3769485 w 9486366"/>
              <a:gd name="connsiteY87" fmla="*/ 655314 h 655314"/>
              <a:gd name="connsiteX88" fmla="*/ 3737713 w 9486366"/>
              <a:gd name="connsiteY88" fmla="*/ 625922 h 655314"/>
              <a:gd name="connsiteX89" fmla="*/ 3698220 w 9486366"/>
              <a:gd name="connsiteY89" fmla="*/ 508994 h 655314"/>
              <a:gd name="connsiteX90" fmla="*/ 3734667 w 9486366"/>
              <a:gd name="connsiteY90" fmla="*/ 392856 h 655314"/>
              <a:gd name="connsiteX91" fmla="*/ 3841065 w 9486366"/>
              <a:gd name="connsiteY91" fmla="*/ 306577 h 655314"/>
              <a:gd name="connsiteX92" fmla="*/ 4008271 w 9486366"/>
              <a:gd name="connsiteY92" fmla="*/ 274672 h 655314"/>
              <a:gd name="connsiteX93" fmla="*/ 3438375 w 9486366"/>
              <a:gd name="connsiteY93" fmla="*/ 274672 h 655314"/>
              <a:gd name="connsiteX94" fmla="*/ 3518011 w 9486366"/>
              <a:gd name="connsiteY94" fmla="*/ 307738 h 655314"/>
              <a:gd name="connsiteX95" fmla="*/ 3549359 w 9486366"/>
              <a:gd name="connsiteY95" fmla="*/ 397109 h 655314"/>
              <a:gd name="connsiteX96" fmla="*/ 3549359 w 9486366"/>
              <a:gd name="connsiteY96" fmla="*/ 655314 h 655314"/>
              <a:gd name="connsiteX97" fmla="*/ 3330191 w 9486366"/>
              <a:gd name="connsiteY97" fmla="*/ 655314 h 655314"/>
              <a:gd name="connsiteX98" fmla="*/ 3330191 w 9486366"/>
              <a:gd name="connsiteY98" fmla="*/ 402702 h 655314"/>
              <a:gd name="connsiteX99" fmla="*/ 3360201 w 9486366"/>
              <a:gd name="connsiteY99" fmla="*/ 307583 h 655314"/>
              <a:gd name="connsiteX100" fmla="*/ 3438375 w 9486366"/>
              <a:gd name="connsiteY100" fmla="*/ 274672 h 655314"/>
              <a:gd name="connsiteX101" fmla="*/ 1561850 w 9486366"/>
              <a:gd name="connsiteY101" fmla="*/ 274672 h 655314"/>
              <a:gd name="connsiteX102" fmla="*/ 1724374 w 9486366"/>
              <a:gd name="connsiteY102" fmla="*/ 303763 h 655314"/>
              <a:gd name="connsiteX103" fmla="*/ 1850436 w 9486366"/>
              <a:gd name="connsiteY103" fmla="*/ 386980 h 655314"/>
              <a:gd name="connsiteX104" fmla="*/ 1930095 w 9486366"/>
              <a:gd name="connsiteY104" fmla="*/ 514615 h 655314"/>
              <a:gd name="connsiteX105" fmla="*/ 1953599 w 9486366"/>
              <a:gd name="connsiteY105" fmla="*/ 655314 h 655314"/>
              <a:gd name="connsiteX106" fmla="*/ 1733980 w 9486366"/>
              <a:gd name="connsiteY106" fmla="*/ 655314 h 655314"/>
              <a:gd name="connsiteX107" fmla="*/ 1724601 w 9486366"/>
              <a:gd name="connsiteY107" fmla="*/ 577673 h 655314"/>
              <a:gd name="connsiteX108" fmla="*/ 1688840 w 9486366"/>
              <a:gd name="connsiteY108" fmla="*/ 504480 h 655314"/>
              <a:gd name="connsiteX109" fmla="*/ 1561850 w 9486366"/>
              <a:gd name="connsiteY109" fmla="*/ 444029 h 655314"/>
              <a:gd name="connsiteX110" fmla="*/ 1472135 w 9486366"/>
              <a:gd name="connsiteY110" fmla="*/ 470458 h 655314"/>
              <a:gd name="connsiteX111" fmla="*/ 1411678 w 9486366"/>
              <a:gd name="connsiteY111" fmla="*/ 550244 h 655314"/>
              <a:gd name="connsiteX112" fmla="*/ 1395404 w 9486366"/>
              <a:gd name="connsiteY112" fmla="*/ 608450 h 655314"/>
              <a:gd name="connsiteX113" fmla="*/ 1391660 w 9486366"/>
              <a:gd name="connsiteY113" fmla="*/ 655314 h 655314"/>
              <a:gd name="connsiteX114" fmla="*/ 1171063 w 9486366"/>
              <a:gd name="connsiteY114" fmla="*/ 655314 h 655314"/>
              <a:gd name="connsiteX115" fmla="*/ 1176210 w 9486366"/>
              <a:gd name="connsiteY115" fmla="*/ 590629 h 655314"/>
              <a:gd name="connsiteX116" fmla="*/ 1196674 w 9486366"/>
              <a:gd name="connsiteY116" fmla="*/ 512730 h 655314"/>
              <a:gd name="connsiteX117" fmla="*/ 1275854 w 9486366"/>
              <a:gd name="connsiteY117" fmla="*/ 385357 h 655314"/>
              <a:gd name="connsiteX118" fmla="*/ 1400982 w 9486366"/>
              <a:gd name="connsiteY118" fmla="*/ 303319 h 655314"/>
              <a:gd name="connsiteX119" fmla="*/ 1561850 w 9486366"/>
              <a:gd name="connsiteY119" fmla="*/ 274672 h 655314"/>
              <a:gd name="connsiteX120" fmla="*/ 9120489 w 9486366"/>
              <a:gd name="connsiteY120" fmla="*/ 273249 h 655314"/>
              <a:gd name="connsiteX121" fmla="*/ 9319705 w 9486366"/>
              <a:gd name="connsiteY121" fmla="*/ 322493 h 655314"/>
              <a:gd name="connsiteX122" fmla="*/ 9444788 w 9486366"/>
              <a:gd name="connsiteY122" fmla="*/ 449805 h 655314"/>
              <a:gd name="connsiteX123" fmla="*/ 9486366 w 9486366"/>
              <a:gd name="connsiteY123" fmla="*/ 608516 h 655314"/>
              <a:gd name="connsiteX124" fmla="*/ 9478115 w 9486366"/>
              <a:gd name="connsiteY124" fmla="*/ 655314 h 655314"/>
              <a:gd name="connsiteX125" fmla="*/ 8735823 w 9486366"/>
              <a:gd name="connsiteY125" fmla="*/ 655314 h 655314"/>
              <a:gd name="connsiteX126" fmla="*/ 8758593 w 9486366"/>
              <a:gd name="connsiteY126" fmla="*/ 513264 h 655314"/>
              <a:gd name="connsiteX127" fmla="*/ 8835004 w 9486366"/>
              <a:gd name="connsiteY127" fmla="*/ 384717 h 655314"/>
              <a:gd name="connsiteX128" fmla="*/ 8958837 w 9486366"/>
              <a:gd name="connsiteY128" fmla="*/ 301935 h 655314"/>
              <a:gd name="connsiteX129" fmla="*/ 9120489 w 9486366"/>
              <a:gd name="connsiteY129" fmla="*/ 273249 h 655314"/>
              <a:gd name="connsiteX130" fmla="*/ 8251060 w 9486366"/>
              <a:gd name="connsiteY130" fmla="*/ 273249 h 655314"/>
              <a:gd name="connsiteX131" fmla="*/ 8391659 w 9486366"/>
              <a:gd name="connsiteY131" fmla="*/ 295775 h 655314"/>
              <a:gd name="connsiteX132" fmla="*/ 8500987 w 9486366"/>
              <a:gd name="connsiteY132" fmla="*/ 354230 h 655314"/>
              <a:gd name="connsiteX133" fmla="*/ 8570333 w 9486366"/>
              <a:gd name="connsiteY133" fmla="*/ 431654 h 655314"/>
              <a:gd name="connsiteX134" fmla="*/ 8594622 w 9486366"/>
              <a:gd name="connsiteY134" fmla="*/ 510195 h 655314"/>
              <a:gd name="connsiteX135" fmla="*/ 8564680 w 9486366"/>
              <a:gd name="connsiteY135" fmla="*/ 578202 h 655314"/>
              <a:gd name="connsiteX136" fmla="*/ 8492465 w 9486366"/>
              <a:gd name="connsiteY136" fmla="*/ 606115 h 655314"/>
              <a:gd name="connsiteX137" fmla="*/ 8445333 w 9486366"/>
              <a:gd name="connsiteY137" fmla="*/ 591922 h 655314"/>
              <a:gd name="connsiteX138" fmla="*/ 8404473 w 9486366"/>
              <a:gd name="connsiteY138" fmla="*/ 546186 h 655314"/>
              <a:gd name="connsiteX139" fmla="*/ 8337228 w 9486366"/>
              <a:gd name="connsiteY139" fmla="*/ 472770 h 655314"/>
              <a:gd name="connsiteX140" fmla="*/ 8248269 w 9486366"/>
              <a:gd name="connsiteY140" fmla="*/ 448299 h 655314"/>
              <a:gd name="connsiteX141" fmla="*/ 8123448 w 9486366"/>
              <a:gd name="connsiteY141" fmla="*/ 509528 h 655314"/>
              <a:gd name="connsiteX142" fmla="*/ 8087520 w 9486366"/>
              <a:gd name="connsiteY142" fmla="*/ 582905 h 655314"/>
              <a:gd name="connsiteX143" fmla="*/ 8078641 w 9486366"/>
              <a:gd name="connsiteY143" fmla="*/ 655314 h 655314"/>
              <a:gd name="connsiteX144" fmla="*/ 7857840 w 9486366"/>
              <a:gd name="connsiteY144" fmla="*/ 655314 h 655314"/>
              <a:gd name="connsiteX145" fmla="*/ 7866708 w 9486366"/>
              <a:gd name="connsiteY145" fmla="*/ 569348 h 655314"/>
              <a:gd name="connsiteX146" fmla="*/ 7901978 w 9486366"/>
              <a:gd name="connsiteY146" fmla="*/ 469179 h 655314"/>
              <a:gd name="connsiteX147" fmla="*/ 8038568 w 9486366"/>
              <a:gd name="connsiteY147" fmla="*/ 324577 h 655314"/>
              <a:gd name="connsiteX148" fmla="*/ 8251060 w 9486366"/>
              <a:gd name="connsiteY148" fmla="*/ 273249 h 655314"/>
              <a:gd name="connsiteX149" fmla="*/ 2452990 w 9486366"/>
              <a:gd name="connsiteY149" fmla="*/ 273249 h 655314"/>
              <a:gd name="connsiteX150" fmla="*/ 2652205 w 9486366"/>
              <a:gd name="connsiteY150" fmla="*/ 322493 h 655314"/>
              <a:gd name="connsiteX151" fmla="*/ 2777289 w 9486366"/>
              <a:gd name="connsiteY151" fmla="*/ 449805 h 655314"/>
              <a:gd name="connsiteX152" fmla="*/ 2818866 w 9486366"/>
              <a:gd name="connsiteY152" fmla="*/ 608516 h 655314"/>
              <a:gd name="connsiteX153" fmla="*/ 2810615 w 9486366"/>
              <a:gd name="connsiteY153" fmla="*/ 655314 h 655314"/>
              <a:gd name="connsiteX154" fmla="*/ 2068323 w 9486366"/>
              <a:gd name="connsiteY154" fmla="*/ 655314 h 655314"/>
              <a:gd name="connsiteX155" fmla="*/ 2091093 w 9486366"/>
              <a:gd name="connsiteY155" fmla="*/ 513264 h 655314"/>
              <a:gd name="connsiteX156" fmla="*/ 2167505 w 9486366"/>
              <a:gd name="connsiteY156" fmla="*/ 384717 h 655314"/>
              <a:gd name="connsiteX157" fmla="*/ 2291337 w 9486366"/>
              <a:gd name="connsiteY157" fmla="*/ 301935 h 655314"/>
              <a:gd name="connsiteX158" fmla="*/ 2452990 w 9486366"/>
              <a:gd name="connsiteY158" fmla="*/ 273249 h 655314"/>
              <a:gd name="connsiteX159" fmla="*/ 7108934 w 9486366"/>
              <a:gd name="connsiteY159" fmla="*/ 15655 h 655314"/>
              <a:gd name="connsiteX160" fmla="*/ 7184384 w 9486366"/>
              <a:gd name="connsiteY160" fmla="*/ 46920 h 655314"/>
              <a:gd name="connsiteX161" fmla="*/ 7213348 w 9486366"/>
              <a:gd name="connsiteY161" fmla="*/ 97927 h 655314"/>
              <a:gd name="connsiteX162" fmla="*/ 7219218 w 9486366"/>
              <a:gd name="connsiteY162" fmla="*/ 175973 h 655314"/>
              <a:gd name="connsiteX163" fmla="*/ 7219218 w 9486366"/>
              <a:gd name="connsiteY163" fmla="*/ 291750 h 655314"/>
              <a:gd name="connsiteX164" fmla="*/ 7274044 w 9486366"/>
              <a:gd name="connsiteY164" fmla="*/ 291750 h 655314"/>
              <a:gd name="connsiteX165" fmla="*/ 7346076 w 9486366"/>
              <a:gd name="connsiteY165" fmla="*/ 315127 h 655314"/>
              <a:gd name="connsiteX166" fmla="*/ 7372020 w 9486366"/>
              <a:gd name="connsiteY166" fmla="*/ 374305 h 655314"/>
              <a:gd name="connsiteX167" fmla="*/ 7336140 w 9486366"/>
              <a:gd name="connsiteY167" fmla="*/ 439420 h 655314"/>
              <a:gd name="connsiteX168" fmla="*/ 7239866 w 9486366"/>
              <a:gd name="connsiteY168" fmla="*/ 457549 h 655314"/>
              <a:gd name="connsiteX169" fmla="*/ 7219218 w 9486366"/>
              <a:gd name="connsiteY169" fmla="*/ 457549 h 655314"/>
              <a:gd name="connsiteX170" fmla="*/ 7219218 w 9486366"/>
              <a:gd name="connsiteY170" fmla="*/ 655314 h 655314"/>
              <a:gd name="connsiteX171" fmla="*/ 7000051 w 9486366"/>
              <a:gd name="connsiteY171" fmla="*/ 655314 h 655314"/>
              <a:gd name="connsiteX172" fmla="*/ 7000051 w 9486366"/>
              <a:gd name="connsiteY172" fmla="*/ 457549 h 655314"/>
              <a:gd name="connsiteX173" fmla="*/ 6989166 w 9486366"/>
              <a:gd name="connsiteY173" fmla="*/ 457549 h 655314"/>
              <a:gd name="connsiteX174" fmla="*/ 6916451 w 9486366"/>
              <a:gd name="connsiteY174" fmla="*/ 434145 h 655314"/>
              <a:gd name="connsiteX175" fmla="*/ 6890511 w 9486366"/>
              <a:gd name="connsiteY175" fmla="*/ 374305 h 655314"/>
              <a:gd name="connsiteX176" fmla="*/ 6917741 w 9486366"/>
              <a:gd name="connsiteY176" fmla="*/ 314771 h 655314"/>
              <a:gd name="connsiteX177" fmla="*/ 6993347 w 9486366"/>
              <a:gd name="connsiteY177" fmla="*/ 291750 h 655314"/>
              <a:gd name="connsiteX178" fmla="*/ 7000051 w 9486366"/>
              <a:gd name="connsiteY178" fmla="*/ 291750 h 655314"/>
              <a:gd name="connsiteX179" fmla="*/ 7000051 w 9486366"/>
              <a:gd name="connsiteY179" fmla="*/ 191350 h 655314"/>
              <a:gd name="connsiteX180" fmla="*/ 7002647 w 9486366"/>
              <a:gd name="connsiteY180" fmla="*/ 116122 h 655314"/>
              <a:gd name="connsiteX181" fmla="*/ 7021265 w 9486366"/>
              <a:gd name="connsiteY181" fmla="*/ 61008 h 655314"/>
              <a:gd name="connsiteX182" fmla="*/ 7055115 w 9486366"/>
              <a:gd name="connsiteY182" fmla="*/ 29798 h 655314"/>
              <a:gd name="connsiteX183" fmla="*/ 7108934 w 9486366"/>
              <a:gd name="connsiteY183" fmla="*/ 15655 h 655314"/>
              <a:gd name="connsiteX184" fmla="*/ 807281 w 9486366"/>
              <a:gd name="connsiteY184" fmla="*/ 9251 h 655314"/>
              <a:gd name="connsiteX185" fmla="*/ 871446 w 9486366"/>
              <a:gd name="connsiteY185" fmla="*/ 9251 h 655314"/>
              <a:gd name="connsiteX186" fmla="*/ 975348 w 9486366"/>
              <a:gd name="connsiteY186" fmla="*/ 36119 h 655314"/>
              <a:gd name="connsiteX187" fmla="*/ 1015431 w 9486366"/>
              <a:gd name="connsiteY187" fmla="*/ 137214 h 655314"/>
              <a:gd name="connsiteX188" fmla="*/ 1015431 w 9486366"/>
              <a:gd name="connsiteY188" fmla="*/ 655314 h 655314"/>
              <a:gd name="connsiteX189" fmla="*/ 796262 w 9486366"/>
              <a:gd name="connsiteY189" fmla="*/ 655314 h 655314"/>
              <a:gd name="connsiteX190" fmla="*/ 796262 w 9486366"/>
              <a:gd name="connsiteY190" fmla="*/ 254748 h 655314"/>
              <a:gd name="connsiteX191" fmla="*/ 711627 w 9486366"/>
              <a:gd name="connsiteY191" fmla="*/ 655314 h 655314"/>
              <a:gd name="connsiteX192" fmla="*/ 519971 w 9486366"/>
              <a:gd name="connsiteY192" fmla="*/ 655314 h 655314"/>
              <a:gd name="connsiteX193" fmla="*/ 642138 w 9486366"/>
              <a:gd name="connsiteY193" fmla="*/ 156604 h 655314"/>
              <a:gd name="connsiteX194" fmla="*/ 672502 w 9486366"/>
              <a:gd name="connsiteY194" fmla="*/ 63454 h 655314"/>
              <a:gd name="connsiteX195" fmla="*/ 716593 w 9486366"/>
              <a:gd name="connsiteY195" fmla="*/ 21348 h 655314"/>
              <a:gd name="connsiteX196" fmla="*/ 807281 w 9486366"/>
              <a:gd name="connsiteY196" fmla="*/ 9251 h 655314"/>
              <a:gd name="connsiteX197" fmla="*/ 143184 w 9486366"/>
              <a:gd name="connsiteY197" fmla="*/ 9251 h 655314"/>
              <a:gd name="connsiteX198" fmla="*/ 207315 w 9486366"/>
              <a:gd name="connsiteY198" fmla="*/ 9251 h 655314"/>
              <a:gd name="connsiteX199" fmla="*/ 298231 w 9486366"/>
              <a:gd name="connsiteY199" fmla="*/ 21442 h 655314"/>
              <a:gd name="connsiteX200" fmla="*/ 342533 w 9486366"/>
              <a:gd name="connsiteY200" fmla="*/ 63631 h 655314"/>
              <a:gd name="connsiteX201" fmla="*/ 372825 w 9486366"/>
              <a:gd name="connsiteY201" fmla="*/ 156604 h 655314"/>
              <a:gd name="connsiteX202" fmla="*/ 495173 w 9486366"/>
              <a:gd name="connsiteY202" fmla="*/ 655314 h 655314"/>
              <a:gd name="connsiteX203" fmla="*/ 305915 w 9486366"/>
              <a:gd name="connsiteY203" fmla="*/ 655314 h 655314"/>
              <a:gd name="connsiteX204" fmla="*/ 219167 w 9486366"/>
              <a:gd name="connsiteY204" fmla="*/ 254748 h 655314"/>
              <a:gd name="connsiteX205" fmla="*/ 219167 w 9486366"/>
              <a:gd name="connsiteY205" fmla="*/ 655314 h 655314"/>
              <a:gd name="connsiteX206" fmla="*/ 0 w 9486366"/>
              <a:gd name="connsiteY206" fmla="*/ 655314 h 655314"/>
              <a:gd name="connsiteX207" fmla="*/ 0 w 9486366"/>
              <a:gd name="connsiteY207" fmla="*/ 137214 h 655314"/>
              <a:gd name="connsiteX208" fmla="*/ 39787 w 9486366"/>
              <a:gd name="connsiteY208" fmla="*/ 35941 h 655314"/>
              <a:gd name="connsiteX209" fmla="*/ 143184 w 9486366"/>
              <a:gd name="connsiteY209" fmla="*/ 9251 h 655314"/>
              <a:gd name="connsiteX210" fmla="*/ 7602889 w 9486366"/>
              <a:gd name="connsiteY210" fmla="*/ 0 h 655314"/>
              <a:gd name="connsiteX211" fmla="*/ 7678440 w 9486366"/>
              <a:gd name="connsiteY211" fmla="*/ 27741 h 655314"/>
              <a:gd name="connsiteX212" fmla="*/ 7711784 w 9486366"/>
              <a:gd name="connsiteY212" fmla="*/ 107105 h 655314"/>
              <a:gd name="connsiteX213" fmla="*/ 7679379 w 9486366"/>
              <a:gd name="connsiteY213" fmla="*/ 186046 h 655314"/>
              <a:gd name="connsiteX214" fmla="*/ 7602889 w 9486366"/>
              <a:gd name="connsiteY214" fmla="*/ 214899 h 655314"/>
              <a:gd name="connsiteX215" fmla="*/ 7525171 w 9486366"/>
              <a:gd name="connsiteY215" fmla="*/ 186669 h 655314"/>
              <a:gd name="connsiteX216" fmla="*/ 7492616 w 9486366"/>
              <a:gd name="connsiteY216" fmla="*/ 107105 h 655314"/>
              <a:gd name="connsiteX217" fmla="*/ 7525916 w 9486366"/>
              <a:gd name="connsiteY217" fmla="*/ 30193 h 655314"/>
              <a:gd name="connsiteX218" fmla="*/ 7602889 w 9486366"/>
              <a:gd name="connsiteY218" fmla="*/ 0 h 655314"/>
              <a:gd name="connsiteX219" fmla="*/ 4994463 w 9486366"/>
              <a:gd name="connsiteY219" fmla="*/ 0 h 655314"/>
              <a:gd name="connsiteX220" fmla="*/ 5070013 w 9486366"/>
              <a:gd name="connsiteY220" fmla="*/ 27741 h 655314"/>
              <a:gd name="connsiteX221" fmla="*/ 5103357 w 9486366"/>
              <a:gd name="connsiteY221" fmla="*/ 107105 h 655314"/>
              <a:gd name="connsiteX222" fmla="*/ 5070952 w 9486366"/>
              <a:gd name="connsiteY222" fmla="*/ 186046 h 655314"/>
              <a:gd name="connsiteX223" fmla="*/ 4994463 w 9486366"/>
              <a:gd name="connsiteY223" fmla="*/ 214899 h 655314"/>
              <a:gd name="connsiteX224" fmla="*/ 4916744 w 9486366"/>
              <a:gd name="connsiteY224" fmla="*/ 186669 h 655314"/>
              <a:gd name="connsiteX225" fmla="*/ 4884189 w 9486366"/>
              <a:gd name="connsiteY225" fmla="*/ 107105 h 655314"/>
              <a:gd name="connsiteX226" fmla="*/ 4917490 w 9486366"/>
              <a:gd name="connsiteY226" fmla="*/ 30193 h 655314"/>
              <a:gd name="connsiteX227" fmla="*/ 4994463 w 9486366"/>
              <a:gd name="connsiteY227" fmla="*/ 0 h 655314"/>
              <a:gd name="connsiteX228" fmla="*/ 3440465 w 9486366"/>
              <a:gd name="connsiteY228" fmla="*/ 0 h 655314"/>
              <a:gd name="connsiteX229" fmla="*/ 3516015 w 9486366"/>
              <a:gd name="connsiteY229" fmla="*/ 27741 h 655314"/>
              <a:gd name="connsiteX230" fmla="*/ 3549359 w 9486366"/>
              <a:gd name="connsiteY230" fmla="*/ 107105 h 655314"/>
              <a:gd name="connsiteX231" fmla="*/ 3516954 w 9486366"/>
              <a:gd name="connsiteY231" fmla="*/ 186046 h 655314"/>
              <a:gd name="connsiteX232" fmla="*/ 3440465 w 9486366"/>
              <a:gd name="connsiteY232" fmla="*/ 214899 h 655314"/>
              <a:gd name="connsiteX233" fmla="*/ 3362746 w 9486366"/>
              <a:gd name="connsiteY233" fmla="*/ 186669 h 655314"/>
              <a:gd name="connsiteX234" fmla="*/ 3330191 w 9486366"/>
              <a:gd name="connsiteY234" fmla="*/ 107105 h 655314"/>
              <a:gd name="connsiteX235" fmla="*/ 3363492 w 9486366"/>
              <a:gd name="connsiteY235" fmla="*/ 30193 h 655314"/>
              <a:gd name="connsiteX236" fmla="*/ 3440465 w 9486366"/>
              <a:gd name="connsiteY236" fmla="*/ 0 h 6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rgbClr val="DFDF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1F1F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AE47722-73E4-4970-9EBA-F7069EE25FC2}"/>
              </a:ext>
            </a:extLst>
          </p:cNvPr>
          <p:cNvSpPr/>
          <p:nvPr/>
        </p:nvSpPr>
        <p:spPr>
          <a:xfrm>
            <a:off x="1920823" y="4416039"/>
            <a:ext cx="9478115" cy="705236"/>
          </a:xfrm>
          <a:custGeom>
            <a:avLst/>
            <a:gdLst>
              <a:gd name="connsiteX0" fmla="*/ 8735823 w 9478115"/>
              <a:gd name="connsiteY0" fmla="*/ 0 h 705236"/>
              <a:gd name="connsiteX1" fmla="*/ 9478115 w 9478115"/>
              <a:gd name="connsiteY1" fmla="*/ 0 h 705236"/>
              <a:gd name="connsiteX2" fmla="*/ 9474677 w 9478115"/>
              <a:gd name="connsiteY2" fmla="*/ 19495 h 705236"/>
              <a:gd name="connsiteX3" fmla="*/ 9439612 w 9478115"/>
              <a:gd name="connsiteY3" fmla="*/ 57711 h 705236"/>
              <a:gd name="connsiteX4" fmla="*/ 9314440 w 9478115"/>
              <a:gd name="connsiteY4" fmla="*/ 81888 h 705236"/>
              <a:gd name="connsiteX5" fmla="*/ 8956747 w 9478115"/>
              <a:gd name="connsiteY5" fmla="*/ 81888 h 705236"/>
              <a:gd name="connsiteX6" fmla="*/ 8981102 w 9478115"/>
              <a:gd name="connsiteY6" fmla="*/ 175973 h 705236"/>
              <a:gd name="connsiteX7" fmla="*/ 9043310 w 9478115"/>
              <a:gd name="connsiteY7" fmla="*/ 245419 h 705236"/>
              <a:gd name="connsiteX8" fmla="*/ 9128861 w 9478115"/>
              <a:gd name="connsiteY8" fmla="*/ 268323 h 705236"/>
              <a:gd name="connsiteX9" fmla="*/ 9187550 w 9478115"/>
              <a:gd name="connsiteY9" fmla="*/ 260868 h 705236"/>
              <a:gd name="connsiteX10" fmla="*/ 9238268 w 9478115"/>
              <a:gd name="connsiteY10" fmla="*/ 237530 h 705236"/>
              <a:gd name="connsiteX11" fmla="*/ 9286983 w 9478115"/>
              <a:gd name="connsiteY11" fmla="*/ 200439 h 705236"/>
              <a:gd name="connsiteX12" fmla="*/ 9343748 w 9478115"/>
              <a:gd name="connsiteY12" fmla="*/ 148443 h 705236"/>
              <a:gd name="connsiteX13" fmla="*/ 9394682 w 9478115"/>
              <a:gd name="connsiteY13" fmla="*/ 132522 h 705236"/>
              <a:gd name="connsiteX14" fmla="*/ 9452360 w 9478115"/>
              <a:gd name="connsiteY14" fmla="*/ 152741 h 705236"/>
              <a:gd name="connsiteX15" fmla="*/ 9475203 w 9478115"/>
              <a:gd name="connsiteY15" fmla="*/ 208183 h 705236"/>
              <a:gd name="connsiteX16" fmla="*/ 9453332 w 9478115"/>
              <a:gd name="connsiteY16" fmla="*/ 275100 h 705236"/>
              <a:gd name="connsiteX17" fmla="*/ 9388545 w 9478115"/>
              <a:gd name="connsiteY17" fmla="*/ 345847 h 705236"/>
              <a:gd name="connsiteX18" fmla="*/ 9281496 w 9478115"/>
              <a:gd name="connsiteY18" fmla="*/ 400989 h 705236"/>
              <a:gd name="connsiteX19" fmla="*/ 9134443 w 9478115"/>
              <a:gd name="connsiteY19" fmla="*/ 422737 h 705236"/>
              <a:gd name="connsiteX20" fmla="*/ 8838757 w 9478115"/>
              <a:gd name="connsiteY20" fmla="*/ 313853 h 705236"/>
              <a:gd name="connsiteX21" fmla="*/ 8732675 w 9478115"/>
              <a:gd name="connsiteY21" fmla="*/ 19635 h 705236"/>
              <a:gd name="connsiteX22" fmla="*/ 7857840 w 9478115"/>
              <a:gd name="connsiteY22" fmla="*/ 0 h 705236"/>
              <a:gd name="connsiteX23" fmla="*/ 8078641 w 9478115"/>
              <a:gd name="connsiteY23" fmla="*/ 0 h 705236"/>
              <a:gd name="connsiteX24" fmla="*/ 8075543 w 9478115"/>
              <a:gd name="connsiteY24" fmla="*/ 25261 h 705236"/>
              <a:gd name="connsiteX25" fmla="*/ 8088107 w 9478115"/>
              <a:gd name="connsiteY25" fmla="*/ 120124 h 705236"/>
              <a:gd name="connsiteX26" fmla="*/ 8123825 w 9478115"/>
              <a:gd name="connsiteY26" fmla="*/ 192122 h 705236"/>
              <a:gd name="connsiteX27" fmla="*/ 8179334 w 9478115"/>
              <a:gd name="connsiteY27" fmla="*/ 236324 h 705236"/>
              <a:gd name="connsiteX28" fmla="*/ 8251060 w 9478115"/>
              <a:gd name="connsiteY28" fmla="*/ 251245 h 705236"/>
              <a:gd name="connsiteX29" fmla="*/ 8341709 w 9478115"/>
              <a:gd name="connsiteY29" fmla="*/ 226895 h 705236"/>
              <a:gd name="connsiteX30" fmla="*/ 8407164 w 9478115"/>
              <a:gd name="connsiteY30" fmla="*/ 153947 h 705236"/>
              <a:gd name="connsiteX31" fmla="*/ 8450487 w 9478115"/>
              <a:gd name="connsiteY31" fmla="*/ 96242 h 705236"/>
              <a:gd name="connsiteX32" fmla="*/ 8508509 w 9478115"/>
              <a:gd name="connsiteY32" fmla="*/ 75272 h 705236"/>
              <a:gd name="connsiteX33" fmla="*/ 8577277 w 9478115"/>
              <a:gd name="connsiteY33" fmla="*/ 106521 h 705236"/>
              <a:gd name="connsiteX34" fmla="*/ 8604384 w 9478115"/>
              <a:gd name="connsiteY34" fmla="*/ 172604 h 705236"/>
              <a:gd name="connsiteX35" fmla="*/ 8581563 w 9478115"/>
              <a:gd name="connsiteY35" fmla="*/ 254714 h 705236"/>
              <a:gd name="connsiteX36" fmla="*/ 8512990 w 9478115"/>
              <a:gd name="connsiteY36" fmla="*/ 336563 h 705236"/>
              <a:gd name="connsiteX37" fmla="*/ 8398525 w 9478115"/>
              <a:gd name="connsiteY37" fmla="*/ 398159 h 705236"/>
              <a:gd name="connsiteX38" fmla="*/ 8244089 w 9478115"/>
              <a:gd name="connsiteY38" fmla="*/ 421314 h 705236"/>
              <a:gd name="connsiteX39" fmla="*/ 7958070 w 9478115"/>
              <a:gd name="connsiteY39" fmla="*/ 314265 h 705236"/>
              <a:gd name="connsiteX40" fmla="*/ 7854952 w 9478115"/>
              <a:gd name="connsiteY40" fmla="*/ 27996 h 705236"/>
              <a:gd name="connsiteX41" fmla="*/ 7492616 w 9478115"/>
              <a:gd name="connsiteY41" fmla="*/ 0 h 705236"/>
              <a:gd name="connsiteX42" fmla="*/ 7711784 w 9478115"/>
              <a:gd name="connsiteY42" fmla="*/ 0 h 705236"/>
              <a:gd name="connsiteX43" fmla="*/ 7711784 w 9478115"/>
              <a:gd name="connsiteY43" fmla="*/ 292617 h 705236"/>
              <a:gd name="connsiteX44" fmla="*/ 7680486 w 9478115"/>
              <a:gd name="connsiteY44" fmla="*/ 388925 h 705236"/>
              <a:gd name="connsiteX45" fmla="*/ 7600799 w 9478115"/>
              <a:gd name="connsiteY45" fmla="*/ 422737 h 705236"/>
              <a:gd name="connsiteX46" fmla="*/ 7522514 w 9478115"/>
              <a:gd name="connsiteY46" fmla="*/ 388353 h 705236"/>
              <a:gd name="connsiteX47" fmla="*/ 7492616 w 9478115"/>
              <a:gd name="connsiteY47" fmla="*/ 292617 h 705236"/>
              <a:gd name="connsiteX48" fmla="*/ 7000051 w 9478115"/>
              <a:gd name="connsiteY48" fmla="*/ 0 h 705236"/>
              <a:gd name="connsiteX49" fmla="*/ 7219218 w 9478115"/>
              <a:gd name="connsiteY49" fmla="*/ 0 h 705236"/>
              <a:gd name="connsiteX50" fmla="*/ 7219218 w 9478115"/>
              <a:gd name="connsiteY50" fmla="*/ 138370 h 705236"/>
              <a:gd name="connsiteX51" fmla="*/ 7221982 w 9478115"/>
              <a:gd name="connsiteY51" fmla="*/ 204219 h 705236"/>
              <a:gd name="connsiteX52" fmla="*/ 7234523 w 9478115"/>
              <a:gd name="connsiteY52" fmla="*/ 236185 h 705236"/>
              <a:gd name="connsiteX53" fmla="*/ 7268463 w 9478115"/>
              <a:gd name="connsiteY53" fmla="*/ 246975 h 705236"/>
              <a:gd name="connsiteX54" fmla="*/ 7313064 w 9478115"/>
              <a:gd name="connsiteY54" fmla="*/ 241044 h 705236"/>
              <a:gd name="connsiteX55" fmla="*/ 7358466 w 9478115"/>
              <a:gd name="connsiteY55" fmla="*/ 235112 h 705236"/>
              <a:gd name="connsiteX56" fmla="*/ 7410596 w 9478115"/>
              <a:gd name="connsiteY56" fmla="*/ 257949 h 705236"/>
              <a:gd name="connsiteX57" fmla="*/ 7433416 w 9478115"/>
              <a:gd name="connsiteY57" fmla="*/ 313564 h 705236"/>
              <a:gd name="connsiteX58" fmla="*/ 7377496 w 9478115"/>
              <a:gd name="connsiteY58" fmla="*/ 395535 h 705236"/>
              <a:gd name="connsiteX59" fmla="*/ 7223811 w 9478115"/>
              <a:gd name="connsiteY59" fmla="*/ 422737 h 705236"/>
              <a:gd name="connsiteX60" fmla="*/ 7080282 w 9478115"/>
              <a:gd name="connsiteY60" fmla="*/ 390193 h 705236"/>
              <a:gd name="connsiteX61" fmla="*/ 7015266 w 9478115"/>
              <a:gd name="connsiteY61" fmla="*/ 301073 h 705236"/>
              <a:gd name="connsiteX62" fmla="*/ 7000051 w 9478115"/>
              <a:gd name="connsiteY62" fmla="*/ 153747 h 705236"/>
              <a:gd name="connsiteX63" fmla="*/ 6207885 w 9478115"/>
              <a:gd name="connsiteY63" fmla="*/ 0 h 705236"/>
              <a:gd name="connsiteX64" fmla="*/ 6708921 w 9478115"/>
              <a:gd name="connsiteY64" fmla="*/ 0 h 705236"/>
              <a:gd name="connsiteX65" fmla="*/ 6779275 w 9478115"/>
              <a:gd name="connsiteY65" fmla="*/ 58989 h 705236"/>
              <a:gd name="connsiteX66" fmla="*/ 6810491 w 9478115"/>
              <a:gd name="connsiteY66" fmla="*/ 159673 h 705236"/>
              <a:gd name="connsiteX67" fmla="*/ 6769547 w 9478115"/>
              <a:gd name="connsiteY67" fmla="*/ 302429 h 705236"/>
              <a:gd name="connsiteX68" fmla="*/ 6650223 w 9478115"/>
              <a:gd name="connsiteY68" fmla="*/ 392511 h 705236"/>
              <a:gd name="connsiteX69" fmla="*/ 6461336 w 9478115"/>
              <a:gd name="connsiteY69" fmla="*/ 422737 h 705236"/>
              <a:gd name="connsiteX70" fmla="*/ 6279204 w 9478115"/>
              <a:gd name="connsiteY70" fmla="*/ 390026 h 705236"/>
              <a:gd name="connsiteX71" fmla="*/ 6165534 w 9478115"/>
              <a:gd name="connsiteY71" fmla="*/ 307015 h 705236"/>
              <a:gd name="connsiteX72" fmla="*/ 6128248 w 9478115"/>
              <a:gd name="connsiteY72" fmla="*/ 204236 h 705236"/>
              <a:gd name="connsiteX73" fmla="*/ 6154682 w 9478115"/>
              <a:gd name="connsiteY73" fmla="*/ 140443 h 705236"/>
              <a:gd name="connsiteX74" fmla="*/ 6221299 w 9478115"/>
              <a:gd name="connsiteY74" fmla="*/ 114020 h 705236"/>
              <a:gd name="connsiteX75" fmla="*/ 6276263 w 9478115"/>
              <a:gd name="connsiteY75" fmla="*/ 131454 h 705236"/>
              <a:gd name="connsiteX76" fmla="*/ 6312960 w 9478115"/>
              <a:gd name="connsiteY76" fmla="*/ 182088 h 705236"/>
              <a:gd name="connsiteX77" fmla="*/ 6375724 w 9478115"/>
              <a:gd name="connsiteY77" fmla="*/ 248187 h 705236"/>
              <a:gd name="connsiteX78" fmla="*/ 6479382 w 9478115"/>
              <a:gd name="connsiteY78" fmla="*/ 271169 h 705236"/>
              <a:gd name="connsiteX79" fmla="*/ 6563888 w 9478115"/>
              <a:gd name="connsiteY79" fmla="*/ 249099 h 705236"/>
              <a:gd name="connsiteX80" fmla="*/ 6595593 w 9478115"/>
              <a:gd name="connsiteY80" fmla="*/ 201590 h 705236"/>
              <a:gd name="connsiteX81" fmla="*/ 6561959 w 9478115"/>
              <a:gd name="connsiteY81" fmla="*/ 139093 h 705236"/>
              <a:gd name="connsiteX82" fmla="*/ 6436298 w 9478115"/>
              <a:gd name="connsiteY82" fmla="*/ 96575 h 705236"/>
              <a:gd name="connsiteX83" fmla="*/ 6279927 w 9478115"/>
              <a:gd name="connsiteY83" fmla="*/ 45664 h 705236"/>
              <a:gd name="connsiteX84" fmla="*/ 6221813 w 9478115"/>
              <a:gd name="connsiteY84" fmla="*/ 12885 h 705236"/>
              <a:gd name="connsiteX85" fmla="*/ 5277124 w 9478115"/>
              <a:gd name="connsiteY85" fmla="*/ 0 h 705236"/>
              <a:gd name="connsiteX86" fmla="*/ 5496292 w 9478115"/>
              <a:gd name="connsiteY86" fmla="*/ 0 h 705236"/>
              <a:gd name="connsiteX87" fmla="*/ 5496292 w 9478115"/>
              <a:gd name="connsiteY87" fmla="*/ 52446 h 705236"/>
              <a:gd name="connsiteX88" fmla="*/ 5506715 w 9478115"/>
              <a:gd name="connsiteY88" fmla="*/ 159334 h 705236"/>
              <a:gd name="connsiteX89" fmla="*/ 5542278 w 9478115"/>
              <a:gd name="connsiteY89" fmla="*/ 223454 h 705236"/>
              <a:gd name="connsiteX90" fmla="*/ 5611224 w 9478115"/>
              <a:gd name="connsiteY90" fmla="*/ 245552 h 705236"/>
              <a:gd name="connsiteX91" fmla="*/ 5694090 w 9478115"/>
              <a:gd name="connsiteY91" fmla="*/ 219313 h 705236"/>
              <a:gd name="connsiteX92" fmla="*/ 5750349 w 9478115"/>
              <a:gd name="connsiteY92" fmla="*/ 152546 h 705236"/>
              <a:gd name="connsiteX93" fmla="*/ 5765005 w 9478115"/>
              <a:gd name="connsiteY93" fmla="*/ 40227 h 705236"/>
              <a:gd name="connsiteX94" fmla="*/ 5765649 w 9478115"/>
              <a:gd name="connsiteY94" fmla="*/ 0 h 705236"/>
              <a:gd name="connsiteX95" fmla="*/ 5985150 w 9478115"/>
              <a:gd name="connsiteY95" fmla="*/ 0 h 705236"/>
              <a:gd name="connsiteX96" fmla="*/ 5985150 w 9478115"/>
              <a:gd name="connsiteY96" fmla="*/ 299566 h 705236"/>
              <a:gd name="connsiteX97" fmla="*/ 5956342 w 9478115"/>
              <a:gd name="connsiteY97" fmla="*/ 391077 h 705236"/>
              <a:gd name="connsiteX98" fmla="*/ 5881493 w 9478115"/>
              <a:gd name="connsiteY98" fmla="*/ 422703 h 705236"/>
              <a:gd name="connsiteX99" fmla="*/ 5806537 w 9478115"/>
              <a:gd name="connsiteY99" fmla="*/ 390121 h 705236"/>
              <a:gd name="connsiteX100" fmla="*/ 5777156 w 9478115"/>
              <a:gd name="connsiteY100" fmla="*/ 300967 h 705236"/>
              <a:gd name="connsiteX101" fmla="*/ 5777156 w 9478115"/>
              <a:gd name="connsiteY101" fmla="*/ 290771 h 705236"/>
              <a:gd name="connsiteX102" fmla="*/ 5728680 w 9478115"/>
              <a:gd name="connsiteY102" fmla="*/ 360462 h 705236"/>
              <a:gd name="connsiteX103" fmla="*/ 5642177 w 9478115"/>
              <a:gd name="connsiteY103" fmla="*/ 406176 h 705236"/>
              <a:gd name="connsiteX104" fmla="*/ 5535407 w 9478115"/>
              <a:gd name="connsiteY104" fmla="*/ 421314 h 705236"/>
              <a:gd name="connsiteX105" fmla="*/ 5404692 w 9478115"/>
              <a:gd name="connsiteY105" fmla="*/ 391016 h 705236"/>
              <a:gd name="connsiteX106" fmla="*/ 5312614 w 9478115"/>
              <a:gd name="connsiteY106" fmla="*/ 289059 h 705236"/>
              <a:gd name="connsiteX107" fmla="*/ 5277124 w 9478115"/>
              <a:gd name="connsiteY107" fmla="*/ 125050 h 705236"/>
              <a:gd name="connsiteX108" fmla="*/ 4884189 w 9478115"/>
              <a:gd name="connsiteY108" fmla="*/ 0 h 705236"/>
              <a:gd name="connsiteX109" fmla="*/ 5103357 w 9478115"/>
              <a:gd name="connsiteY109" fmla="*/ 0 h 705236"/>
              <a:gd name="connsiteX110" fmla="*/ 5103357 w 9478115"/>
              <a:gd name="connsiteY110" fmla="*/ 393528 h 705236"/>
              <a:gd name="connsiteX111" fmla="*/ 5098615 w 9478115"/>
              <a:gd name="connsiteY111" fmla="*/ 507582 h 705236"/>
              <a:gd name="connsiteX112" fmla="*/ 5085234 w 9478115"/>
              <a:gd name="connsiteY112" fmla="*/ 573482 h 705236"/>
              <a:gd name="connsiteX113" fmla="*/ 4869825 w 9478115"/>
              <a:gd name="connsiteY113" fmla="*/ 705236 h 705236"/>
              <a:gd name="connsiteX114" fmla="*/ 4729559 w 9478115"/>
              <a:gd name="connsiteY114" fmla="*/ 678718 h 705236"/>
              <a:gd name="connsiteX115" fmla="*/ 4679776 w 9478115"/>
              <a:gd name="connsiteY115" fmla="*/ 597987 h 705236"/>
              <a:gd name="connsiteX116" fmla="*/ 4704003 w 9478115"/>
              <a:gd name="connsiteY116" fmla="*/ 533060 h 705236"/>
              <a:gd name="connsiteX117" fmla="*/ 4767256 w 9478115"/>
              <a:gd name="connsiteY117" fmla="*/ 507515 h 705236"/>
              <a:gd name="connsiteX118" fmla="*/ 4782244 w 9478115"/>
              <a:gd name="connsiteY118" fmla="*/ 508755 h 705236"/>
              <a:gd name="connsiteX119" fmla="*/ 4809295 w 9478115"/>
              <a:gd name="connsiteY119" fmla="*/ 511196 h 705236"/>
              <a:gd name="connsiteX120" fmla="*/ 4834234 w 9478115"/>
              <a:gd name="connsiteY120" fmla="*/ 512396 h 705236"/>
              <a:gd name="connsiteX121" fmla="*/ 4873705 w 9478115"/>
              <a:gd name="connsiteY121" fmla="*/ 488025 h 705236"/>
              <a:gd name="connsiteX122" fmla="*/ 4884189 w 9478115"/>
              <a:gd name="connsiteY122" fmla="*/ 389181 h 705236"/>
              <a:gd name="connsiteX123" fmla="*/ 3769485 w 9478115"/>
              <a:gd name="connsiteY123" fmla="*/ 0 h 705236"/>
              <a:gd name="connsiteX124" fmla="*/ 4270521 w 9478115"/>
              <a:gd name="connsiteY124" fmla="*/ 0 h 705236"/>
              <a:gd name="connsiteX125" fmla="*/ 4340876 w 9478115"/>
              <a:gd name="connsiteY125" fmla="*/ 58989 h 705236"/>
              <a:gd name="connsiteX126" fmla="*/ 4372091 w 9478115"/>
              <a:gd name="connsiteY126" fmla="*/ 159673 h 705236"/>
              <a:gd name="connsiteX127" fmla="*/ 4331147 w 9478115"/>
              <a:gd name="connsiteY127" fmla="*/ 302429 h 705236"/>
              <a:gd name="connsiteX128" fmla="*/ 4211823 w 9478115"/>
              <a:gd name="connsiteY128" fmla="*/ 392511 h 705236"/>
              <a:gd name="connsiteX129" fmla="*/ 4022936 w 9478115"/>
              <a:gd name="connsiteY129" fmla="*/ 422737 h 705236"/>
              <a:gd name="connsiteX130" fmla="*/ 3840804 w 9478115"/>
              <a:gd name="connsiteY130" fmla="*/ 390026 h 705236"/>
              <a:gd name="connsiteX131" fmla="*/ 3727134 w 9478115"/>
              <a:gd name="connsiteY131" fmla="*/ 307015 h 705236"/>
              <a:gd name="connsiteX132" fmla="*/ 3689848 w 9478115"/>
              <a:gd name="connsiteY132" fmla="*/ 204236 h 705236"/>
              <a:gd name="connsiteX133" fmla="*/ 3716283 w 9478115"/>
              <a:gd name="connsiteY133" fmla="*/ 140443 h 705236"/>
              <a:gd name="connsiteX134" fmla="*/ 3782899 w 9478115"/>
              <a:gd name="connsiteY134" fmla="*/ 114020 h 705236"/>
              <a:gd name="connsiteX135" fmla="*/ 3837863 w 9478115"/>
              <a:gd name="connsiteY135" fmla="*/ 131454 h 705236"/>
              <a:gd name="connsiteX136" fmla="*/ 3874560 w 9478115"/>
              <a:gd name="connsiteY136" fmla="*/ 182088 h 705236"/>
              <a:gd name="connsiteX137" fmla="*/ 3937324 w 9478115"/>
              <a:gd name="connsiteY137" fmla="*/ 248187 h 705236"/>
              <a:gd name="connsiteX138" fmla="*/ 4040982 w 9478115"/>
              <a:gd name="connsiteY138" fmla="*/ 271169 h 705236"/>
              <a:gd name="connsiteX139" fmla="*/ 4125488 w 9478115"/>
              <a:gd name="connsiteY139" fmla="*/ 249099 h 705236"/>
              <a:gd name="connsiteX140" fmla="*/ 4157192 w 9478115"/>
              <a:gd name="connsiteY140" fmla="*/ 201590 h 705236"/>
              <a:gd name="connsiteX141" fmla="*/ 4123559 w 9478115"/>
              <a:gd name="connsiteY141" fmla="*/ 139093 h 705236"/>
              <a:gd name="connsiteX142" fmla="*/ 3997897 w 9478115"/>
              <a:gd name="connsiteY142" fmla="*/ 96575 h 705236"/>
              <a:gd name="connsiteX143" fmla="*/ 3841527 w 9478115"/>
              <a:gd name="connsiteY143" fmla="*/ 45664 h 705236"/>
              <a:gd name="connsiteX144" fmla="*/ 3783413 w 9478115"/>
              <a:gd name="connsiteY144" fmla="*/ 12885 h 705236"/>
              <a:gd name="connsiteX145" fmla="*/ 3330191 w 9478115"/>
              <a:gd name="connsiteY145" fmla="*/ 0 h 705236"/>
              <a:gd name="connsiteX146" fmla="*/ 3549359 w 9478115"/>
              <a:gd name="connsiteY146" fmla="*/ 0 h 705236"/>
              <a:gd name="connsiteX147" fmla="*/ 3549359 w 9478115"/>
              <a:gd name="connsiteY147" fmla="*/ 292617 h 705236"/>
              <a:gd name="connsiteX148" fmla="*/ 3518061 w 9478115"/>
              <a:gd name="connsiteY148" fmla="*/ 388925 h 705236"/>
              <a:gd name="connsiteX149" fmla="*/ 3438375 w 9478115"/>
              <a:gd name="connsiteY149" fmla="*/ 422737 h 705236"/>
              <a:gd name="connsiteX150" fmla="*/ 3360089 w 9478115"/>
              <a:gd name="connsiteY150" fmla="*/ 388353 h 705236"/>
              <a:gd name="connsiteX151" fmla="*/ 3330191 w 9478115"/>
              <a:gd name="connsiteY151" fmla="*/ 292617 h 705236"/>
              <a:gd name="connsiteX152" fmla="*/ 2068323 w 9478115"/>
              <a:gd name="connsiteY152" fmla="*/ 0 h 705236"/>
              <a:gd name="connsiteX153" fmla="*/ 2810615 w 9478115"/>
              <a:gd name="connsiteY153" fmla="*/ 0 h 705236"/>
              <a:gd name="connsiteX154" fmla="*/ 2807178 w 9478115"/>
              <a:gd name="connsiteY154" fmla="*/ 19495 h 705236"/>
              <a:gd name="connsiteX155" fmla="*/ 2772113 w 9478115"/>
              <a:gd name="connsiteY155" fmla="*/ 57711 h 705236"/>
              <a:gd name="connsiteX156" fmla="*/ 2646941 w 9478115"/>
              <a:gd name="connsiteY156" fmla="*/ 81888 h 705236"/>
              <a:gd name="connsiteX157" fmla="*/ 2289247 w 9478115"/>
              <a:gd name="connsiteY157" fmla="*/ 81888 h 705236"/>
              <a:gd name="connsiteX158" fmla="*/ 2313602 w 9478115"/>
              <a:gd name="connsiteY158" fmla="*/ 175973 h 705236"/>
              <a:gd name="connsiteX159" fmla="*/ 2375810 w 9478115"/>
              <a:gd name="connsiteY159" fmla="*/ 245419 h 705236"/>
              <a:gd name="connsiteX160" fmla="*/ 2461361 w 9478115"/>
              <a:gd name="connsiteY160" fmla="*/ 268323 h 705236"/>
              <a:gd name="connsiteX161" fmla="*/ 2520051 w 9478115"/>
              <a:gd name="connsiteY161" fmla="*/ 260868 h 705236"/>
              <a:gd name="connsiteX162" fmla="*/ 2570768 w 9478115"/>
              <a:gd name="connsiteY162" fmla="*/ 237530 h 705236"/>
              <a:gd name="connsiteX163" fmla="*/ 2619484 w 9478115"/>
              <a:gd name="connsiteY163" fmla="*/ 200439 h 705236"/>
              <a:gd name="connsiteX164" fmla="*/ 2676249 w 9478115"/>
              <a:gd name="connsiteY164" fmla="*/ 148443 h 705236"/>
              <a:gd name="connsiteX165" fmla="*/ 2727183 w 9478115"/>
              <a:gd name="connsiteY165" fmla="*/ 132522 h 705236"/>
              <a:gd name="connsiteX166" fmla="*/ 2784860 w 9478115"/>
              <a:gd name="connsiteY166" fmla="*/ 152741 h 705236"/>
              <a:gd name="connsiteX167" fmla="*/ 2807703 w 9478115"/>
              <a:gd name="connsiteY167" fmla="*/ 208183 h 705236"/>
              <a:gd name="connsiteX168" fmla="*/ 2785833 w 9478115"/>
              <a:gd name="connsiteY168" fmla="*/ 275100 h 705236"/>
              <a:gd name="connsiteX169" fmla="*/ 2721045 w 9478115"/>
              <a:gd name="connsiteY169" fmla="*/ 345847 h 705236"/>
              <a:gd name="connsiteX170" fmla="*/ 2613996 w 9478115"/>
              <a:gd name="connsiteY170" fmla="*/ 400989 h 705236"/>
              <a:gd name="connsiteX171" fmla="*/ 2466943 w 9478115"/>
              <a:gd name="connsiteY171" fmla="*/ 422737 h 705236"/>
              <a:gd name="connsiteX172" fmla="*/ 2171257 w 9478115"/>
              <a:gd name="connsiteY172" fmla="*/ 313853 h 705236"/>
              <a:gd name="connsiteX173" fmla="*/ 2065176 w 9478115"/>
              <a:gd name="connsiteY173" fmla="*/ 19635 h 705236"/>
              <a:gd name="connsiteX174" fmla="*/ 1171063 w 9478115"/>
              <a:gd name="connsiteY174" fmla="*/ 0 h 705236"/>
              <a:gd name="connsiteX175" fmla="*/ 1391660 w 9478115"/>
              <a:gd name="connsiteY175" fmla="*/ 0 h 705236"/>
              <a:gd name="connsiteX176" fmla="*/ 1389980 w 9478115"/>
              <a:gd name="connsiteY176" fmla="*/ 21036 h 705236"/>
              <a:gd name="connsiteX177" fmla="*/ 1411355 w 9478115"/>
              <a:gd name="connsiteY177" fmla="*/ 146042 h 705236"/>
              <a:gd name="connsiteX178" fmla="*/ 1471017 w 9478115"/>
              <a:gd name="connsiteY178" fmla="*/ 225717 h 705236"/>
              <a:gd name="connsiteX179" fmla="*/ 1561850 w 9478115"/>
              <a:gd name="connsiteY179" fmla="*/ 252668 h 705236"/>
              <a:gd name="connsiteX180" fmla="*/ 1688912 w 9478115"/>
              <a:gd name="connsiteY180" fmla="*/ 191983 h 705236"/>
              <a:gd name="connsiteX181" fmla="*/ 1736522 w 9478115"/>
              <a:gd name="connsiteY181" fmla="*/ 21036 h 705236"/>
              <a:gd name="connsiteX182" fmla="*/ 1733980 w 9478115"/>
              <a:gd name="connsiteY182" fmla="*/ 0 h 705236"/>
              <a:gd name="connsiteX183" fmla="*/ 1953599 w 9478115"/>
              <a:gd name="connsiteY183" fmla="*/ 0 h 705236"/>
              <a:gd name="connsiteX184" fmla="*/ 1957113 w 9478115"/>
              <a:gd name="connsiteY184" fmla="*/ 21036 h 705236"/>
              <a:gd name="connsiteX185" fmla="*/ 1929744 w 9478115"/>
              <a:gd name="connsiteY185" fmla="*/ 183005 h 705236"/>
              <a:gd name="connsiteX186" fmla="*/ 1849730 w 9478115"/>
              <a:gd name="connsiteY186" fmla="*/ 311352 h 705236"/>
              <a:gd name="connsiteX187" fmla="*/ 1724641 w 9478115"/>
              <a:gd name="connsiteY187" fmla="*/ 394112 h 705236"/>
              <a:gd name="connsiteX188" fmla="*/ 1561850 w 9478115"/>
              <a:gd name="connsiteY188" fmla="*/ 422737 h 705236"/>
              <a:gd name="connsiteX189" fmla="*/ 1400637 w 9478115"/>
              <a:gd name="connsiteY189" fmla="*/ 393818 h 705236"/>
              <a:gd name="connsiteX190" fmla="*/ 1276176 w 9478115"/>
              <a:gd name="connsiteY190" fmla="*/ 310501 h 705236"/>
              <a:gd name="connsiteX191" fmla="*/ 1196323 w 9478115"/>
              <a:gd name="connsiteY191" fmla="*/ 183166 h 705236"/>
              <a:gd name="connsiteX192" fmla="*/ 1169389 w 9478115"/>
              <a:gd name="connsiteY192" fmla="*/ 21047 h 705236"/>
              <a:gd name="connsiteX193" fmla="*/ 796262 w 9478115"/>
              <a:gd name="connsiteY193" fmla="*/ 0 h 705236"/>
              <a:gd name="connsiteX194" fmla="*/ 1015431 w 9478115"/>
              <a:gd name="connsiteY194" fmla="*/ 0 h 705236"/>
              <a:gd name="connsiteX195" fmla="*/ 1015431 w 9478115"/>
              <a:gd name="connsiteY195" fmla="*/ 291283 h 705236"/>
              <a:gd name="connsiteX196" fmla="*/ 985266 w 9478115"/>
              <a:gd name="connsiteY196" fmla="*/ 388870 h 705236"/>
              <a:gd name="connsiteX197" fmla="*/ 904446 w 9478115"/>
              <a:gd name="connsiteY197" fmla="*/ 422737 h 705236"/>
              <a:gd name="connsiteX198" fmla="*/ 826594 w 9478115"/>
              <a:gd name="connsiteY198" fmla="*/ 389126 h 705236"/>
              <a:gd name="connsiteX199" fmla="*/ 796262 w 9478115"/>
              <a:gd name="connsiteY199" fmla="*/ 291294 h 705236"/>
              <a:gd name="connsiteX200" fmla="*/ 305915 w 9478115"/>
              <a:gd name="connsiteY200" fmla="*/ 0 h 705236"/>
              <a:gd name="connsiteX201" fmla="*/ 495173 w 9478115"/>
              <a:gd name="connsiteY201" fmla="*/ 0 h 705236"/>
              <a:gd name="connsiteX202" fmla="*/ 507582 w 9478115"/>
              <a:gd name="connsiteY202" fmla="*/ 50578 h 705236"/>
              <a:gd name="connsiteX203" fmla="*/ 519971 w 9478115"/>
              <a:gd name="connsiteY203" fmla="*/ 0 h 705236"/>
              <a:gd name="connsiteX204" fmla="*/ 711627 w 9478115"/>
              <a:gd name="connsiteY204" fmla="*/ 0 h 705236"/>
              <a:gd name="connsiteX205" fmla="*/ 660828 w 9478115"/>
              <a:gd name="connsiteY205" fmla="*/ 240427 h 705236"/>
              <a:gd name="connsiteX206" fmla="*/ 633993 w 9478115"/>
              <a:gd name="connsiteY206" fmla="*/ 335212 h 705236"/>
              <a:gd name="connsiteX207" fmla="*/ 592177 w 9478115"/>
              <a:gd name="connsiteY207" fmla="*/ 395141 h 705236"/>
              <a:gd name="connsiteX208" fmla="*/ 507359 w 9478115"/>
              <a:gd name="connsiteY208" fmla="*/ 422737 h 705236"/>
              <a:gd name="connsiteX209" fmla="*/ 438402 w 9478115"/>
              <a:gd name="connsiteY209" fmla="*/ 405081 h 705236"/>
              <a:gd name="connsiteX210" fmla="*/ 394834 w 9478115"/>
              <a:gd name="connsiteY210" fmla="*/ 360696 h 705236"/>
              <a:gd name="connsiteX211" fmla="*/ 371252 w 9478115"/>
              <a:gd name="connsiteY211" fmla="*/ 303352 h 705236"/>
              <a:gd name="connsiteX212" fmla="*/ 354135 w 9478115"/>
              <a:gd name="connsiteY212" fmla="*/ 222659 h 705236"/>
              <a:gd name="connsiteX213" fmla="*/ 0 w 9478115"/>
              <a:gd name="connsiteY213" fmla="*/ 0 h 705236"/>
              <a:gd name="connsiteX214" fmla="*/ 219168 w 9478115"/>
              <a:gd name="connsiteY214" fmla="*/ 0 h 705236"/>
              <a:gd name="connsiteX215" fmla="*/ 219168 w 9478115"/>
              <a:gd name="connsiteY215" fmla="*/ 291294 h 705236"/>
              <a:gd name="connsiteX216" fmla="*/ 189003 w 9478115"/>
              <a:gd name="connsiteY216" fmla="*/ 388870 h 705236"/>
              <a:gd name="connsiteX217" fmla="*/ 108883 w 9478115"/>
              <a:gd name="connsiteY217" fmla="*/ 422737 h 705236"/>
              <a:gd name="connsiteX218" fmla="*/ 30253 w 9478115"/>
              <a:gd name="connsiteY218" fmla="*/ 389609 h 705236"/>
              <a:gd name="connsiteX219" fmla="*/ 0 w 9478115"/>
              <a:gd name="connsiteY219" fmla="*/ 291283 h 70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5550F22-257C-4F7B-8FE7-3C1646950CA2}"/>
              </a:ext>
            </a:extLst>
          </p:cNvPr>
          <p:cNvSpPr/>
          <p:nvPr/>
        </p:nvSpPr>
        <p:spPr>
          <a:xfrm>
            <a:off x="1848433" y="4292659"/>
            <a:ext cx="9478115" cy="705236"/>
          </a:xfrm>
          <a:custGeom>
            <a:avLst/>
            <a:gdLst>
              <a:gd name="connsiteX0" fmla="*/ 8735823 w 9478115"/>
              <a:gd name="connsiteY0" fmla="*/ 0 h 705236"/>
              <a:gd name="connsiteX1" fmla="*/ 9478115 w 9478115"/>
              <a:gd name="connsiteY1" fmla="*/ 0 h 705236"/>
              <a:gd name="connsiteX2" fmla="*/ 9474677 w 9478115"/>
              <a:gd name="connsiteY2" fmla="*/ 19495 h 705236"/>
              <a:gd name="connsiteX3" fmla="*/ 9439612 w 9478115"/>
              <a:gd name="connsiteY3" fmla="*/ 57711 h 705236"/>
              <a:gd name="connsiteX4" fmla="*/ 9314440 w 9478115"/>
              <a:gd name="connsiteY4" fmla="*/ 81888 h 705236"/>
              <a:gd name="connsiteX5" fmla="*/ 8956747 w 9478115"/>
              <a:gd name="connsiteY5" fmla="*/ 81888 h 705236"/>
              <a:gd name="connsiteX6" fmla="*/ 8981102 w 9478115"/>
              <a:gd name="connsiteY6" fmla="*/ 175973 h 705236"/>
              <a:gd name="connsiteX7" fmla="*/ 9043310 w 9478115"/>
              <a:gd name="connsiteY7" fmla="*/ 245419 h 705236"/>
              <a:gd name="connsiteX8" fmla="*/ 9128861 w 9478115"/>
              <a:gd name="connsiteY8" fmla="*/ 268323 h 705236"/>
              <a:gd name="connsiteX9" fmla="*/ 9187550 w 9478115"/>
              <a:gd name="connsiteY9" fmla="*/ 260868 h 705236"/>
              <a:gd name="connsiteX10" fmla="*/ 9238268 w 9478115"/>
              <a:gd name="connsiteY10" fmla="*/ 237530 h 705236"/>
              <a:gd name="connsiteX11" fmla="*/ 9286983 w 9478115"/>
              <a:gd name="connsiteY11" fmla="*/ 200439 h 705236"/>
              <a:gd name="connsiteX12" fmla="*/ 9343748 w 9478115"/>
              <a:gd name="connsiteY12" fmla="*/ 148443 h 705236"/>
              <a:gd name="connsiteX13" fmla="*/ 9394682 w 9478115"/>
              <a:gd name="connsiteY13" fmla="*/ 132522 h 705236"/>
              <a:gd name="connsiteX14" fmla="*/ 9452360 w 9478115"/>
              <a:gd name="connsiteY14" fmla="*/ 152741 h 705236"/>
              <a:gd name="connsiteX15" fmla="*/ 9475203 w 9478115"/>
              <a:gd name="connsiteY15" fmla="*/ 208183 h 705236"/>
              <a:gd name="connsiteX16" fmla="*/ 9453332 w 9478115"/>
              <a:gd name="connsiteY16" fmla="*/ 275100 h 705236"/>
              <a:gd name="connsiteX17" fmla="*/ 9388545 w 9478115"/>
              <a:gd name="connsiteY17" fmla="*/ 345847 h 705236"/>
              <a:gd name="connsiteX18" fmla="*/ 9281496 w 9478115"/>
              <a:gd name="connsiteY18" fmla="*/ 400989 h 705236"/>
              <a:gd name="connsiteX19" fmla="*/ 9134443 w 9478115"/>
              <a:gd name="connsiteY19" fmla="*/ 422737 h 705236"/>
              <a:gd name="connsiteX20" fmla="*/ 8838757 w 9478115"/>
              <a:gd name="connsiteY20" fmla="*/ 313853 h 705236"/>
              <a:gd name="connsiteX21" fmla="*/ 8732675 w 9478115"/>
              <a:gd name="connsiteY21" fmla="*/ 19635 h 705236"/>
              <a:gd name="connsiteX22" fmla="*/ 7857840 w 9478115"/>
              <a:gd name="connsiteY22" fmla="*/ 0 h 705236"/>
              <a:gd name="connsiteX23" fmla="*/ 8078641 w 9478115"/>
              <a:gd name="connsiteY23" fmla="*/ 0 h 705236"/>
              <a:gd name="connsiteX24" fmla="*/ 8075543 w 9478115"/>
              <a:gd name="connsiteY24" fmla="*/ 25261 h 705236"/>
              <a:gd name="connsiteX25" fmla="*/ 8088107 w 9478115"/>
              <a:gd name="connsiteY25" fmla="*/ 120124 h 705236"/>
              <a:gd name="connsiteX26" fmla="*/ 8123825 w 9478115"/>
              <a:gd name="connsiteY26" fmla="*/ 192122 h 705236"/>
              <a:gd name="connsiteX27" fmla="*/ 8179334 w 9478115"/>
              <a:gd name="connsiteY27" fmla="*/ 236324 h 705236"/>
              <a:gd name="connsiteX28" fmla="*/ 8251060 w 9478115"/>
              <a:gd name="connsiteY28" fmla="*/ 251245 h 705236"/>
              <a:gd name="connsiteX29" fmla="*/ 8341709 w 9478115"/>
              <a:gd name="connsiteY29" fmla="*/ 226895 h 705236"/>
              <a:gd name="connsiteX30" fmla="*/ 8407164 w 9478115"/>
              <a:gd name="connsiteY30" fmla="*/ 153947 h 705236"/>
              <a:gd name="connsiteX31" fmla="*/ 8450487 w 9478115"/>
              <a:gd name="connsiteY31" fmla="*/ 96242 h 705236"/>
              <a:gd name="connsiteX32" fmla="*/ 8508509 w 9478115"/>
              <a:gd name="connsiteY32" fmla="*/ 75272 h 705236"/>
              <a:gd name="connsiteX33" fmla="*/ 8577277 w 9478115"/>
              <a:gd name="connsiteY33" fmla="*/ 106521 h 705236"/>
              <a:gd name="connsiteX34" fmla="*/ 8604384 w 9478115"/>
              <a:gd name="connsiteY34" fmla="*/ 172604 h 705236"/>
              <a:gd name="connsiteX35" fmla="*/ 8581563 w 9478115"/>
              <a:gd name="connsiteY35" fmla="*/ 254714 h 705236"/>
              <a:gd name="connsiteX36" fmla="*/ 8512990 w 9478115"/>
              <a:gd name="connsiteY36" fmla="*/ 336563 h 705236"/>
              <a:gd name="connsiteX37" fmla="*/ 8398525 w 9478115"/>
              <a:gd name="connsiteY37" fmla="*/ 398159 h 705236"/>
              <a:gd name="connsiteX38" fmla="*/ 8244089 w 9478115"/>
              <a:gd name="connsiteY38" fmla="*/ 421314 h 705236"/>
              <a:gd name="connsiteX39" fmla="*/ 7958070 w 9478115"/>
              <a:gd name="connsiteY39" fmla="*/ 314265 h 705236"/>
              <a:gd name="connsiteX40" fmla="*/ 7854952 w 9478115"/>
              <a:gd name="connsiteY40" fmla="*/ 27996 h 705236"/>
              <a:gd name="connsiteX41" fmla="*/ 7492616 w 9478115"/>
              <a:gd name="connsiteY41" fmla="*/ 0 h 705236"/>
              <a:gd name="connsiteX42" fmla="*/ 7711784 w 9478115"/>
              <a:gd name="connsiteY42" fmla="*/ 0 h 705236"/>
              <a:gd name="connsiteX43" fmla="*/ 7711784 w 9478115"/>
              <a:gd name="connsiteY43" fmla="*/ 292617 h 705236"/>
              <a:gd name="connsiteX44" fmla="*/ 7680486 w 9478115"/>
              <a:gd name="connsiteY44" fmla="*/ 388925 h 705236"/>
              <a:gd name="connsiteX45" fmla="*/ 7600799 w 9478115"/>
              <a:gd name="connsiteY45" fmla="*/ 422737 h 705236"/>
              <a:gd name="connsiteX46" fmla="*/ 7522514 w 9478115"/>
              <a:gd name="connsiteY46" fmla="*/ 388353 h 705236"/>
              <a:gd name="connsiteX47" fmla="*/ 7492616 w 9478115"/>
              <a:gd name="connsiteY47" fmla="*/ 292617 h 705236"/>
              <a:gd name="connsiteX48" fmla="*/ 7000051 w 9478115"/>
              <a:gd name="connsiteY48" fmla="*/ 0 h 705236"/>
              <a:gd name="connsiteX49" fmla="*/ 7219218 w 9478115"/>
              <a:gd name="connsiteY49" fmla="*/ 0 h 705236"/>
              <a:gd name="connsiteX50" fmla="*/ 7219218 w 9478115"/>
              <a:gd name="connsiteY50" fmla="*/ 138370 h 705236"/>
              <a:gd name="connsiteX51" fmla="*/ 7221982 w 9478115"/>
              <a:gd name="connsiteY51" fmla="*/ 204219 h 705236"/>
              <a:gd name="connsiteX52" fmla="*/ 7234523 w 9478115"/>
              <a:gd name="connsiteY52" fmla="*/ 236185 h 705236"/>
              <a:gd name="connsiteX53" fmla="*/ 7268463 w 9478115"/>
              <a:gd name="connsiteY53" fmla="*/ 246975 h 705236"/>
              <a:gd name="connsiteX54" fmla="*/ 7313064 w 9478115"/>
              <a:gd name="connsiteY54" fmla="*/ 241044 h 705236"/>
              <a:gd name="connsiteX55" fmla="*/ 7358466 w 9478115"/>
              <a:gd name="connsiteY55" fmla="*/ 235112 h 705236"/>
              <a:gd name="connsiteX56" fmla="*/ 7410596 w 9478115"/>
              <a:gd name="connsiteY56" fmla="*/ 257949 h 705236"/>
              <a:gd name="connsiteX57" fmla="*/ 7433416 w 9478115"/>
              <a:gd name="connsiteY57" fmla="*/ 313564 h 705236"/>
              <a:gd name="connsiteX58" fmla="*/ 7377496 w 9478115"/>
              <a:gd name="connsiteY58" fmla="*/ 395535 h 705236"/>
              <a:gd name="connsiteX59" fmla="*/ 7223811 w 9478115"/>
              <a:gd name="connsiteY59" fmla="*/ 422737 h 705236"/>
              <a:gd name="connsiteX60" fmla="*/ 7080282 w 9478115"/>
              <a:gd name="connsiteY60" fmla="*/ 390193 h 705236"/>
              <a:gd name="connsiteX61" fmla="*/ 7015266 w 9478115"/>
              <a:gd name="connsiteY61" fmla="*/ 301073 h 705236"/>
              <a:gd name="connsiteX62" fmla="*/ 7000051 w 9478115"/>
              <a:gd name="connsiteY62" fmla="*/ 153747 h 705236"/>
              <a:gd name="connsiteX63" fmla="*/ 6207885 w 9478115"/>
              <a:gd name="connsiteY63" fmla="*/ 0 h 705236"/>
              <a:gd name="connsiteX64" fmla="*/ 6708921 w 9478115"/>
              <a:gd name="connsiteY64" fmla="*/ 0 h 705236"/>
              <a:gd name="connsiteX65" fmla="*/ 6779275 w 9478115"/>
              <a:gd name="connsiteY65" fmla="*/ 58989 h 705236"/>
              <a:gd name="connsiteX66" fmla="*/ 6810491 w 9478115"/>
              <a:gd name="connsiteY66" fmla="*/ 159673 h 705236"/>
              <a:gd name="connsiteX67" fmla="*/ 6769547 w 9478115"/>
              <a:gd name="connsiteY67" fmla="*/ 302429 h 705236"/>
              <a:gd name="connsiteX68" fmla="*/ 6650223 w 9478115"/>
              <a:gd name="connsiteY68" fmla="*/ 392511 h 705236"/>
              <a:gd name="connsiteX69" fmla="*/ 6461336 w 9478115"/>
              <a:gd name="connsiteY69" fmla="*/ 422737 h 705236"/>
              <a:gd name="connsiteX70" fmla="*/ 6279204 w 9478115"/>
              <a:gd name="connsiteY70" fmla="*/ 390026 h 705236"/>
              <a:gd name="connsiteX71" fmla="*/ 6165534 w 9478115"/>
              <a:gd name="connsiteY71" fmla="*/ 307015 h 705236"/>
              <a:gd name="connsiteX72" fmla="*/ 6128248 w 9478115"/>
              <a:gd name="connsiteY72" fmla="*/ 204236 h 705236"/>
              <a:gd name="connsiteX73" fmla="*/ 6154682 w 9478115"/>
              <a:gd name="connsiteY73" fmla="*/ 140443 h 705236"/>
              <a:gd name="connsiteX74" fmla="*/ 6221299 w 9478115"/>
              <a:gd name="connsiteY74" fmla="*/ 114020 h 705236"/>
              <a:gd name="connsiteX75" fmla="*/ 6276263 w 9478115"/>
              <a:gd name="connsiteY75" fmla="*/ 131454 h 705236"/>
              <a:gd name="connsiteX76" fmla="*/ 6312960 w 9478115"/>
              <a:gd name="connsiteY76" fmla="*/ 182088 h 705236"/>
              <a:gd name="connsiteX77" fmla="*/ 6375724 w 9478115"/>
              <a:gd name="connsiteY77" fmla="*/ 248187 h 705236"/>
              <a:gd name="connsiteX78" fmla="*/ 6479382 w 9478115"/>
              <a:gd name="connsiteY78" fmla="*/ 271169 h 705236"/>
              <a:gd name="connsiteX79" fmla="*/ 6563888 w 9478115"/>
              <a:gd name="connsiteY79" fmla="*/ 249099 h 705236"/>
              <a:gd name="connsiteX80" fmla="*/ 6595593 w 9478115"/>
              <a:gd name="connsiteY80" fmla="*/ 201590 h 705236"/>
              <a:gd name="connsiteX81" fmla="*/ 6561959 w 9478115"/>
              <a:gd name="connsiteY81" fmla="*/ 139093 h 705236"/>
              <a:gd name="connsiteX82" fmla="*/ 6436298 w 9478115"/>
              <a:gd name="connsiteY82" fmla="*/ 96575 h 705236"/>
              <a:gd name="connsiteX83" fmla="*/ 6279927 w 9478115"/>
              <a:gd name="connsiteY83" fmla="*/ 45664 h 705236"/>
              <a:gd name="connsiteX84" fmla="*/ 6221813 w 9478115"/>
              <a:gd name="connsiteY84" fmla="*/ 12885 h 705236"/>
              <a:gd name="connsiteX85" fmla="*/ 5277124 w 9478115"/>
              <a:gd name="connsiteY85" fmla="*/ 0 h 705236"/>
              <a:gd name="connsiteX86" fmla="*/ 5496292 w 9478115"/>
              <a:gd name="connsiteY86" fmla="*/ 0 h 705236"/>
              <a:gd name="connsiteX87" fmla="*/ 5496292 w 9478115"/>
              <a:gd name="connsiteY87" fmla="*/ 52446 h 705236"/>
              <a:gd name="connsiteX88" fmla="*/ 5506715 w 9478115"/>
              <a:gd name="connsiteY88" fmla="*/ 159334 h 705236"/>
              <a:gd name="connsiteX89" fmla="*/ 5542278 w 9478115"/>
              <a:gd name="connsiteY89" fmla="*/ 223454 h 705236"/>
              <a:gd name="connsiteX90" fmla="*/ 5611224 w 9478115"/>
              <a:gd name="connsiteY90" fmla="*/ 245552 h 705236"/>
              <a:gd name="connsiteX91" fmla="*/ 5694090 w 9478115"/>
              <a:gd name="connsiteY91" fmla="*/ 219313 h 705236"/>
              <a:gd name="connsiteX92" fmla="*/ 5750349 w 9478115"/>
              <a:gd name="connsiteY92" fmla="*/ 152546 h 705236"/>
              <a:gd name="connsiteX93" fmla="*/ 5765005 w 9478115"/>
              <a:gd name="connsiteY93" fmla="*/ 40227 h 705236"/>
              <a:gd name="connsiteX94" fmla="*/ 5765649 w 9478115"/>
              <a:gd name="connsiteY94" fmla="*/ 0 h 705236"/>
              <a:gd name="connsiteX95" fmla="*/ 5985150 w 9478115"/>
              <a:gd name="connsiteY95" fmla="*/ 0 h 705236"/>
              <a:gd name="connsiteX96" fmla="*/ 5985150 w 9478115"/>
              <a:gd name="connsiteY96" fmla="*/ 299566 h 705236"/>
              <a:gd name="connsiteX97" fmla="*/ 5956342 w 9478115"/>
              <a:gd name="connsiteY97" fmla="*/ 391077 h 705236"/>
              <a:gd name="connsiteX98" fmla="*/ 5881493 w 9478115"/>
              <a:gd name="connsiteY98" fmla="*/ 422703 h 705236"/>
              <a:gd name="connsiteX99" fmla="*/ 5806537 w 9478115"/>
              <a:gd name="connsiteY99" fmla="*/ 390121 h 705236"/>
              <a:gd name="connsiteX100" fmla="*/ 5777156 w 9478115"/>
              <a:gd name="connsiteY100" fmla="*/ 300967 h 705236"/>
              <a:gd name="connsiteX101" fmla="*/ 5777156 w 9478115"/>
              <a:gd name="connsiteY101" fmla="*/ 290771 h 705236"/>
              <a:gd name="connsiteX102" fmla="*/ 5728680 w 9478115"/>
              <a:gd name="connsiteY102" fmla="*/ 360462 h 705236"/>
              <a:gd name="connsiteX103" fmla="*/ 5642177 w 9478115"/>
              <a:gd name="connsiteY103" fmla="*/ 406176 h 705236"/>
              <a:gd name="connsiteX104" fmla="*/ 5535407 w 9478115"/>
              <a:gd name="connsiteY104" fmla="*/ 421314 h 705236"/>
              <a:gd name="connsiteX105" fmla="*/ 5404692 w 9478115"/>
              <a:gd name="connsiteY105" fmla="*/ 391016 h 705236"/>
              <a:gd name="connsiteX106" fmla="*/ 5312614 w 9478115"/>
              <a:gd name="connsiteY106" fmla="*/ 289059 h 705236"/>
              <a:gd name="connsiteX107" fmla="*/ 5277124 w 9478115"/>
              <a:gd name="connsiteY107" fmla="*/ 125050 h 705236"/>
              <a:gd name="connsiteX108" fmla="*/ 4884189 w 9478115"/>
              <a:gd name="connsiteY108" fmla="*/ 0 h 705236"/>
              <a:gd name="connsiteX109" fmla="*/ 5103357 w 9478115"/>
              <a:gd name="connsiteY109" fmla="*/ 0 h 705236"/>
              <a:gd name="connsiteX110" fmla="*/ 5103357 w 9478115"/>
              <a:gd name="connsiteY110" fmla="*/ 393528 h 705236"/>
              <a:gd name="connsiteX111" fmla="*/ 5098615 w 9478115"/>
              <a:gd name="connsiteY111" fmla="*/ 507582 h 705236"/>
              <a:gd name="connsiteX112" fmla="*/ 5085234 w 9478115"/>
              <a:gd name="connsiteY112" fmla="*/ 573482 h 705236"/>
              <a:gd name="connsiteX113" fmla="*/ 4869825 w 9478115"/>
              <a:gd name="connsiteY113" fmla="*/ 705236 h 705236"/>
              <a:gd name="connsiteX114" fmla="*/ 4729559 w 9478115"/>
              <a:gd name="connsiteY114" fmla="*/ 678718 h 705236"/>
              <a:gd name="connsiteX115" fmla="*/ 4679776 w 9478115"/>
              <a:gd name="connsiteY115" fmla="*/ 597987 h 705236"/>
              <a:gd name="connsiteX116" fmla="*/ 4704003 w 9478115"/>
              <a:gd name="connsiteY116" fmla="*/ 533060 h 705236"/>
              <a:gd name="connsiteX117" fmla="*/ 4767256 w 9478115"/>
              <a:gd name="connsiteY117" fmla="*/ 507515 h 705236"/>
              <a:gd name="connsiteX118" fmla="*/ 4782244 w 9478115"/>
              <a:gd name="connsiteY118" fmla="*/ 508755 h 705236"/>
              <a:gd name="connsiteX119" fmla="*/ 4809295 w 9478115"/>
              <a:gd name="connsiteY119" fmla="*/ 511196 h 705236"/>
              <a:gd name="connsiteX120" fmla="*/ 4834234 w 9478115"/>
              <a:gd name="connsiteY120" fmla="*/ 512396 h 705236"/>
              <a:gd name="connsiteX121" fmla="*/ 4873705 w 9478115"/>
              <a:gd name="connsiteY121" fmla="*/ 488025 h 705236"/>
              <a:gd name="connsiteX122" fmla="*/ 4884189 w 9478115"/>
              <a:gd name="connsiteY122" fmla="*/ 389181 h 705236"/>
              <a:gd name="connsiteX123" fmla="*/ 3769485 w 9478115"/>
              <a:gd name="connsiteY123" fmla="*/ 0 h 705236"/>
              <a:gd name="connsiteX124" fmla="*/ 4270521 w 9478115"/>
              <a:gd name="connsiteY124" fmla="*/ 0 h 705236"/>
              <a:gd name="connsiteX125" fmla="*/ 4340876 w 9478115"/>
              <a:gd name="connsiteY125" fmla="*/ 58989 h 705236"/>
              <a:gd name="connsiteX126" fmla="*/ 4372091 w 9478115"/>
              <a:gd name="connsiteY126" fmla="*/ 159673 h 705236"/>
              <a:gd name="connsiteX127" fmla="*/ 4331147 w 9478115"/>
              <a:gd name="connsiteY127" fmla="*/ 302429 h 705236"/>
              <a:gd name="connsiteX128" fmla="*/ 4211823 w 9478115"/>
              <a:gd name="connsiteY128" fmla="*/ 392511 h 705236"/>
              <a:gd name="connsiteX129" fmla="*/ 4022936 w 9478115"/>
              <a:gd name="connsiteY129" fmla="*/ 422737 h 705236"/>
              <a:gd name="connsiteX130" fmla="*/ 3840804 w 9478115"/>
              <a:gd name="connsiteY130" fmla="*/ 390026 h 705236"/>
              <a:gd name="connsiteX131" fmla="*/ 3727134 w 9478115"/>
              <a:gd name="connsiteY131" fmla="*/ 307015 h 705236"/>
              <a:gd name="connsiteX132" fmla="*/ 3689848 w 9478115"/>
              <a:gd name="connsiteY132" fmla="*/ 204236 h 705236"/>
              <a:gd name="connsiteX133" fmla="*/ 3716283 w 9478115"/>
              <a:gd name="connsiteY133" fmla="*/ 140443 h 705236"/>
              <a:gd name="connsiteX134" fmla="*/ 3782899 w 9478115"/>
              <a:gd name="connsiteY134" fmla="*/ 114020 h 705236"/>
              <a:gd name="connsiteX135" fmla="*/ 3837863 w 9478115"/>
              <a:gd name="connsiteY135" fmla="*/ 131454 h 705236"/>
              <a:gd name="connsiteX136" fmla="*/ 3874560 w 9478115"/>
              <a:gd name="connsiteY136" fmla="*/ 182088 h 705236"/>
              <a:gd name="connsiteX137" fmla="*/ 3937324 w 9478115"/>
              <a:gd name="connsiteY137" fmla="*/ 248187 h 705236"/>
              <a:gd name="connsiteX138" fmla="*/ 4040982 w 9478115"/>
              <a:gd name="connsiteY138" fmla="*/ 271169 h 705236"/>
              <a:gd name="connsiteX139" fmla="*/ 4125488 w 9478115"/>
              <a:gd name="connsiteY139" fmla="*/ 249099 h 705236"/>
              <a:gd name="connsiteX140" fmla="*/ 4157192 w 9478115"/>
              <a:gd name="connsiteY140" fmla="*/ 201590 h 705236"/>
              <a:gd name="connsiteX141" fmla="*/ 4123559 w 9478115"/>
              <a:gd name="connsiteY141" fmla="*/ 139093 h 705236"/>
              <a:gd name="connsiteX142" fmla="*/ 3997897 w 9478115"/>
              <a:gd name="connsiteY142" fmla="*/ 96575 h 705236"/>
              <a:gd name="connsiteX143" fmla="*/ 3841527 w 9478115"/>
              <a:gd name="connsiteY143" fmla="*/ 45664 h 705236"/>
              <a:gd name="connsiteX144" fmla="*/ 3783413 w 9478115"/>
              <a:gd name="connsiteY144" fmla="*/ 12885 h 705236"/>
              <a:gd name="connsiteX145" fmla="*/ 3330191 w 9478115"/>
              <a:gd name="connsiteY145" fmla="*/ 0 h 705236"/>
              <a:gd name="connsiteX146" fmla="*/ 3549359 w 9478115"/>
              <a:gd name="connsiteY146" fmla="*/ 0 h 705236"/>
              <a:gd name="connsiteX147" fmla="*/ 3549359 w 9478115"/>
              <a:gd name="connsiteY147" fmla="*/ 292617 h 705236"/>
              <a:gd name="connsiteX148" fmla="*/ 3518061 w 9478115"/>
              <a:gd name="connsiteY148" fmla="*/ 388925 h 705236"/>
              <a:gd name="connsiteX149" fmla="*/ 3438375 w 9478115"/>
              <a:gd name="connsiteY149" fmla="*/ 422737 h 705236"/>
              <a:gd name="connsiteX150" fmla="*/ 3360089 w 9478115"/>
              <a:gd name="connsiteY150" fmla="*/ 388353 h 705236"/>
              <a:gd name="connsiteX151" fmla="*/ 3330191 w 9478115"/>
              <a:gd name="connsiteY151" fmla="*/ 292617 h 705236"/>
              <a:gd name="connsiteX152" fmla="*/ 2068323 w 9478115"/>
              <a:gd name="connsiteY152" fmla="*/ 0 h 705236"/>
              <a:gd name="connsiteX153" fmla="*/ 2810615 w 9478115"/>
              <a:gd name="connsiteY153" fmla="*/ 0 h 705236"/>
              <a:gd name="connsiteX154" fmla="*/ 2807178 w 9478115"/>
              <a:gd name="connsiteY154" fmla="*/ 19495 h 705236"/>
              <a:gd name="connsiteX155" fmla="*/ 2772113 w 9478115"/>
              <a:gd name="connsiteY155" fmla="*/ 57711 h 705236"/>
              <a:gd name="connsiteX156" fmla="*/ 2646941 w 9478115"/>
              <a:gd name="connsiteY156" fmla="*/ 81888 h 705236"/>
              <a:gd name="connsiteX157" fmla="*/ 2289247 w 9478115"/>
              <a:gd name="connsiteY157" fmla="*/ 81888 h 705236"/>
              <a:gd name="connsiteX158" fmla="*/ 2313602 w 9478115"/>
              <a:gd name="connsiteY158" fmla="*/ 175973 h 705236"/>
              <a:gd name="connsiteX159" fmla="*/ 2375810 w 9478115"/>
              <a:gd name="connsiteY159" fmla="*/ 245419 h 705236"/>
              <a:gd name="connsiteX160" fmla="*/ 2461361 w 9478115"/>
              <a:gd name="connsiteY160" fmla="*/ 268323 h 705236"/>
              <a:gd name="connsiteX161" fmla="*/ 2520051 w 9478115"/>
              <a:gd name="connsiteY161" fmla="*/ 260868 h 705236"/>
              <a:gd name="connsiteX162" fmla="*/ 2570768 w 9478115"/>
              <a:gd name="connsiteY162" fmla="*/ 237530 h 705236"/>
              <a:gd name="connsiteX163" fmla="*/ 2619484 w 9478115"/>
              <a:gd name="connsiteY163" fmla="*/ 200439 h 705236"/>
              <a:gd name="connsiteX164" fmla="*/ 2676249 w 9478115"/>
              <a:gd name="connsiteY164" fmla="*/ 148443 h 705236"/>
              <a:gd name="connsiteX165" fmla="*/ 2727183 w 9478115"/>
              <a:gd name="connsiteY165" fmla="*/ 132522 h 705236"/>
              <a:gd name="connsiteX166" fmla="*/ 2784860 w 9478115"/>
              <a:gd name="connsiteY166" fmla="*/ 152741 h 705236"/>
              <a:gd name="connsiteX167" fmla="*/ 2807703 w 9478115"/>
              <a:gd name="connsiteY167" fmla="*/ 208183 h 705236"/>
              <a:gd name="connsiteX168" fmla="*/ 2785833 w 9478115"/>
              <a:gd name="connsiteY168" fmla="*/ 275100 h 705236"/>
              <a:gd name="connsiteX169" fmla="*/ 2721045 w 9478115"/>
              <a:gd name="connsiteY169" fmla="*/ 345847 h 705236"/>
              <a:gd name="connsiteX170" fmla="*/ 2613996 w 9478115"/>
              <a:gd name="connsiteY170" fmla="*/ 400989 h 705236"/>
              <a:gd name="connsiteX171" fmla="*/ 2466943 w 9478115"/>
              <a:gd name="connsiteY171" fmla="*/ 422737 h 705236"/>
              <a:gd name="connsiteX172" fmla="*/ 2171257 w 9478115"/>
              <a:gd name="connsiteY172" fmla="*/ 313853 h 705236"/>
              <a:gd name="connsiteX173" fmla="*/ 2065176 w 9478115"/>
              <a:gd name="connsiteY173" fmla="*/ 19635 h 705236"/>
              <a:gd name="connsiteX174" fmla="*/ 1171063 w 9478115"/>
              <a:gd name="connsiteY174" fmla="*/ 0 h 705236"/>
              <a:gd name="connsiteX175" fmla="*/ 1391660 w 9478115"/>
              <a:gd name="connsiteY175" fmla="*/ 0 h 705236"/>
              <a:gd name="connsiteX176" fmla="*/ 1389980 w 9478115"/>
              <a:gd name="connsiteY176" fmla="*/ 21036 h 705236"/>
              <a:gd name="connsiteX177" fmla="*/ 1411355 w 9478115"/>
              <a:gd name="connsiteY177" fmla="*/ 146042 h 705236"/>
              <a:gd name="connsiteX178" fmla="*/ 1471017 w 9478115"/>
              <a:gd name="connsiteY178" fmla="*/ 225717 h 705236"/>
              <a:gd name="connsiteX179" fmla="*/ 1561850 w 9478115"/>
              <a:gd name="connsiteY179" fmla="*/ 252668 h 705236"/>
              <a:gd name="connsiteX180" fmla="*/ 1688912 w 9478115"/>
              <a:gd name="connsiteY180" fmla="*/ 191983 h 705236"/>
              <a:gd name="connsiteX181" fmla="*/ 1736522 w 9478115"/>
              <a:gd name="connsiteY181" fmla="*/ 21036 h 705236"/>
              <a:gd name="connsiteX182" fmla="*/ 1733980 w 9478115"/>
              <a:gd name="connsiteY182" fmla="*/ 0 h 705236"/>
              <a:gd name="connsiteX183" fmla="*/ 1953599 w 9478115"/>
              <a:gd name="connsiteY183" fmla="*/ 0 h 705236"/>
              <a:gd name="connsiteX184" fmla="*/ 1957113 w 9478115"/>
              <a:gd name="connsiteY184" fmla="*/ 21036 h 705236"/>
              <a:gd name="connsiteX185" fmla="*/ 1929744 w 9478115"/>
              <a:gd name="connsiteY185" fmla="*/ 183005 h 705236"/>
              <a:gd name="connsiteX186" fmla="*/ 1849730 w 9478115"/>
              <a:gd name="connsiteY186" fmla="*/ 311352 h 705236"/>
              <a:gd name="connsiteX187" fmla="*/ 1724641 w 9478115"/>
              <a:gd name="connsiteY187" fmla="*/ 394112 h 705236"/>
              <a:gd name="connsiteX188" fmla="*/ 1561850 w 9478115"/>
              <a:gd name="connsiteY188" fmla="*/ 422737 h 705236"/>
              <a:gd name="connsiteX189" fmla="*/ 1400637 w 9478115"/>
              <a:gd name="connsiteY189" fmla="*/ 393818 h 705236"/>
              <a:gd name="connsiteX190" fmla="*/ 1276176 w 9478115"/>
              <a:gd name="connsiteY190" fmla="*/ 310501 h 705236"/>
              <a:gd name="connsiteX191" fmla="*/ 1196323 w 9478115"/>
              <a:gd name="connsiteY191" fmla="*/ 183166 h 705236"/>
              <a:gd name="connsiteX192" fmla="*/ 1169389 w 9478115"/>
              <a:gd name="connsiteY192" fmla="*/ 21047 h 705236"/>
              <a:gd name="connsiteX193" fmla="*/ 796262 w 9478115"/>
              <a:gd name="connsiteY193" fmla="*/ 0 h 705236"/>
              <a:gd name="connsiteX194" fmla="*/ 1015431 w 9478115"/>
              <a:gd name="connsiteY194" fmla="*/ 0 h 705236"/>
              <a:gd name="connsiteX195" fmla="*/ 1015431 w 9478115"/>
              <a:gd name="connsiteY195" fmla="*/ 291283 h 705236"/>
              <a:gd name="connsiteX196" fmla="*/ 985266 w 9478115"/>
              <a:gd name="connsiteY196" fmla="*/ 388870 h 705236"/>
              <a:gd name="connsiteX197" fmla="*/ 904446 w 9478115"/>
              <a:gd name="connsiteY197" fmla="*/ 422737 h 705236"/>
              <a:gd name="connsiteX198" fmla="*/ 826594 w 9478115"/>
              <a:gd name="connsiteY198" fmla="*/ 389126 h 705236"/>
              <a:gd name="connsiteX199" fmla="*/ 796262 w 9478115"/>
              <a:gd name="connsiteY199" fmla="*/ 291294 h 705236"/>
              <a:gd name="connsiteX200" fmla="*/ 305915 w 9478115"/>
              <a:gd name="connsiteY200" fmla="*/ 0 h 705236"/>
              <a:gd name="connsiteX201" fmla="*/ 495173 w 9478115"/>
              <a:gd name="connsiteY201" fmla="*/ 0 h 705236"/>
              <a:gd name="connsiteX202" fmla="*/ 507582 w 9478115"/>
              <a:gd name="connsiteY202" fmla="*/ 50578 h 705236"/>
              <a:gd name="connsiteX203" fmla="*/ 519971 w 9478115"/>
              <a:gd name="connsiteY203" fmla="*/ 0 h 705236"/>
              <a:gd name="connsiteX204" fmla="*/ 711627 w 9478115"/>
              <a:gd name="connsiteY204" fmla="*/ 0 h 705236"/>
              <a:gd name="connsiteX205" fmla="*/ 660828 w 9478115"/>
              <a:gd name="connsiteY205" fmla="*/ 240427 h 705236"/>
              <a:gd name="connsiteX206" fmla="*/ 633993 w 9478115"/>
              <a:gd name="connsiteY206" fmla="*/ 335212 h 705236"/>
              <a:gd name="connsiteX207" fmla="*/ 592177 w 9478115"/>
              <a:gd name="connsiteY207" fmla="*/ 395141 h 705236"/>
              <a:gd name="connsiteX208" fmla="*/ 507359 w 9478115"/>
              <a:gd name="connsiteY208" fmla="*/ 422737 h 705236"/>
              <a:gd name="connsiteX209" fmla="*/ 438402 w 9478115"/>
              <a:gd name="connsiteY209" fmla="*/ 405081 h 705236"/>
              <a:gd name="connsiteX210" fmla="*/ 394834 w 9478115"/>
              <a:gd name="connsiteY210" fmla="*/ 360696 h 705236"/>
              <a:gd name="connsiteX211" fmla="*/ 371252 w 9478115"/>
              <a:gd name="connsiteY211" fmla="*/ 303352 h 705236"/>
              <a:gd name="connsiteX212" fmla="*/ 354135 w 9478115"/>
              <a:gd name="connsiteY212" fmla="*/ 222659 h 705236"/>
              <a:gd name="connsiteX213" fmla="*/ 0 w 9478115"/>
              <a:gd name="connsiteY213" fmla="*/ 0 h 705236"/>
              <a:gd name="connsiteX214" fmla="*/ 219168 w 9478115"/>
              <a:gd name="connsiteY214" fmla="*/ 0 h 705236"/>
              <a:gd name="connsiteX215" fmla="*/ 219168 w 9478115"/>
              <a:gd name="connsiteY215" fmla="*/ 291294 h 705236"/>
              <a:gd name="connsiteX216" fmla="*/ 189003 w 9478115"/>
              <a:gd name="connsiteY216" fmla="*/ 388870 h 705236"/>
              <a:gd name="connsiteX217" fmla="*/ 108883 w 9478115"/>
              <a:gd name="connsiteY217" fmla="*/ 422737 h 705236"/>
              <a:gd name="connsiteX218" fmla="*/ 30253 w 9478115"/>
              <a:gd name="connsiteY218" fmla="*/ 389609 h 705236"/>
              <a:gd name="connsiteX219" fmla="*/ 0 w 9478115"/>
              <a:gd name="connsiteY219" fmla="*/ 291283 h 70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rgbClr val="DFDF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FDFDF"/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67F388CA-604C-43C9-BFB2-A507BAAC6D97}"/>
              </a:ext>
            </a:extLst>
          </p:cNvPr>
          <p:cNvSpPr/>
          <p:nvPr/>
        </p:nvSpPr>
        <p:spPr>
          <a:xfrm>
            <a:off x="1776043" y="4169279"/>
            <a:ext cx="9478115" cy="705236"/>
          </a:xfrm>
          <a:custGeom>
            <a:avLst/>
            <a:gdLst>
              <a:gd name="connsiteX0" fmla="*/ 8735823 w 9478115"/>
              <a:gd name="connsiteY0" fmla="*/ 0 h 705236"/>
              <a:gd name="connsiteX1" fmla="*/ 9478115 w 9478115"/>
              <a:gd name="connsiteY1" fmla="*/ 0 h 705236"/>
              <a:gd name="connsiteX2" fmla="*/ 9474677 w 9478115"/>
              <a:gd name="connsiteY2" fmla="*/ 19495 h 705236"/>
              <a:gd name="connsiteX3" fmla="*/ 9439612 w 9478115"/>
              <a:gd name="connsiteY3" fmla="*/ 57711 h 705236"/>
              <a:gd name="connsiteX4" fmla="*/ 9314440 w 9478115"/>
              <a:gd name="connsiteY4" fmla="*/ 81888 h 705236"/>
              <a:gd name="connsiteX5" fmla="*/ 8956747 w 9478115"/>
              <a:gd name="connsiteY5" fmla="*/ 81888 h 705236"/>
              <a:gd name="connsiteX6" fmla="*/ 8981102 w 9478115"/>
              <a:gd name="connsiteY6" fmla="*/ 175973 h 705236"/>
              <a:gd name="connsiteX7" fmla="*/ 9043310 w 9478115"/>
              <a:gd name="connsiteY7" fmla="*/ 245419 h 705236"/>
              <a:gd name="connsiteX8" fmla="*/ 9128861 w 9478115"/>
              <a:gd name="connsiteY8" fmla="*/ 268323 h 705236"/>
              <a:gd name="connsiteX9" fmla="*/ 9187550 w 9478115"/>
              <a:gd name="connsiteY9" fmla="*/ 260868 h 705236"/>
              <a:gd name="connsiteX10" fmla="*/ 9238268 w 9478115"/>
              <a:gd name="connsiteY10" fmla="*/ 237530 h 705236"/>
              <a:gd name="connsiteX11" fmla="*/ 9286983 w 9478115"/>
              <a:gd name="connsiteY11" fmla="*/ 200439 h 705236"/>
              <a:gd name="connsiteX12" fmla="*/ 9343748 w 9478115"/>
              <a:gd name="connsiteY12" fmla="*/ 148443 h 705236"/>
              <a:gd name="connsiteX13" fmla="*/ 9394682 w 9478115"/>
              <a:gd name="connsiteY13" fmla="*/ 132522 h 705236"/>
              <a:gd name="connsiteX14" fmla="*/ 9452360 w 9478115"/>
              <a:gd name="connsiteY14" fmla="*/ 152741 h 705236"/>
              <a:gd name="connsiteX15" fmla="*/ 9475203 w 9478115"/>
              <a:gd name="connsiteY15" fmla="*/ 208183 h 705236"/>
              <a:gd name="connsiteX16" fmla="*/ 9453332 w 9478115"/>
              <a:gd name="connsiteY16" fmla="*/ 275100 h 705236"/>
              <a:gd name="connsiteX17" fmla="*/ 9388545 w 9478115"/>
              <a:gd name="connsiteY17" fmla="*/ 345847 h 705236"/>
              <a:gd name="connsiteX18" fmla="*/ 9281496 w 9478115"/>
              <a:gd name="connsiteY18" fmla="*/ 400989 h 705236"/>
              <a:gd name="connsiteX19" fmla="*/ 9134443 w 9478115"/>
              <a:gd name="connsiteY19" fmla="*/ 422737 h 705236"/>
              <a:gd name="connsiteX20" fmla="*/ 8838757 w 9478115"/>
              <a:gd name="connsiteY20" fmla="*/ 313853 h 705236"/>
              <a:gd name="connsiteX21" fmla="*/ 8732675 w 9478115"/>
              <a:gd name="connsiteY21" fmla="*/ 19635 h 705236"/>
              <a:gd name="connsiteX22" fmla="*/ 7857840 w 9478115"/>
              <a:gd name="connsiteY22" fmla="*/ 0 h 705236"/>
              <a:gd name="connsiteX23" fmla="*/ 8078641 w 9478115"/>
              <a:gd name="connsiteY23" fmla="*/ 0 h 705236"/>
              <a:gd name="connsiteX24" fmla="*/ 8075543 w 9478115"/>
              <a:gd name="connsiteY24" fmla="*/ 25261 h 705236"/>
              <a:gd name="connsiteX25" fmla="*/ 8088107 w 9478115"/>
              <a:gd name="connsiteY25" fmla="*/ 120124 h 705236"/>
              <a:gd name="connsiteX26" fmla="*/ 8123825 w 9478115"/>
              <a:gd name="connsiteY26" fmla="*/ 192122 h 705236"/>
              <a:gd name="connsiteX27" fmla="*/ 8179334 w 9478115"/>
              <a:gd name="connsiteY27" fmla="*/ 236324 h 705236"/>
              <a:gd name="connsiteX28" fmla="*/ 8251060 w 9478115"/>
              <a:gd name="connsiteY28" fmla="*/ 251245 h 705236"/>
              <a:gd name="connsiteX29" fmla="*/ 8341709 w 9478115"/>
              <a:gd name="connsiteY29" fmla="*/ 226895 h 705236"/>
              <a:gd name="connsiteX30" fmla="*/ 8407164 w 9478115"/>
              <a:gd name="connsiteY30" fmla="*/ 153947 h 705236"/>
              <a:gd name="connsiteX31" fmla="*/ 8450487 w 9478115"/>
              <a:gd name="connsiteY31" fmla="*/ 96242 h 705236"/>
              <a:gd name="connsiteX32" fmla="*/ 8508509 w 9478115"/>
              <a:gd name="connsiteY32" fmla="*/ 75272 h 705236"/>
              <a:gd name="connsiteX33" fmla="*/ 8577277 w 9478115"/>
              <a:gd name="connsiteY33" fmla="*/ 106521 h 705236"/>
              <a:gd name="connsiteX34" fmla="*/ 8604384 w 9478115"/>
              <a:gd name="connsiteY34" fmla="*/ 172604 h 705236"/>
              <a:gd name="connsiteX35" fmla="*/ 8581563 w 9478115"/>
              <a:gd name="connsiteY35" fmla="*/ 254714 h 705236"/>
              <a:gd name="connsiteX36" fmla="*/ 8512990 w 9478115"/>
              <a:gd name="connsiteY36" fmla="*/ 336563 h 705236"/>
              <a:gd name="connsiteX37" fmla="*/ 8398525 w 9478115"/>
              <a:gd name="connsiteY37" fmla="*/ 398159 h 705236"/>
              <a:gd name="connsiteX38" fmla="*/ 8244089 w 9478115"/>
              <a:gd name="connsiteY38" fmla="*/ 421314 h 705236"/>
              <a:gd name="connsiteX39" fmla="*/ 7958070 w 9478115"/>
              <a:gd name="connsiteY39" fmla="*/ 314265 h 705236"/>
              <a:gd name="connsiteX40" fmla="*/ 7854952 w 9478115"/>
              <a:gd name="connsiteY40" fmla="*/ 27996 h 705236"/>
              <a:gd name="connsiteX41" fmla="*/ 7492616 w 9478115"/>
              <a:gd name="connsiteY41" fmla="*/ 0 h 705236"/>
              <a:gd name="connsiteX42" fmla="*/ 7711784 w 9478115"/>
              <a:gd name="connsiteY42" fmla="*/ 0 h 705236"/>
              <a:gd name="connsiteX43" fmla="*/ 7711784 w 9478115"/>
              <a:gd name="connsiteY43" fmla="*/ 292617 h 705236"/>
              <a:gd name="connsiteX44" fmla="*/ 7680486 w 9478115"/>
              <a:gd name="connsiteY44" fmla="*/ 388925 h 705236"/>
              <a:gd name="connsiteX45" fmla="*/ 7600799 w 9478115"/>
              <a:gd name="connsiteY45" fmla="*/ 422737 h 705236"/>
              <a:gd name="connsiteX46" fmla="*/ 7522514 w 9478115"/>
              <a:gd name="connsiteY46" fmla="*/ 388353 h 705236"/>
              <a:gd name="connsiteX47" fmla="*/ 7492616 w 9478115"/>
              <a:gd name="connsiteY47" fmla="*/ 292617 h 705236"/>
              <a:gd name="connsiteX48" fmla="*/ 7000051 w 9478115"/>
              <a:gd name="connsiteY48" fmla="*/ 0 h 705236"/>
              <a:gd name="connsiteX49" fmla="*/ 7219218 w 9478115"/>
              <a:gd name="connsiteY49" fmla="*/ 0 h 705236"/>
              <a:gd name="connsiteX50" fmla="*/ 7219218 w 9478115"/>
              <a:gd name="connsiteY50" fmla="*/ 138370 h 705236"/>
              <a:gd name="connsiteX51" fmla="*/ 7221982 w 9478115"/>
              <a:gd name="connsiteY51" fmla="*/ 204219 h 705236"/>
              <a:gd name="connsiteX52" fmla="*/ 7234523 w 9478115"/>
              <a:gd name="connsiteY52" fmla="*/ 236185 h 705236"/>
              <a:gd name="connsiteX53" fmla="*/ 7268463 w 9478115"/>
              <a:gd name="connsiteY53" fmla="*/ 246975 h 705236"/>
              <a:gd name="connsiteX54" fmla="*/ 7313064 w 9478115"/>
              <a:gd name="connsiteY54" fmla="*/ 241044 h 705236"/>
              <a:gd name="connsiteX55" fmla="*/ 7358466 w 9478115"/>
              <a:gd name="connsiteY55" fmla="*/ 235112 h 705236"/>
              <a:gd name="connsiteX56" fmla="*/ 7410596 w 9478115"/>
              <a:gd name="connsiteY56" fmla="*/ 257949 h 705236"/>
              <a:gd name="connsiteX57" fmla="*/ 7433416 w 9478115"/>
              <a:gd name="connsiteY57" fmla="*/ 313564 h 705236"/>
              <a:gd name="connsiteX58" fmla="*/ 7377496 w 9478115"/>
              <a:gd name="connsiteY58" fmla="*/ 395535 h 705236"/>
              <a:gd name="connsiteX59" fmla="*/ 7223811 w 9478115"/>
              <a:gd name="connsiteY59" fmla="*/ 422737 h 705236"/>
              <a:gd name="connsiteX60" fmla="*/ 7080282 w 9478115"/>
              <a:gd name="connsiteY60" fmla="*/ 390193 h 705236"/>
              <a:gd name="connsiteX61" fmla="*/ 7015266 w 9478115"/>
              <a:gd name="connsiteY61" fmla="*/ 301073 h 705236"/>
              <a:gd name="connsiteX62" fmla="*/ 7000051 w 9478115"/>
              <a:gd name="connsiteY62" fmla="*/ 153747 h 705236"/>
              <a:gd name="connsiteX63" fmla="*/ 6207885 w 9478115"/>
              <a:gd name="connsiteY63" fmla="*/ 0 h 705236"/>
              <a:gd name="connsiteX64" fmla="*/ 6708921 w 9478115"/>
              <a:gd name="connsiteY64" fmla="*/ 0 h 705236"/>
              <a:gd name="connsiteX65" fmla="*/ 6779275 w 9478115"/>
              <a:gd name="connsiteY65" fmla="*/ 58989 h 705236"/>
              <a:gd name="connsiteX66" fmla="*/ 6810491 w 9478115"/>
              <a:gd name="connsiteY66" fmla="*/ 159673 h 705236"/>
              <a:gd name="connsiteX67" fmla="*/ 6769547 w 9478115"/>
              <a:gd name="connsiteY67" fmla="*/ 302429 h 705236"/>
              <a:gd name="connsiteX68" fmla="*/ 6650223 w 9478115"/>
              <a:gd name="connsiteY68" fmla="*/ 392511 h 705236"/>
              <a:gd name="connsiteX69" fmla="*/ 6461336 w 9478115"/>
              <a:gd name="connsiteY69" fmla="*/ 422737 h 705236"/>
              <a:gd name="connsiteX70" fmla="*/ 6279204 w 9478115"/>
              <a:gd name="connsiteY70" fmla="*/ 390026 h 705236"/>
              <a:gd name="connsiteX71" fmla="*/ 6165534 w 9478115"/>
              <a:gd name="connsiteY71" fmla="*/ 307015 h 705236"/>
              <a:gd name="connsiteX72" fmla="*/ 6128248 w 9478115"/>
              <a:gd name="connsiteY72" fmla="*/ 204236 h 705236"/>
              <a:gd name="connsiteX73" fmla="*/ 6154682 w 9478115"/>
              <a:gd name="connsiteY73" fmla="*/ 140443 h 705236"/>
              <a:gd name="connsiteX74" fmla="*/ 6221299 w 9478115"/>
              <a:gd name="connsiteY74" fmla="*/ 114020 h 705236"/>
              <a:gd name="connsiteX75" fmla="*/ 6276263 w 9478115"/>
              <a:gd name="connsiteY75" fmla="*/ 131454 h 705236"/>
              <a:gd name="connsiteX76" fmla="*/ 6312960 w 9478115"/>
              <a:gd name="connsiteY76" fmla="*/ 182088 h 705236"/>
              <a:gd name="connsiteX77" fmla="*/ 6375724 w 9478115"/>
              <a:gd name="connsiteY77" fmla="*/ 248187 h 705236"/>
              <a:gd name="connsiteX78" fmla="*/ 6479382 w 9478115"/>
              <a:gd name="connsiteY78" fmla="*/ 271169 h 705236"/>
              <a:gd name="connsiteX79" fmla="*/ 6563888 w 9478115"/>
              <a:gd name="connsiteY79" fmla="*/ 249099 h 705236"/>
              <a:gd name="connsiteX80" fmla="*/ 6595593 w 9478115"/>
              <a:gd name="connsiteY80" fmla="*/ 201590 h 705236"/>
              <a:gd name="connsiteX81" fmla="*/ 6561959 w 9478115"/>
              <a:gd name="connsiteY81" fmla="*/ 139093 h 705236"/>
              <a:gd name="connsiteX82" fmla="*/ 6436298 w 9478115"/>
              <a:gd name="connsiteY82" fmla="*/ 96575 h 705236"/>
              <a:gd name="connsiteX83" fmla="*/ 6279927 w 9478115"/>
              <a:gd name="connsiteY83" fmla="*/ 45664 h 705236"/>
              <a:gd name="connsiteX84" fmla="*/ 6221813 w 9478115"/>
              <a:gd name="connsiteY84" fmla="*/ 12885 h 705236"/>
              <a:gd name="connsiteX85" fmla="*/ 5277124 w 9478115"/>
              <a:gd name="connsiteY85" fmla="*/ 0 h 705236"/>
              <a:gd name="connsiteX86" fmla="*/ 5496292 w 9478115"/>
              <a:gd name="connsiteY86" fmla="*/ 0 h 705236"/>
              <a:gd name="connsiteX87" fmla="*/ 5496292 w 9478115"/>
              <a:gd name="connsiteY87" fmla="*/ 52446 h 705236"/>
              <a:gd name="connsiteX88" fmla="*/ 5506715 w 9478115"/>
              <a:gd name="connsiteY88" fmla="*/ 159334 h 705236"/>
              <a:gd name="connsiteX89" fmla="*/ 5542278 w 9478115"/>
              <a:gd name="connsiteY89" fmla="*/ 223454 h 705236"/>
              <a:gd name="connsiteX90" fmla="*/ 5611224 w 9478115"/>
              <a:gd name="connsiteY90" fmla="*/ 245552 h 705236"/>
              <a:gd name="connsiteX91" fmla="*/ 5694090 w 9478115"/>
              <a:gd name="connsiteY91" fmla="*/ 219313 h 705236"/>
              <a:gd name="connsiteX92" fmla="*/ 5750349 w 9478115"/>
              <a:gd name="connsiteY92" fmla="*/ 152546 h 705236"/>
              <a:gd name="connsiteX93" fmla="*/ 5765005 w 9478115"/>
              <a:gd name="connsiteY93" fmla="*/ 40227 h 705236"/>
              <a:gd name="connsiteX94" fmla="*/ 5765649 w 9478115"/>
              <a:gd name="connsiteY94" fmla="*/ 0 h 705236"/>
              <a:gd name="connsiteX95" fmla="*/ 5985150 w 9478115"/>
              <a:gd name="connsiteY95" fmla="*/ 0 h 705236"/>
              <a:gd name="connsiteX96" fmla="*/ 5985150 w 9478115"/>
              <a:gd name="connsiteY96" fmla="*/ 299566 h 705236"/>
              <a:gd name="connsiteX97" fmla="*/ 5956342 w 9478115"/>
              <a:gd name="connsiteY97" fmla="*/ 391077 h 705236"/>
              <a:gd name="connsiteX98" fmla="*/ 5881493 w 9478115"/>
              <a:gd name="connsiteY98" fmla="*/ 422703 h 705236"/>
              <a:gd name="connsiteX99" fmla="*/ 5806537 w 9478115"/>
              <a:gd name="connsiteY99" fmla="*/ 390121 h 705236"/>
              <a:gd name="connsiteX100" fmla="*/ 5777156 w 9478115"/>
              <a:gd name="connsiteY100" fmla="*/ 300967 h 705236"/>
              <a:gd name="connsiteX101" fmla="*/ 5777156 w 9478115"/>
              <a:gd name="connsiteY101" fmla="*/ 290771 h 705236"/>
              <a:gd name="connsiteX102" fmla="*/ 5728680 w 9478115"/>
              <a:gd name="connsiteY102" fmla="*/ 360462 h 705236"/>
              <a:gd name="connsiteX103" fmla="*/ 5642177 w 9478115"/>
              <a:gd name="connsiteY103" fmla="*/ 406176 h 705236"/>
              <a:gd name="connsiteX104" fmla="*/ 5535407 w 9478115"/>
              <a:gd name="connsiteY104" fmla="*/ 421314 h 705236"/>
              <a:gd name="connsiteX105" fmla="*/ 5404692 w 9478115"/>
              <a:gd name="connsiteY105" fmla="*/ 391016 h 705236"/>
              <a:gd name="connsiteX106" fmla="*/ 5312614 w 9478115"/>
              <a:gd name="connsiteY106" fmla="*/ 289059 h 705236"/>
              <a:gd name="connsiteX107" fmla="*/ 5277124 w 9478115"/>
              <a:gd name="connsiteY107" fmla="*/ 125050 h 705236"/>
              <a:gd name="connsiteX108" fmla="*/ 4884189 w 9478115"/>
              <a:gd name="connsiteY108" fmla="*/ 0 h 705236"/>
              <a:gd name="connsiteX109" fmla="*/ 5103357 w 9478115"/>
              <a:gd name="connsiteY109" fmla="*/ 0 h 705236"/>
              <a:gd name="connsiteX110" fmla="*/ 5103357 w 9478115"/>
              <a:gd name="connsiteY110" fmla="*/ 393528 h 705236"/>
              <a:gd name="connsiteX111" fmla="*/ 5098615 w 9478115"/>
              <a:gd name="connsiteY111" fmla="*/ 507582 h 705236"/>
              <a:gd name="connsiteX112" fmla="*/ 5085234 w 9478115"/>
              <a:gd name="connsiteY112" fmla="*/ 573482 h 705236"/>
              <a:gd name="connsiteX113" fmla="*/ 4869825 w 9478115"/>
              <a:gd name="connsiteY113" fmla="*/ 705236 h 705236"/>
              <a:gd name="connsiteX114" fmla="*/ 4729559 w 9478115"/>
              <a:gd name="connsiteY114" fmla="*/ 678718 h 705236"/>
              <a:gd name="connsiteX115" fmla="*/ 4679776 w 9478115"/>
              <a:gd name="connsiteY115" fmla="*/ 597987 h 705236"/>
              <a:gd name="connsiteX116" fmla="*/ 4704003 w 9478115"/>
              <a:gd name="connsiteY116" fmla="*/ 533060 h 705236"/>
              <a:gd name="connsiteX117" fmla="*/ 4767256 w 9478115"/>
              <a:gd name="connsiteY117" fmla="*/ 507515 h 705236"/>
              <a:gd name="connsiteX118" fmla="*/ 4782244 w 9478115"/>
              <a:gd name="connsiteY118" fmla="*/ 508755 h 705236"/>
              <a:gd name="connsiteX119" fmla="*/ 4809295 w 9478115"/>
              <a:gd name="connsiteY119" fmla="*/ 511196 h 705236"/>
              <a:gd name="connsiteX120" fmla="*/ 4834234 w 9478115"/>
              <a:gd name="connsiteY120" fmla="*/ 512396 h 705236"/>
              <a:gd name="connsiteX121" fmla="*/ 4873705 w 9478115"/>
              <a:gd name="connsiteY121" fmla="*/ 488025 h 705236"/>
              <a:gd name="connsiteX122" fmla="*/ 4884189 w 9478115"/>
              <a:gd name="connsiteY122" fmla="*/ 389181 h 705236"/>
              <a:gd name="connsiteX123" fmla="*/ 3769485 w 9478115"/>
              <a:gd name="connsiteY123" fmla="*/ 0 h 705236"/>
              <a:gd name="connsiteX124" fmla="*/ 4270521 w 9478115"/>
              <a:gd name="connsiteY124" fmla="*/ 0 h 705236"/>
              <a:gd name="connsiteX125" fmla="*/ 4340876 w 9478115"/>
              <a:gd name="connsiteY125" fmla="*/ 58989 h 705236"/>
              <a:gd name="connsiteX126" fmla="*/ 4372091 w 9478115"/>
              <a:gd name="connsiteY126" fmla="*/ 159673 h 705236"/>
              <a:gd name="connsiteX127" fmla="*/ 4331147 w 9478115"/>
              <a:gd name="connsiteY127" fmla="*/ 302429 h 705236"/>
              <a:gd name="connsiteX128" fmla="*/ 4211823 w 9478115"/>
              <a:gd name="connsiteY128" fmla="*/ 392511 h 705236"/>
              <a:gd name="connsiteX129" fmla="*/ 4022936 w 9478115"/>
              <a:gd name="connsiteY129" fmla="*/ 422737 h 705236"/>
              <a:gd name="connsiteX130" fmla="*/ 3840804 w 9478115"/>
              <a:gd name="connsiteY130" fmla="*/ 390026 h 705236"/>
              <a:gd name="connsiteX131" fmla="*/ 3727134 w 9478115"/>
              <a:gd name="connsiteY131" fmla="*/ 307015 h 705236"/>
              <a:gd name="connsiteX132" fmla="*/ 3689848 w 9478115"/>
              <a:gd name="connsiteY132" fmla="*/ 204236 h 705236"/>
              <a:gd name="connsiteX133" fmla="*/ 3716283 w 9478115"/>
              <a:gd name="connsiteY133" fmla="*/ 140443 h 705236"/>
              <a:gd name="connsiteX134" fmla="*/ 3782899 w 9478115"/>
              <a:gd name="connsiteY134" fmla="*/ 114020 h 705236"/>
              <a:gd name="connsiteX135" fmla="*/ 3837863 w 9478115"/>
              <a:gd name="connsiteY135" fmla="*/ 131454 h 705236"/>
              <a:gd name="connsiteX136" fmla="*/ 3874560 w 9478115"/>
              <a:gd name="connsiteY136" fmla="*/ 182088 h 705236"/>
              <a:gd name="connsiteX137" fmla="*/ 3937324 w 9478115"/>
              <a:gd name="connsiteY137" fmla="*/ 248187 h 705236"/>
              <a:gd name="connsiteX138" fmla="*/ 4040982 w 9478115"/>
              <a:gd name="connsiteY138" fmla="*/ 271169 h 705236"/>
              <a:gd name="connsiteX139" fmla="*/ 4125488 w 9478115"/>
              <a:gd name="connsiteY139" fmla="*/ 249099 h 705236"/>
              <a:gd name="connsiteX140" fmla="*/ 4157192 w 9478115"/>
              <a:gd name="connsiteY140" fmla="*/ 201590 h 705236"/>
              <a:gd name="connsiteX141" fmla="*/ 4123559 w 9478115"/>
              <a:gd name="connsiteY141" fmla="*/ 139093 h 705236"/>
              <a:gd name="connsiteX142" fmla="*/ 3997897 w 9478115"/>
              <a:gd name="connsiteY142" fmla="*/ 96575 h 705236"/>
              <a:gd name="connsiteX143" fmla="*/ 3841527 w 9478115"/>
              <a:gd name="connsiteY143" fmla="*/ 45664 h 705236"/>
              <a:gd name="connsiteX144" fmla="*/ 3783413 w 9478115"/>
              <a:gd name="connsiteY144" fmla="*/ 12885 h 705236"/>
              <a:gd name="connsiteX145" fmla="*/ 3330191 w 9478115"/>
              <a:gd name="connsiteY145" fmla="*/ 0 h 705236"/>
              <a:gd name="connsiteX146" fmla="*/ 3549359 w 9478115"/>
              <a:gd name="connsiteY146" fmla="*/ 0 h 705236"/>
              <a:gd name="connsiteX147" fmla="*/ 3549359 w 9478115"/>
              <a:gd name="connsiteY147" fmla="*/ 292617 h 705236"/>
              <a:gd name="connsiteX148" fmla="*/ 3518061 w 9478115"/>
              <a:gd name="connsiteY148" fmla="*/ 388925 h 705236"/>
              <a:gd name="connsiteX149" fmla="*/ 3438375 w 9478115"/>
              <a:gd name="connsiteY149" fmla="*/ 422737 h 705236"/>
              <a:gd name="connsiteX150" fmla="*/ 3360089 w 9478115"/>
              <a:gd name="connsiteY150" fmla="*/ 388353 h 705236"/>
              <a:gd name="connsiteX151" fmla="*/ 3330191 w 9478115"/>
              <a:gd name="connsiteY151" fmla="*/ 292617 h 705236"/>
              <a:gd name="connsiteX152" fmla="*/ 2068323 w 9478115"/>
              <a:gd name="connsiteY152" fmla="*/ 0 h 705236"/>
              <a:gd name="connsiteX153" fmla="*/ 2810615 w 9478115"/>
              <a:gd name="connsiteY153" fmla="*/ 0 h 705236"/>
              <a:gd name="connsiteX154" fmla="*/ 2807178 w 9478115"/>
              <a:gd name="connsiteY154" fmla="*/ 19495 h 705236"/>
              <a:gd name="connsiteX155" fmla="*/ 2772113 w 9478115"/>
              <a:gd name="connsiteY155" fmla="*/ 57711 h 705236"/>
              <a:gd name="connsiteX156" fmla="*/ 2646941 w 9478115"/>
              <a:gd name="connsiteY156" fmla="*/ 81888 h 705236"/>
              <a:gd name="connsiteX157" fmla="*/ 2289247 w 9478115"/>
              <a:gd name="connsiteY157" fmla="*/ 81888 h 705236"/>
              <a:gd name="connsiteX158" fmla="*/ 2313602 w 9478115"/>
              <a:gd name="connsiteY158" fmla="*/ 175973 h 705236"/>
              <a:gd name="connsiteX159" fmla="*/ 2375810 w 9478115"/>
              <a:gd name="connsiteY159" fmla="*/ 245419 h 705236"/>
              <a:gd name="connsiteX160" fmla="*/ 2461361 w 9478115"/>
              <a:gd name="connsiteY160" fmla="*/ 268323 h 705236"/>
              <a:gd name="connsiteX161" fmla="*/ 2520051 w 9478115"/>
              <a:gd name="connsiteY161" fmla="*/ 260868 h 705236"/>
              <a:gd name="connsiteX162" fmla="*/ 2570768 w 9478115"/>
              <a:gd name="connsiteY162" fmla="*/ 237530 h 705236"/>
              <a:gd name="connsiteX163" fmla="*/ 2619484 w 9478115"/>
              <a:gd name="connsiteY163" fmla="*/ 200439 h 705236"/>
              <a:gd name="connsiteX164" fmla="*/ 2676249 w 9478115"/>
              <a:gd name="connsiteY164" fmla="*/ 148443 h 705236"/>
              <a:gd name="connsiteX165" fmla="*/ 2727183 w 9478115"/>
              <a:gd name="connsiteY165" fmla="*/ 132522 h 705236"/>
              <a:gd name="connsiteX166" fmla="*/ 2784860 w 9478115"/>
              <a:gd name="connsiteY166" fmla="*/ 152741 h 705236"/>
              <a:gd name="connsiteX167" fmla="*/ 2807703 w 9478115"/>
              <a:gd name="connsiteY167" fmla="*/ 208183 h 705236"/>
              <a:gd name="connsiteX168" fmla="*/ 2785833 w 9478115"/>
              <a:gd name="connsiteY168" fmla="*/ 275100 h 705236"/>
              <a:gd name="connsiteX169" fmla="*/ 2721045 w 9478115"/>
              <a:gd name="connsiteY169" fmla="*/ 345847 h 705236"/>
              <a:gd name="connsiteX170" fmla="*/ 2613996 w 9478115"/>
              <a:gd name="connsiteY170" fmla="*/ 400989 h 705236"/>
              <a:gd name="connsiteX171" fmla="*/ 2466943 w 9478115"/>
              <a:gd name="connsiteY171" fmla="*/ 422737 h 705236"/>
              <a:gd name="connsiteX172" fmla="*/ 2171257 w 9478115"/>
              <a:gd name="connsiteY172" fmla="*/ 313853 h 705236"/>
              <a:gd name="connsiteX173" fmla="*/ 2065176 w 9478115"/>
              <a:gd name="connsiteY173" fmla="*/ 19635 h 705236"/>
              <a:gd name="connsiteX174" fmla="*/ 1171063 w 9478115"/>
              <a:gd name="connsiteY174" fmla="*/ 0 h 705236"/>
              <a:gd name="connsiteX175" fmla="*/ 1391660 w 9478115"/>
              <a:gd name="connsiteY175" fmla="*/ 0 h 705236"/>
              <a:gd name="connsiteX176" fmla="*/ 1389980 w 9478115"/>
              <a:gd name="connsiteY176" fmla="*/ 21036 h 705236"/>
              <a:gd name="connsiteX177" fmla="*/ 1411355 w 9478115"/>
              <a:gd name="connsiteY177" fmla="*/ 146042 h 705236"/>
              <a:gd name="connsiteX178" fmla="*/ 1471017 w 9478115"/>
              <a:gd name="connsiteY178" fmla="*/ 225717 h 705236"/>
              <a:gd name="connsiteX179" fmla="*/ 1561850 w 9478115"/>
              <a:gd name="connsiteY179" fmla="*/ 252668 h 705236"/>
              <a:gd name="connsiteX180" fmla="*/ 1688912 w 9478115"/>
              <a:gd name="connsiteY180" fmla="*/ 191983 h 705236"/>
              <a:gd name="connsiteX181" fmla="*/ 1736522 w 9478115"/>
              <a:gd name="connsiteY181" fmla="*/ 21036 h 705236"/>
              <a:gd name="connsiteX182" fmla="*/ 1733980 w 9478115"/>
              <a:gd name="connsiteY182" fmla="*/ 0 h 705236"/>
              <a:gd name="connsiteX183" fmla="*/ 1953599 w 9478115"/>
              <a:gd name="connsiteY183" fmla="*/ 0 h 705236"/>
              <a:gd name="connsiteX184" fmla="*/ 1957113 w 9478115"/>
              <a:gd name="connsiteY184" fmla="*/ 21036 h 705236"/>
              <a:gd name="connsiteX185" fmla="*/ 1929744 w 9478115"/>
              <a:gd name="connsiteY185" fmla="*/ 183005 h 705236"/>
              <a:gd name="connsiteX186" fmla="*/ 1849730 w 9478115"/>
              <a:gd name="connsiteY186" fmla="*/ 311352 h 705236"/>
              <a:gd name="connsiteX187" fmla="*/ 1724641 w 9478115"/>
              <a:gd name="connsiteY187" fmla="*/ 394112 h 705236"/>
              <a:gd name="connsiteX188" fmla="*/ 1561850 w 9478115"/>
              <a:gd name="connsiteY188" fmla="*/ 422737 h 705236"/>
              <a:gd name="connsiteX189" fmla="*/ 1400637 w 9478115"/>
              <a:gd name="connsiteY189" fmla="*/ 393818 h 705236"/>
              <a:gd name="connsiteX190" fmla="*/ 1276176 w 9478115"/>
              <a:gd name="connsiteY190" fmla="*/ 310501 h 705236"/>
              <a:gd name="connsiteX191" fmla="*/ 1196323 w 9478115"/>
              <a:gd name="connsiteY191" fmla="*/ 183166 h 705236"/>
              <a:gd name="connsiteX192" fmla="*/ 1169389 w 9478115"/>
              <a:gd name="connsiteY192" fmla="*/ 21047 h 705236"/>
              <a:gd name="connsiteX193" fmla="*/ 796262 w 9478115"/>
              <a:gd name="connsiteY193" fmla="*/ 0 h 705236"/>
              <a:gd name="connsiteX194" fmla="*/ 1015431 w 9478115"/>
              <a:gd name="connsiteY194" fmla="*/ 0 h 705236"/>
              <a:gd name="connsiteX195" fmla="*/ 1015431 w 9478115"/>
              <a:gd name="connsiteY195" fmla="*/ 291283 h 705236"/>
              <a:gd name="connsiteX196" fmla="*/ 985266 w 9478115"/>
              <a:gd name="connsiteY196" fmla="*/ 388870 h 705236"/>
              <a:gd name="connsiteX197" fmla="*/ 904446 w 9478115"/>
              <a:gd name="connsiteY197" fmla="*/ 422737 h 705236"/>
              <a:gd name="connsiteX198" fmla="*/ 826594 w 9478115"/>
              <a:gd name="connsiteY198" fmla="*/ 389126 h 705236"/>
              <a:gd name="connsiteX199" fmla="*/ 796262 w 9478115"/>
              <a:gd name="connsiteY199" fmla="*/ 291294 h 705236"/>
              <a:gd name="connsiteX200" fmla="*/ 305915 w 9478115"/>
              <a:gd name="connsiteY200" fmla="*/ 0 h 705236"/>
              <a:gd name="connsiteX201" fmla="*/ 495173 w 9478115"/>
              <a:gd name="connsiteY201" fmla="*/ 0 h 705236"/>
              <a:gd name="connsiteX202" fmla="*/ 507582 w 9478115"/>
              <a:gd name="connsiteY202" fmla="*/ 50578 h 705236"/>
              <a:gd name="connsiteX203" fmla="*/ 519971 w 9478115"/>
              <a:gd name="connsiteY203" fmla="*/ 0 h 705236"/>
              <a:gd name="connsiteX204" fmla="*/ 711627 w 9478115"/>
              <a:gd name="connsiteY204" fmla="*/ 0 h 705236"/>
              <a:gd name="connsiteX205" fmla="*/ 660828 w 9478115"/>
              <a:gd name="connsiteY205" fmla="*/ 240427 h 705236"/>
              <a:gd name="connsiteX206" fmla="*/ 633993 w 9478115"/>
              <a:gd name="connsiteY206" fmla="*/ 335212 h 705236"/>
              <a:gd name="connsiteX207" fmla="*/ 592177 w 9478115"/>
              <a:gd name="connsiteY207" fmla="*/ 395141 h 705236"/>
              <a:gd name="connsiteX208" fmla="*/ 507359 w 9478115"/>
              <a:gd name="connsiteY208" fmla="*/ 422737 h 705236"/>
              <a:gd name="connsiteX209" fmla="*/ 438402 w 9478115"/>
              <a:gd name="connsiteY209" fmla="*/ 405081 h 705236"/>
              <a:gd name="connsiteX210" fmla="*/ 394834 w 9478115"/>
              <a:gd name="connsiteY210" fmla="*/ 360696 h 705236"/>
              <a:gd name="connsiteX211" fmla="*/ 371252 w 9478115"/>
              <a:gd name="connsiteY211" fmla="*/ 303352 h 705236"/>
              <a:gd name="connsiteX212" fmla="*/ 354135 w 9478115"/>
              <a:gd name="connsiteY212" fmla="*/ 222659 h 705236"/>
              <a:gd name="connsiteX213" fmla="*/ 0 w 9478115"/>
              <a:gd name="connsiteY213" fmla="*/ 0 h 705236"/>
              <a:gd name="connsiteX214" fmla="*/ 219168 w 9478115"/>
              <a:gd name="connsiteY214" fmla="*/ 0 h 705236"/>
              <a:gd name="connsiteX215" fmla="*/ 219168 w 9478115"/>
              <a:gd name="connsiteY215" fmla="*/ 291294 h 705236"/>
              <a:gd name="connsiteX216" fmla="*/ 189003 w 9478115"/>
              <a:gd name="connsiteY216" fmla="*/ 388870 h 705236"/>
              <a:gd name="connsiteX217" fmla="*/ 108883 w 9478115"/>
              <a:gd name="connsiteY217" fmla="*/ 422737 h 705236"/>
              <a:gd name="connsiteX218" fmla="*/ 30253 w 9478115"/>
              <a:gd name="connsiteY218" fmla="*/ 389609 h 705236"/>
              <a:gd name="connsiteX219" fmla="*/ 0 w 9478115"/>
              <a:gd name="connsiteY219" fmla="*/ 291283 h 70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FBFBF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1406E23-52D3-493E-9917-D3F3F7840DFB}"/>
              </a:ext>
            </a:extLst>
          </p:cNvPr>
          <p:cNvSpPr/>
          <p:nvPr/>
        </p:nvSpPr>
        <p:spPr>
          <a:xfrm>
            <a:off x="1703653" y="4045900"/>
            <a:ext cx="9478115" cy="705236"/>
          </a:xfrm>
          <a:custGeom>
            <a:avLst/>
            <a:gdLst>
              <a:gd name="connsiteX0" fmla="*/ 8735823 w 9478115"/>
              <a:gd name="connsiteY0" fmla="*/ 0 h 705236"/>
              <a:gd name="connsiteX1" fmla="*/ 9478115 w 9478115"/>
              <a:gd name="connsiteY1" fmla="*/ 0 h 705236"/>
              <a:gd name="connsiteX2" fmla="*/ 9474677 w 9478115"/>
              <a:gd name="connsiteY2" fmla="*/ 19495 h 705236"/>
              <a:gd name="connsiteX3" fmla="*/ 9439612 w 9478115"/>
              <a:gd name="connsiteY3" fmla="*/ 57711 h 705236"/>
              <a:gd name="connsiteX4" fmla="*/ 9314440 w 9478115"/>
              <a:gd name="connsiteY4" fmla="*/ 81888 h 705236"/>
              <a:gd name="connsiteX5" fmla="*/ 8956747 w 9478115"/>
              <a:gd name="connsiteY5" fmla="*/ 81888 h 705236"/>
              <a:gd name="connsiteX6" fmla="*/ 8981102 w 9478115"/>
              <a:gd name="connsiteY6" fmla="*/ 175973 h 705236"/>
              <a:gd name="connsiteX7" fmla="*/ 9043310 w 9478115"/>
              <a:gd name="connsiteY7" fmla="*/ 245419 h 705236"/>
              <a:gd name="connsiteX8" fmla="*/ 9128861 w 9478115"/>
              <a:gd name="connsiteY8" fmla="*/ 268323 h 705236"/>
              <a:gd name="connsiteX9" fmla="*/ 9187550 w 9478115"/>
              <a:gd name="connsiteY9" fmla="*/ 260868 h 705236"/>
              <a:gd name="connsiteX10" fmla="*/ 9238268 w 9478115"/>
              <a:gd name="connsiteY10" fmla="*/ 237530 h 705236"/>
              <a:gd name="connsiteX11" fmla="*/ 9286983 w 9478115"/>
              <a:gd name="connsiteY11" fmla="*/ 200439 h 705236"/>
              <a:gd name="connsiteX12" fmla="*/ 9343748 w 9478115"/>
              <a:gd name="connsiteY12" fmla="*/ 148443 h 705236"/>
              <a:gd name="connsiteX13" fmla="*/ 9394682 w 9478115"/>
              <a:gd name="connsiteY13" fmla="*/ 132522 h 705236"/>
              <a:gd name="connsiteX14" fmla="*/ 9452360 w 9478115"/>
              <a:gd name="connsiteY14" fmla="*/ 152741 h 705236"/>
              <a:gd name="connsiteX15" fmla="*/ 9475203 w 9478115"/>
              <a:gd name="connsiteY15" fmla="*/ 208183 h 705236"/>
              <a:gd name="connsiteX16" fmla="*/ 9453332 w 9478115"/>
              <a:gd name="connsiteY16" fmla="*/ 275100 h 705236"/>
              <a:gd name="connsiteX17" fmla="*/ 9388545 w 9478115"/>
              <a:gd name="connsiteY17" fmla="*/ 345847 h 705236"/>
              <a:gd name="connsiteX18" fmla="*/ 9281496 w 9478115"/>
              <a:gd name="connsiteY18" fmla="*/ 400989 h 705236"/>
              <a:gd name="connsiteX19" fmla="*/ 9134443 w 9478115"/>
              <a:gd name="connsiteY19" fmla="*/ 422737 h 705236"/>
              <a:gd name="connsiteX20" fmla="*/ 8838757 w 9478115"/>
              <a:gd name="connsiteY20" fmla="*/ 313853 h 705236"/>
              <a:gd name="connsiteX21" fmla="*/ 8732675 w 9478115"/>
              <a:gd name="connsiteY21" fmla="*/ 19635 h 705236"/>
              <a:gd name="connsiteX22" fmla="*/ 7857840 w 9478115"/>
              <a:gd name="connsiteY22" fmla="*/ 0 h 705236"/>
              <a:gd name="connsiteX23" fmla="*/ 8078641 w 9478115"/>
              <a:gd name="connsiteY23" fmla="*/ 0 h 705236"/>
              <a:gd name="connsiteX24" fmla="*/ 8075543 w 9478115"/>
              <a:gd name="connsiteY24" fmla="*/ 25261 h 705236"/>
              <a:gd name="connsiteX25" fmla="*/ 8088107 w 9478115"/>
              <a:gd name="connsiteY25" fmla="*/ 120124 h 705236"/>
              <a:gd name="connsiteX26" fmla="*/ 8123825 w 9478115"/>
              <a:gd name="connsiteY26" fmla="*/ 192122 h 705236"/>
              <a:gd name="connsiteX27" fmla="*/ 8179334 w 9478115"/>
              <a:gd name="connsiteY27" fmla="*/ 236324 h 705236"/>
              <a:gd name="connsiteX28" fmla="*/ 8251060 w 9478115"/>
              <a:gd name="connsiteY28" fmla="*/ 251245 h 705236"/>
              <a:gd name="connsiteX29" fmla="*/ 8341709 w 9478115"/>
              <a:gd name="connsiteY29" fmla="*/ 226895 h 705236"/>
              <a:gd name="connsiteX30" fmla="*/ 8407164 w 9478115"/>
              <a:gd name="connsiteY30" fmla="*/ 153947 h 705236"/>
              <a:gd name="connsiteX31" fmla="*/ 8450487 w 9478115"/>
              <a:gd name="connsiteY31" fmla="*/ 96242 h 705236"/>
              <a:gd name="connsiteX32" fmla="*/ 8508509 w 9478115"/>
              <a:gd name="connsiteY32" fmla="*/ 75272 h 705236"/>
              <a:gd name="connsiteX33" fmla="*/ 8577277 w 9478115"/>
              <a:gd name="connsiteY33" fmla="*/ 106521 h 705236"/>
              <a:gd name="connsiteX34" fmla="*/ 8604384 w 9478115"/>
              <a:gd name="connsiteY34" fmla="*/ 172604 h 705236"/>
              <a:gd name="connsiteX35" fmla="*/ 8581563 w 9478115"/>
              <a:gd name="connsiteY35" fmla="*/ 254714 h 705236"/>
              <a:gd name="connsiteX36" fmla="*/ 8512990 w 9478115"/>
              <a:gd name="connsiteY36" fmla="*/ 336563 h 705236"/>
              <a:gd name="connsiteX37" fmla="*/ 8398525 w 9478115"/>
              <a:gd name="connsiteY37" fmla="*/ 398159 h 705236"/>
              <a:gd name="connsiteX38" fmla="*/ 8244089 w 9478115"/>
              <a:gd name="connsiteY38" fmla="*/ 421314 h 705236"/>
              <a:gd name="connsiteX39" fmla="*/ 7958070 w 9478115"/>
              <a:gd name="connsiteY39" fmla="*/ 314265 h 705236"/>
              <a:gd name="connsiteX40" fmla="*/ 7854952 w 9478115"/>
              <a:gd name="connsiteY40" fmla="*/ 27996 h 705236"/>
              <a:gd name="connsiteX41" fmla="*/ 7492616 w 9478115"/>
              <a:gd name="connsiteY41" fmla="*/ 0 h 705236"/>
              <a:gd name="connsiteX42" fmla="*/ 7711784 w 9478115"/>
              <a:gd name="connsiteY42" fmla="*/ 0 h 705236"/>
              <a:gd name="connsiteX43" fmla="*/ 7711784 w 9478115"/>
              <a:gd name="connsiteY43" fmla="*/ 292617 h 705236"/>
              <a:gd name="connsiteX44" fmla="*/ 7680486 w 9478115"/>
              <a:gd name="connsiteY44" fmla="*/ 388925 h 705236"/>
              <a:gd name="connsiteX45" fmla="*/ 7600799 w 9478115"/>
              <a:gd name="connsiteY45" fmla="*/ 422737 h 705236"/>
              <a:gd name="connsiteX46" fmla="*/ 7522514 w 9478115"/>
              <a:gd name="connsiteY46" fmla="*/ 388353 h 705236"/>
              <a:gd name="connsiteX47" fmla="*/ 7492616 w 9478115"/>
              <a:gd name="connsiteY47" fmla="*/ 292617 h 705236"/>
              <a:gd name="connsiteX48" fmla="*/ 7000051 w 9478115"/>
              <a:gd name="connsiteY48" fmla="*/ 0 h 705236"/>
              <a:gd name="connsiteX49" fmla="*/ 7219218 w 9478115"/>
              <a:gd name="connsiteY49" fmla="*/ 0 h 705236"/>
              <a:gd name="connsiteX50" fmla="*/ 7219218 w 9478115"/>
              <a:gd name="connsiteY50" fmla="*/ 138370 h 705236"/>
              <a:gd name="connsiteX51" fmla="*/ 7221982 w 9478115"/>
              <a:gd name="connsiteY51" fmla="*/ 204219 h 705236"/>
              <a:gd name="connsiteX52" fmla="*/ 7234523 w 9478115"/>
              <a:gd name="connsiteY52" fmla="*/ 236185 h 705236"/>
              <a:gd name="connsiteX53" fmla="*/ 7268463 w 9478115"/>
              <a:gd name="connsiteY53" fmla="*/ 246975 h 705236"/>
              <a:gd name="connsiteX54" fmla="*/ 7313064 w 9478115"/>
              <a:gd name="connsiteY54" fmla="*/ 241044 h 705236"/>
              <a:gd name="connsiteX55" fmla="*/ 7358466 w 9478115"/>
              <a:gd name="connsiteY55" fmla="*/ 235112 h 705236"/>
              <a:gd name="connsiteX56" fmla="*/ 7410596 w 9478115"/>
              <a:gd name="connsiteY56" fmla="*/ 257949 h 705236"/>
              <a:gd name="connsiteX57" fmla="*/ 7433416 w 9478115"/>
              <a:gd name="connsiteY57" fmla="*/ 313564 h 705236"/>
              <a:gd name="connsiteX58" fmla="*/ 7377496 w 9478115"/>
              <a:gd name="connsiteY58" fmla="*/ 395535 h 705236"/>
              <a:gd name="connsiteX59" fmla="*/ 7223811 w 9478115"/>
              <a:gd name="connsiteY59" fmla="*/ 422737 h 705236"/>
              <a:gd name="connsiteX60" fmla="*/ 7080282 w 9478115"/>
              <a:gd name="connsiteY60" fmla="*/ 390193 h 705236"/>
              <a:gd name="connsiteX61" fmla="*/ 7015266 w 9478115"/>
              <a:gd name="connsiteY61" fmla="*/ 301073 h 705236"/>
              <a:gd name="connsiteX62" fmla="*/ 7000051 w 9478115"/>
              <a:gd name="connsiteY62" fmla="*/ 153747 h 705236"/>
              <a:gd name="connsiteX63" fmla="*/ 6207885 w 9478115"/>
              <a:gd name="connsiteY63" fmla="*/ 0 h 705236"/>
              <a:gd name="connsiteX64" fmla="*/ 6708921 w 9478115"/>
              <a:gd name="connsiteY64" fmla="*/ 0 h 705236"/>
              <a:gd name="connsiteX65" fmla="*/ 6779275 w 9478115"/>
              <a:gd name="connsiteY65" fmla="*/ 58989 h 705236"/>
              <a:gd name="connsiteX66" fmla="*/ 6810491 w 9478115"/>
              <a:gd name="connsiteY66" fmla="*/ 159673 h 705236"/>
              <a:gd name="connsiteX67" fmla="*/ 6769547 w 9478115"/>
              <a:gd name="connsiteY67" fmla="*/ 302429 h 705236"/>
              <a:gd name="connsiteX68" fmla="*/ 6650223 w 9478115"/>
              <a:gd name="connsiteY68" fmla="*/ 392511 h 705236"/>
              <a:gd name="connsiteX69" fmla="*/ 6461336 w 9478115"/>
              <a:gd name="connsiteY69" fmla="*/ 422737 h 705236"/>
              <a:gd name="connsiteX70" fmla="*/ 6279204 w 9478115"/>
              <a:gd name="connsiteY70" fmla="*/ 390026 h 705236"/>
              <a:gd name="connsiteX71" fmla="*/ 6165534 w 9478115"/>
              <a:gd name="connsiteY71" fmla="*/ 307015 h 705236"/>
              <a:gd name="connsiteX72" fmla="*/ 6128248 w 9478115"/>
              <a:gd name="connsiteY72" fmla="*/ 204236 h 705236"/>
              <a:gd name="connsiteX73" fmla="*/ 6154682 w 9478115"/>
              <a:gd name="connsiteY73" fmla="*/ 140443 h 705236"/>
              <a:gd name="connsiteX74" fmla="*/ 6221299 w 9478115"/>
              <a:gd name="connsiteY74" fmla="*/ 114020 h 705236"/>
              <a:gd name="connsiteX75" fmla="*/ 6276263 w 9478115"/>
              <a:gd name="connsiteY75" fmla="*/ 131454 h 705236"/>
              <a:gd name="connsiteX76" fmla="*/ 6312960 w 9478115"/>
              <a:gd name="connsiteY76" fmla="*/ 182088 h 705236"/>
              <a:gd name="connsiteX77" fmla="*/ 6375724 w 9478115"/>
              <a:gd name="connsiteY77" fmla="*/ 248187 h 705236"/>
              <a:gd name="connsiteX78" fmla="*/ 6479382 w 9478115"/>
              <a:gd name="connsiteY78" fmla="*/ 271169 h 705236"/>
              <a:gd name="connsiteX79" fmla="*/ 6563888 w 9478115"/>
              <a:gd name="connsiteY79" fmla="*/ 249099 h 705236"/>
              <a:gd name="connsiteX80" fmla="*/ 6595593 w 9478115"/>
              <a:gd name="connsiteY80" fmla="*/ 201590 h 705236"/>
              <a:gd name="connsiteX81" fmla="*/ 6561959 w 9478115"/>
              <a:gd name="connsiteY81" fmla="*/ 139093 h 705236"/>
              <a:gd name="connsiteX82" fmla="*/ 6436298 w 9478115"/>
              <a:gd name="connsiteY82" fmla="*/ 96575 h 705236"/>
              <a:gd name="connsiteX83" fmla="*/ 6279927 w 9478115"/>
              <a:gd name="connsiteY83" fmla="*/ 45664 h 705236"/>
              <a:gd name="connsiteX84" fmla="*/ 6221813 w 9478115"/>
              <a:gd name="connsiteY84" fmla="*/ 12885 h 705236"/>
              <a:gd name="connsiteX85" fmla="*/ 5277124 w 9478115"/>
              <a:gd name="connsiteY85" fmla="*/ 0 h 705236"/>
              <a:gd name="connsiteX86" fmla="*/ 5496292 w 9478115"/>
              <a:gd name="connsiteY86" fmla="*/ 0 h 705236"/>
              <a:gd name="connsiteX87" fmla="*/ 5496292 w 9478115"/>
              <a:gd name="connsiteY87" fmla="*/ 52446 h 705236"/>
              <a:gd name="connsiteX88" fmla="*/ 5506715 w 9478115"/>
              <a:gd name="connsiteY88" fmla="*/ 159334 h 705236"/>
              <a:gd name="connsiteX89" fmla="*/ 5542278 w 9478115"/>
              <a:gd name="connsiteY89" fmla="*/ 223454 h 705236"/>
              <a:gd name="connsiteX90" fmla="*/ 5611224 w 9478115"/>
              <a:gd name="connsiteY90" fmla="*/ 245552 h 705236"/>
              <a:gd name="connsiteX91" fmla="*/ 5694090 w 9478115"/>
              <a:gd name="connsiteY91" fmla="*/ 219313 h 705236"/>
              <a:gd name="connsiteX92" fmla="*/ 5750349 w 9478115"/>
              <a:gd name="connsiteY92" fmla="*/ 152546 h 705236"/>
              <a:gd name="connsiteX93" fmla="*/ 5765005 w 9478115"/>
              <a:gd name="connsiteY93" fmla="*/ 40227 h 705236"/>
              <a:gd name="connsiteX94" fmla="*/ 5765649 w 9478115"/>
              <a:gd name="connsiteY94" fmla="*/ 0 h 705236"/>
              <a:gd name="connsiteX95" fmla="*/ 5985150 w 9478115"/>
              <a:gd name="connsiteY95" fmla="*/ 0 h 705236"/>
              <a:gd name="connsiteX96" fmla="*/ 5985150 w 9478115"/>
              <a:gd name="connsiteY96" fmla="*/ 299566 h 705236"/>
              <a:gd name="connsiteX97" fmla="*/ 5956342 w 9478115"/>
              <a:gd name="connsiteY97" fmla="*/ 391077 h 705236"/>
              <a:gd name="connsiteX98" fmla="*/ 5881493 w 9478115"/>
              <a:gd name="connsiteY98" fmla="*/ 422703 h 705236"/>
              <a:gd name="connsiteX99" fmla="*/ 5806537 w 9478115"/>
              <a:gd name="connsiteY99" fmla="*/ 390121 h 705236"/>
              <a:gd name="connsiteX100" fmla="*/ 5777156 w 9478115"/>
              <a:gd name="connsiteY100" fmla="*/ 300967 h 705236"/>
              <a:gd name="connsiteX101" fmla="*/ 5777156 w 9478115"/>
              <a:gd name="connsiteY101" fmla="*/ 290771 h 705236"/>
              <a:gd name="connsiteX102" fmla="*/ 5728680 w 9478115"/>
              <a:gd name="connsiteY102" fmla="*/ 360462 h 705236"/>
              <a:gd name="connsiteX103" fmla="*/ 5642177 w 9478115"/>
              <a:gd name="connsiteY103" fmla="*/ 406176 h 705236"/>
              <a:gd name="connsiteX104" fmla="*/ 5535407 w 9478115"/>
              <a:gd name="connsiteY104" fmla="*/ 421314 h 705236"/>
              <a:gd name="connsiteX105" fmla="*/ 5404692 w 9478115"/>
              <a:gd name="connsiteY105" fmla="*/ 391016 h 705236"/>
              <a:gd name="connsiteX106" fmla="*/ 5312614 w 9478115"/>
              <a:gd name="connsiteY106" fmla="*/ 289059 h 705236"/>
              <a:gd name="connsiteX107" fmla="*/ 5277124 w 9478115"/>
              <a:gd name="connsiteY107" fmla="*/ 125050 h 705236"/>
              <a:gd name="connsiteX108" fmla="*/ 4884189 w 9478115"/>
              <a:gd name="connsiteY108" fmla="*/ 0 h 705236"/>
              <a:gd name="connsiteX109" fmla="*/ 5103357 w 9478115"/>
              <a:gd name="connsiteY109" fmla="*/ 0 h 705236"/>
              <a:gd name="connsiteX110" fmla="*/ 5103357 w 9478115"/>
              <a:gd name="connsiteY110" fmla="*/ 393528 h 705236"/>
              <a:gd name="connsiteX111" fmla="*/ 5098615 w 9478115"/>
              <a:gd name="connsiteY111" fmla="*/ 507582 h 705236"/>
              <a:gd name="connsiteX112" fmla="*/ 5085234 w 9478115"/>
              <a:gd name="connsiteY112" fmla="*/ 573482 h 705236"/>
              <a:gd name="connsiteX113" fmla="*/ 4869825 w 9478115"/>
              <a:gd name="connsiteY113" fmla="*/ 705236 h 705236"/>
              <a:gd name="connsiteX114" fmla="*/ 4729559 w 9478115"/>
              <a:gd name="connsiteY114" fmla="*/ 678718 h 705236"/>
              <a:gd name="connsiteX115" fmla="*/ 4679776 w 9478115"/>
              <a:gd name="connsiteY115" fmla="*/ 597987 h 705236"/>
              <a:gd name="connsiteX116" fmla="*/ 4704003 w 9478115"/>
              <a:gd name="connsiteY116" fmla="*/ 533060 h 705236"/>
              <a:gd name="connsiteX117" fmla="*/ 4767256 w 9478115"/>
              <a:gd name="connsiteY117" fmla="*/ 507515 h 705236"/>
              <a:gd name="connsiteX118" fmla="*/ 4782244 w 9478115"/>
              <a:gd name="connsiteY118" fmla="*/ 508755 h 705236"/>
              <a:gd name="connsiteX119" fmla="*/ 4809295 w 9478115"/>
              <a:gd name="connsiteY119" fmla="*/ 511196 h 705236"/>
              <a:gd name="connsiteX120" fmla="*/ 4834234 w 9478115"/>
              <a:gd name="connsiteY120" fmla="*/ 512396 h 705236"/>
              <a:gd name="connsiteX121" fmla="*/ 4873705 w 9478115"/>
              <a:gd name="connsiteY121" fmla="*/ 488025 h 705236"/>
              <a:gd name="connsiteX122" fmla="*/ 4884189 w 9478115"/>
              <a:gd name="connsiteY122" fmla="*/ 389181 h 705236"/>
              <a:gd name="connsiteX123" fmla="*/ 3769485 w 9478115"/>
              <a:gd name="connsiteY123" fmla="*/ 0 h 705236"/>
              <a:gd name="connsiteX124" fmla="*/ 4270521 w 9478115"/>
              <a:gd name="connsiteY124" fmla="*/ 0 h 705236"/>
              <a:gd name="connsiteX125" fmla="*/ 4340876 w 9478115"/>
              <a:gd name="connsiteY125" fmla="*/ 58989 h 705236"/>
              <a:gd name="connsiteX126" fmla="*/ 4372091 w 9478115"/>
              <a:gd name="connsiteY126" fmla="*/ 159673 h 705236"/>
              <a:gd name="connsiteX127" fmla="*/ 4331147 w 9478115"/>
              <a:gd name="connsiteY127" fmla="*/ 302429 h 705236"/>
              <a:gd name="connsiteX128" fmla="*/ 4211823 w 9478115"/>
              <a:gd name="connsiteY128" fmla="*/ 392511 h 705236"/>
              <a:gd name="connsiteX129" fmla="*/ 4022936 w 9478115"/>
              <a:gd name="connsiteY129" fmla="*/ 422737 h 705236"/>
              <a:gd name="connsiteX130" fmla="*/ 3840804 w 9478115"/>
              <a:gd name="connsiteY130" fmla="*/ 390026 h 705236"/>
              <a:gd name="connsiteX131" fmla="*/ 3727134 w 9478115"/>
              <a:gd name="connsiteY131" fmla="*/ 307015 h 705236"/>
              <a:gd name="connsiteX132" fmla="*/ 3689848 w 9478115"/>
              <a:gd name="connsiteY132" fmla="*/ 204236 h 705236"/>
              <a:gd name="connsiteX133" fmla="*/ 3716283 w 9478115"/>
              <a:gd name="connsiteY133" fmla="*/ 140443 h 705236"/>
              <a:gd name="connsiteX134" fmla="*/ 3782899 w 9478115"/>
              <a:gd name="connsiteY134" fmla="*/ 114020 h 705236"/>
              <a:gd name="connsiteX135" fmla="*/ 3837863 w 9478115"/>
              <a:gd name="connsiteY135" fmla="*/ 131454 h 705236"/>
              <a:gd name="connsiteX136" fmla="*/ 3874560 w 9478115"/>
              <a:gd name="connsiteY136" fmla="*/ 182088 h 705236"/>
              <a:gd name="connsiteX137" fmla="*/ 3937324 w 9478115"/>
              <a:gd name="connsiteY137" fmla="*/ 248187 h 705236"/>
              <a:gd name="connsiteX138" fmla="*/ 4040982 w 9478115"/>
              <a:gd name="connsiteY138" fmla="*/ 271169 h 705236"/>
              <a:gd name="connsiteX139" fmla="*/ 4125488 w 9478115"/>
              <a:gd name="connsiteY139" fmla="*/ 249099 h 705236"/>
              <a:gd name="connsiteX140" fmla="*/ 4157192 w 9478115"/>
              <a:gd name="connsiteY140" fmla="*/ 201590 h 705236"/>
              <a:gd name="connsiteX141" fmla="*/ 4123559 w 9478115"/>
              <a:gd name="connsiteY141" fmla="*/ 139093 h 705236"/>
              <a:gd name="connsiteX142" fmla="*/ 3997897 w 9478115"/>
              <a:gd name="connsiteY142" fmla="*/ 96575 h 705236"/>
              <a:gd name="connsiteX143" fmla="*/ 3841527 w 9478115"/>
              <a:gd name="connsiteY143" fmla="*/ 45664 h 705236"/>
              <a:gd name="connsiteX144" fmla="*/ 3783413 w 9478115"/>
              <a:gd name="connsiteY144" fmla="*/ 12885 h 705236"/>
              <a:gd name="connsiteX145" fmla="*/ 3330191 w 9478115"/>
              <a:gd name="connsiteY145" fmla="*/ 0 h 705236"/>
              <a:gd name="connsiteX146" fmla="*/ 3549359 w 9478115"/>
              <a:gd name="connsiteY146" fmla="*/ 0 h 705236"/>
              <a:gd name="connsiteX147" fmla="*/ 3549359 w 9478115"/>
              <a:gd name="connsiteY147" fmla="*/ 292617 h 705236"/>
              <a:gd name="connsiteX148" fmla="*/ 3518061 w 9478115"/>
              <a:gd name="connsiteY148" fmla="*/ 388925 h 705236"/>
              <a:gd name="connsiteX149" fmla="*/ 3438375 w 9478115"/>
              <a:gd name="connsiteY149" fmla="*/ 422737 h 705236"/>
              <a:gd name="connsiteX150" fmla="*/ 3360089 w 9478115"/>
              <a:gd name="connsiteY150" fmla="*/ 388353 h 705236"/>
              <a:gd name="connsiteX151" fmla="*/ 3330191 w 9478115"/>
              <a:gd name="connsiteY151" fmla="*/ 292617 h 705236"/>
              <a:gd name="connsiteX152" fmla="*/ 2068323 w 9478115"/>
              <a:gd name="connsiteY152" fmla="*/ 0 h 705236"/>
              <a:gd name="connsiteX153" fmla="*/ 2810615 w 9478115"/>
              <a:gd name="connsiteY153" fmla="*/ 0 h 705236"/>
              <a:gd name="connsiteX154" fmla="*/ 2807178 w 9478115"/>
              <a:gd name="connsiteY154" fmla="*/ 19495 h 705236"/>
              <a:gd name="connsiteX155" fmla="*/ 2772113 w 9478115"/>
              <a:gd name="connsiteY155" fmla="*/ 57711 h 705236"/>
              <a:gd name="connsiteX156" fmla="*/ 2646941 w 9478115"/>
              <a:gd name="connsiteY156" fmla="*/ 81888 h 705236"/>
              <a:gd name="connsiteX157" fmla="*/ 2289247 w 9478115"/>
              <a:gd name="connsiteY157" fmla="*/ 81888 h 705236"/>
              <a:gd name="connsiteX158" fmla="*/ 2313602 w 9478115"/>
              <a:gd name="connsiteY158" fmla="*/ 175973 h 705236"/>
              <a:gd name="connsiteX159" fmla="*/ 2375810 w 9478115"/>
              <a:gd name="connsiteY159" fmla="*/ 245419 h 705236"/>
              <a:gd name="connsiteX160" fmla="*/ 2461361 w 9478115"/>
              <a:gd name="connsiteY160" fmla="*/ 268323 h 705236"/>
              <a:gd name="connsiteX161" fmla="*/ 2520051 w 9478115"/>
              <a:gd name="connsiteY161" fmla="*/ 260868 h 705236"/>
              <a:gd name="connsiteX162" fmla="*/ 2570768 w 9478115"/>
              <a:gd name="connsiteY162" fmla="*/ 237530 h 705236"/>
              <a:gd name="connsiteX163" fmla="*/ 2619484 w 9478115"/>
              <a:gd name="connsiteY163" fmla="*/ 200439 h 705236"/>
              <a:gd name="connsiteX164" fmla="*/ 2676249 w 9478115"/>
              <a:gd name="connsiteY164" fmla="*/ 148443 h 705236"/>
              <a:gd name="connsiteX165" fmla="*/ 2727183 w 9478115"/>
              <a:gd name="connsiteY165" fmla="*/ 132522 h 705236"/>
              <a:gd name="connsiteX166" fmla="*/ 2784860 w 9478115"/>
              <a:gd name="connsiteY166" fmla="*/ 152741 h 705236"/>
              <a:gd name="connsiteX167" fmla="*/ 2807703 w 9478115"/>
              <a:gd name="connsiteY167" fmla="*/ 208183 h 705236"/>
              <a:gd name="connsiteX168" fmla="*/ 2785833 w 9478115"/>
              <a:gd name="connsiteY168" fmla="*/ 275100 h 705236"/>
              <a:gd name="connsiteX169" fmla="*/ 2721045 w 9478115"/>
              <a:gd name="connsiteY169" fmla="*/ 345847 h 705236"/>
              <a:gd name="connsiteX170" fmla="*/ 2613996 w 9478115"/>
              <a:gd name="connsiteY170" fmla="*/ 400989 h 705236"/>
              <a:gd name="connsiteX171" fmla="*/ 2466943 w 9478115"/>
              <a:gd name="connsiteY171" fmla="*/ 422737 h 705236"/>
              <a:gd name="connsiteX172" fmla="*/ 2171257 w 9478115"/>
              <a:gd name="connsiteY172" fmla="*/ 313853 h 705236"/>
              <a:gd name="connsiteX173" fmla="*/ 2065176 w 9478115"/>
              <a:gd name="connsiteY173" fmla="*/ 19635 h 705236"/>
              <a:gd name="connsiteX174" fmla="*/ 1171063 w 9478115"/>
              <a:gd name="connsiteY174" fmla="*/ 0 h 705236"/>
              <a:gd name="connsiteX175" fmla="*/ 1391660 w 9478115"/>
              <a:gd name="connsiteY175" fmla="*/ 0 h 705236"/>
              <a:gd name="connsiteX176" fmla="*/ 1389980 w 9478115"/>
              <a:gd name="connsiteY176" fmla="*/ 21036 h 705236"/>
              <a:gd name="connsiteX177" fmla="*/ 1411355 w 9478115"/>
              <a:gd name="connsiteY177" fmla="*/ 146042 h 705236"/>
              <a:gd name="connsiteX178" fmla="*/ 1471017 w 9478115"/>
              <a:gd name="connsiteY178" fmla="*/ 225717 h 705236"/>
              <a:gd name="connsiteX179" fmla="*/ 1561850 w 9478115"/>
              <a:gd name="connsiteY179" fmla="*/ 252668 h 705236"/>
              <a:gd name="connsiteX180" fmla="*/ 1688912 w 9478115"/>
              <a:gd name="connsiteY180" fmla="*/ 191983 h 705236"/>
              <a:gd name="connsiteX181" fmla="*/ 1736522 w 9478115"/>
              <a:gd name="connsiteY181" fmla="*/ 21036 h 705236"/>
              <a:gd name="connsiteX182" fmla="*/ 1733980 w 9478115"/>
              <a:gd name="connsiteY182" fmla="*/ 0 h 705236"/>
              <a:gd name="connsiteX183" fmla="*/ 1953599 w 9478115"/>
              <a:gd name="connsiteY183" fmla="*/ 0 h 705236"/>
              <a:gd name="connsiteX184" fmla="*/ 1957113 w 9478115"/>
              <a:gd name="connsiteY184" fmla="*/ 21036 h 705236"/>
              <a:gd name="connsiteX185" fmla="*/ 1929744 w 9478115"/>
              <a:gd name="connsiteY185" fmla="*/ 183005 h 705236"/>
              <a:gd name="connsiteX186" fmla="*/ 1849730 w 9478115"/>
              <a:gd name="connsiteY186" fmla="*/ 311352 h 705236"/>
              <a:gd name="connsiteX187" fmla="*/ 1724641 w 9478115"/>
              <a:gd name="connsiteY187" fmla="*/ 394112 h 705236"/>
              <a:gd name="connsiteX188" fmla="*/ 1561850 w 9478115"/>
              <a:gd name="connsiteY188" fmla="*/ 422737 h 705236"/>
              <a:gd name="connsiteX189" fmla="*/ 1400637 w 9478115"/>
              <a:gd name="connsiteY189" fmla="*/ 393818 h 705236"/>
              <a:gd name="connsiteX190" fmla="*/ 1276176 w 9478115"/>
              <a:gd name="connsiteY190" fmla="*/ 310501 h 705236"/>
              <a:gd name="connsiteX191" fmla="*/ 1196323 w 9478115"/>
              <a:gd name="connsiteY191" fmla="*/ 183166 h 705236"/>
              <a:gd name="connsiteX192" fmla="*/ 1169389 w 9478115"/>
              <a:gd name="connsiteY192" fmla="*/ 21047 h 705236"/>
              <a:gd name="connsiteX193" fmla="*/ 796262 w 9478115"/>
              <a:gd name="connsiteY193" fmla="*/ 0 h 705236"/>
              <a:gd name="connsiteX194" fmla="*/ 1015431 w 9478115"/>
              <a:gd name="connsiteY194" fmla="*/ 0 h 705236"/>
              <a:gd name="connsiteX195" fmla="*/ 1015431 w 9478115"/>
              <a:gd name="connsiteY195" fmla="*/ 291283 h 705236"/>
              <a:gd name="connsiteX196" fmla="*/ 985266 w 9478115"/>
              <a:gd name="connsiteY196" fmla="*/ 388870 h 705236"/>
              <a:gd name="connsiteX197" fmla="*/ 904446 w 9478115"/>
              <a:gd name="connsiteY197" fmla="*/ 422737 h 705236"/>
              <a:gd name="connsiteX198" fmla="*/ 826594 w 9478115"/>
              <a:gd name="connsiteY198" fmla="*/ 389126 h 705236"/>
              <a:gd name="connsiteX199" fmla="*/ 796262 w 9478115"/>
              <a:gd name="connsiteY199" fmla="*/ 291294 h 705236"/>
              <a:gd name="connsiteX200" fmla="*/ 305915 w 9478115"/>
              <a:gd name="connsiteY200" fmla="*/ 0 h 705236"/>
              <a:gd name="connsiteX201" fmla="*/ 495173 w 9478115"/>
              <a:gd name="connsiteY201" fmla="*/ 0 h 705236"/>
              <a:gd name="connsiteX202" fmla="*/ 507582 w 9478115"/>
              <a:gd name="connsiteY202" fmla="*/ 50578 h 705236"/>
              <a:gd name="connsiteX203" fmla="*/ 519971 w 9478115"/>
              <a:gd name="connsiteY203" fmla="*/ 0 h 705236"/>
              <a:gd name="connsiteX204" fmla="*/ 711627 w 9478115"/>
              <a:gd name="connsiteY204" fmla="*/ 0 h 705236"/>
              <a:gd name="connsiteX205" fmla="*/ 660828 w 9478115"/>
              <a:gd name="connsiteY205" fmla="*/ 240427 h 705236"/>
              <a:gd name="connsiteX206" fmla="*/ 633993 w 9478115"/>
              <a:gd name="connsiteY206" fmla="*/ 335212 h 705236"/>
              <a:gd name="connsiteX207" fmla="*/ 592177 w 9478115"/>
              <a:gd name="connsiteY207" fmla="*/ 395141 h 705236"/>
              <a:gd name="connsiteX208" fmla="*/ 507359 w 9478115"/>
              <a:gd name="connsiteY208" fmla="*/ 422737 h 705236"/>
              <a:gd name="connsiteX209" fmla="*/ 438402 w 9478115"/>
              <a:gd name="connsiteY209" fmla="*/ 405081 h 705236"/>
              <a:gd name="connsiteX210" fmla="*/ 394834 w 9478115"/>
              <a:gd name="connsiteY210" fmla="*/ 360696 h 705236"/>
              <a:gd name="connsiteX211" fmla="*/ 371252 w 9478115"/>
              <a:gd name="connsiteY211" fmla="*/ 303352 h 705236"/>
              <a:gd name="connsiteX212" fmla="*/ 354135 w 9478115"/>
              <a:gd name="connsiteY212" fmla="*/ 222659 h 705236"/>
              <a:gd name="connsiteX213" fmla="*/ 0 w 9478115"/>
              <a:gd name="connsiteY213" fmla="*/ 0 h 705236"/>
              <a:gd name="connsiteX214" fmla="*/ 219168 w 9478115"/>
              <a:gd name="connsiteY214" fmla="*/ 0 h 705236"/>
              <a:gd name="connsiteX215" fmla="*/ 219168 w 9478115"/>
              <a:gd name="connsiteY215" fmla="*/ 291294 h 705236"/>
              <a:gd name="connsiteX216" fmla="*/ 189003 w 9478115"/>
              <a:gd name="connsiteY216" fmla="*/ 388870 h 705236"/>
              <a:gd name="connsiteX217" fmla="*/ 108883 w 9478115"/>
              <a:gd name="connsiteY217" fmla="*/ 422737 h 705236"/>
              <a:gd name="connsiteX218" fmla="*/ 30253 w 9478115"/>
              <a:gd name="connsiteY218" fmla="*/ 389609 h 705236"/>
              <a:gd name="connsiteX219" fmla="*/ 0 w 9478115"/>
              <a:gd name="connsiteY219" fmla="*/ 291283 h 70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rgbClr val="9F9F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F9F9F"/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DBA0F991-A192-410A-99C8-6775ECC85D29}"/>
              </a:ext>
            </a:extLst>
          </p:cNvPr>
          <p:cNvSpPr/>
          <p:nvPr/>
        </p:nvSpPr>
        <p:spPr>
          <a:xfrm>
            <a:off x="1631263" y="3922519"/>
            <a:ext cx="9478115" cy="705236"/>
          </a:xfrm>
          <a:custGeom>
            <a:avLst/>
            <a:gdLst>
              <a:gd name="connsiteX0" fmla="*/ 8735823 w 9478115"/>
              <a:gd name="connsiteY0" fmla="*/ 0 h 705236"/>
              <a:gd name="connsiteX1" fmla="*/ 9478115 w 9478115"/>
              <a:gd name="connsiteY1" fmla="*/ 0 h 705236"/>
              <a:gd name="connsiteX2" fmla="*/ 9474677 w 9478115"/>
              <a:gd name="connsiteY2" fmla="*/ 19495 h 705236"/>
              <a:gd name="connsiteX3" fmla="*/ 9439612 w 9478115"/>
              <a:gd name="connsiteY3" fmla="*/ 57711 h 705236"/>
              <a:gd name="connsiteX4" fmla="*/ 9314440 w 9478115"/>
              <a:gd name="connsiteY4" fmla="*/ 81888 h 705236"/>
              <a:gd name="connsiteX5" fmla="*/ 8956747 w 9478115"/>
              <a:gd name="connsiteY5" fmla="*/ 81888 h 705236"/>
              <a:gd name="connsiteX6" fmla="*/ 8981102 w 9478115"/>
              <a:gd name="connsiteY6" fmla="*/ 175973 h 705236"/>
              <a:gd name="connsiteX7" fmla="*/ 9043310 w 9478115"/>
              <a:gd name="connsiteY7" fmla="*/ 245419 h 705236"/>
              <a:gd name="connsiteX8" fmla="*/ 9128861 w 9478115"/>
              <a:gd name="connsiteY8" fmla="*/ 268323 h 705236"/>
              <a:gd name="connsiteX9" fmla="*/ 9187550 w 9478115"/>
              <a:gd name="connsiteY9" fmla="*/ 260868 h 705236"/>
              <a:gd name="connsiteX10" fmla="*/ 9238268 w 9478115"/>
              <a:gd name="connsiteY10" fmla="*/ 237530 h 705236"/>
              <a:gd name="connsiteX11" fmla="*/ 9286983 w 9478115"/>
              <a:gd name="connsiteY11" fmla="*/ 200439 h 705236"/>
              <a:gd name="connsiteX12" fmla="*/ 9343748 w 9478115"/>
              <a:gd name="connsiteY12" fmla="*/ 148443 h 705236"/>
              <a:gd name="connsiteX13" fmla="*/ 9394682 w 9478115"/>
              <a:gd name="connsiteY13" fmla="*/ 132522 h 705236"/>
              <a:gd name="connsiteX14" fmla="*/ 9452360 w 9478115"/>
              <a:gd name="connsiteY14" fmla="*/ 152741 h 705236"/>
              <a:gd name="connsiteX15" fmla="*/ 9475203 w 9478115"/>
              <a:gd name="connsiteY15" fmla="*/ 208183 h 705236"/>
              <a:gd name="connsiteX16" fmla="*/ 9453332 w 9478115"/>
              <a:gd name="connsiteY16" fmla="*/ 275100 h 705236"/>
              <a:gd name="connsiteX17" fmla="*/ 9388545 w 9478115"/>
              <a:gd name="connsiteY17" fmla="*/ 345847 h 705236"/>
              <a:gd name="connsiteX18" fmla="*/ 9281496 w 9478115"/>
              <a:gd name="connsiteY18" fmla="*/ 400989 h 705236"/>
              <a:gd name="connsiteX19" fmla="*/ 9134443 w 9478115"/>
              <a:gd name="connsiteY19" fmla="*/ 422737 h 705236"/>
              <a:gd name="connsiteX20" fmla="*/ 8838757 w 9478115"/>
              <a:gd name="connsiteY20" fmla="*/ 313853 h 705236"/>
              <a:gd name="connsiteX21" fmla="*/ 8732675 w 9478115"/>
              <a:gd name="connsiteY21" fmla="*/ 19635 h 705236"/>
              <a:gd name="connsiteX22" fmla="*/ 7857840 w 9478115"/>
              <a:gd name="connsiteY22" fmla="*/ 0 h 705236"/>
              <a:gd name="connsiteX23" fmla="*/ 8078641 w 9478115"/>
              <a:gd name="connsiteY23" fmla="*/ 0 h 705236"/>
              <a:gd name="connsiteX24" fmla="*/ 8075543 w 9478115"/>
              <a:gd name="connsiteY24" fmla="*/ 25261 h 705236"/>
              <a:gd name="connsiteX25" fmla="*/ 8088107 w 9478115"/>
              <a:gd name="connsiteY25" fmla="*/ 120124 h 705236"/>
              <a:gd name="connsiteX26" fmla="*/ 8123825 w 9478115"/>
              <a:gd name="connsiteY26" fmla="*/ 192122 h 705236"/>
              <a:gd name="connsiteX27" fmla="*/ 8179334 w 9478115"/>
              <a:gd name="connsiteY27" fmla="*/ 236324 h 705236"/>
              <a:gd name="connsiteX28" fmla="*/ 8251060 w 9478115"/>
              <a:gd name="connsiteY28" fmla="*/ 251245 h 705236"/>
              <a:gd name="connsiteX29" fmla="*/ 8341709 w 9478115"/>
              <a:gd name="connsiteY29" fmla="*/ 226895 h 705236"/>
              <a:gd name="connsiteX30" fmla="*/ 8407164 w 9478115"/>
              <a:gd name="connsiteY30" fmla="*/ 153947 h 705236"/>
              <a:gd name="connsiteX31" fmla="*/ 8450487 w 9478115"/>
              <a:gd name="connsiteY31" fmla="*/ 96242 h 705236"/>
              <a:gd name="connsiteX32" fmla="*/ 8508509 w 9478115"/>
              <a:gd name="connsiteY32" fmla="*/ 75272 h 705236"/>
              <a:gd name="connsiteX33" fmla="*/ 8577277 w 9478115"/>
              <a:gd name="connsiteY33" fmla="*/ 106521 h 705236"/>
              <a:gd name="connsiteX34" fmla="*/ 8604384 w 9478115"/>
              <a:gd name="connsiteY34" fmla="*/ 172604 h 705236"/>
              <a:gd name="connsiteX35" fmla="*/ 8581563 w 9478115"/>
              <a:gd name="connsiteY35" fmla="*/ 254714 h 705236"/>
              <a:gd name="connsiteX36" fmla="*/ 8512990 w 9478115"/>
              <a:gd name="connsiteY36" fmla="*/ 336563 h 705236"/>
              <a:gd name="connsiteX37" fmla="*/ 8398525 w 9478115"/>
              <a:gd name="connsiteY37" fmla="*/ 398159 h 705236"/>
              <a:gd name="connsiteX38" fmla="*/ 8244089 w 9478115"/>
              <a:gd name="connsiteY38" fmla="*/ 421314 h 705236"/>
              <a:gd name="connsiteX39" fmla="*/ 7958070 w 9478115"/>
              <a:gd name="connsiteY39" fmla="*/ 314265 h 705236"/>
              <a:gd name="connsiteX40" fmla="*/ 7854952 w 9478115"/>
              <a:gd name="connsiteY40" fmla="*/ 27996 h 705236"/>
              <a:gd name="connsiteX41" fmla="*/ 7492616 w 9478115"/>
              <a:gd name="connsiteY41" fmla="*/ 0 h 705236"/>
              <a:gd name="connsiteX42" fmla="*/ 7711784 w 9478115"/>
              <a:gd name="connsiteY42" fmla="*/ 0 h 705236"/>
              <a:gd name="connsiteX43" fmla="*/ 7711784 w 9478115"/>
              <a:gd name="connsiteY43" fmla="*/ 292617 h 705236"/>
              <a:gd name="connsiteX44" fmla="*/ 7680486 w 9478115"/>
              <a:gd name="connsiteY44" fmla="*/ 388925 h 705236"/>
              <a:gd name="connsiteX45" fmla="*/ 7600799 w 9478115"/>
              <a:gd name="connsiteY45" fmla="*/ 422737 h 705236"/>
              <a:gd name="connsiteX46" fmla="*/ 7522514 w 9478115"/>
              <a:gd name="connsiteY46" fmla="*/ 388353 h 705236"/>
              <a:gd name="connsiteX47" fmla="*/ 7492616 w 9478115"/>
              <a:gd name="connsiteY47" fmla="*/ 292617 h 705236"/>
              <a:gd name="connsiteX48" fmla="*/ 7000051 w 9478115"/>
              <a:gd name="connsiteY48" fmla="*/ 0 h 705236"/>
              <a:gd name="connsiteX49" fmla="*/ 7219218 w 9478115"/>
              <a:gd name="connsiteY49" fmla="*/ 0 h 705236"/>
              <a:gd name="connsiteX50" fmla="*/ 7219218 w 9478115"/>
              <a:gd name="connsiteY50" fmla="*/ 138370 h 705236"/>
              <a:gd name="connsiteX51" fmla="*/ 7221982 w 9478115"/>
              <a:gd name="connsiteY51" fmla="*/ 204219 h 705236"/>
              <a:gd name="connsiteX52" fmla="*/ 7234523 w 9478115"/>
              <a:gd name="connsiteY52" fmla="*/ 236185 h 705236"/>
              <a:gd name="connsiteX53" fmla="*/ 7268463 w 9478115"/>
              <a:gd name="connsiteY53" fmla="*/ 246975 h 705236"/>
              <a:gd name="connsiteX54" fmla="*/ 7313064 w 9478115"/>
              <a:gd name="connsiteY54" fmla="*/ 241044 h 705236"/>
              <a:gd name="connsiteX55" fmla="*/ 7358466 w 9478115"/>
              <a:gd name="connsiteY55" fmla="*/ 235112 h 705236"/>
              <a:gd name="connsiteX56" fmla="*/ 7410596 w 9478115"/>
              <a:gd name="connsiteY56" fmla="*/ 257949 h 705236"/>
              <a:gd name="connsiteX57" fmla="*/ 7433416 w 9478115"/>
              <a:gd name="connsiteY57" fmla="*/ 313564 h 705236"/>
              <a:gd name="connsiteX58" fmla="*/ 7377496 w 9478115"/>
              <a:gd name="connsiteY58" fmla="*/ 395535 h 705236"/>
              <a:gd name="connsiteX59" fmla="*/ 7223811 w 9478115"/>
              <a:gd name="connsiteY59" fmla="*/ 422737 h 705236"/>
              <a:gd name="connsiteX60" fmla="*/ 7080282 w 9478115"/>
              <a:gd name="connsiteY60" fmla="*/ 390193 h 705236"/>
              <a:gd name="connsiteX61" fmla="*/ 7015266 w 9478115"/>
              <a:gd name="connsiteY61" fmla="*/ 301073 h 705236"/>
              <a:gd name="connsiteX62" fmla="*/ 7000051 w 9478115"/>
              <a:gd name="connsiteY62" fmla="*/ 153747 h 705236"/>
              <a:gd name="connsiteX63" fmla="*/ 6207885 w 9478115"/>
              <a:gd name="connsiteY63" fmla="*/ 0 h 705236"/>
              <a:gd name="connsiteX64" fmla="*/ 6708921 w 9478115"/>
              <a:gd name="connsiteY64" fmla="*/ 0 h 705236"/>
              <a:gd name="connsiteX65" fmla="*/ 6779275 w 9478115"/>
              <a:gd name="connsiteY65" fmla="*/ 58989 h 705236"/>
              <a:gd name="connsiteX66" fmla="*/ 6810491 w 9478115"/>
              <a:gd name="connsiteY66" fmla="*/ 159673 h 705236"/>
              <a:gd name="connsiteX67" fmla="*/ 6769547 w 9478115"/>
              <a:gd name="connsiteY67" fmla="*/ 302429 h 705236"/>
              <a:gd name="connsiteX68" fmla="*/ 6650223 w 9478115"/>
              <a:gd name="connsiteY68" fmla="*/ 392511 h 705236"/>
              <a:gd name="connsiteX69" fmla="*/ 6461336 w 9478115"/>
              <a:gd name="connsiteY69" fmla="*/ 422737 h 705236"/>
              <a:gd name="connsiteX70" fmla="*/ 6279204 w 9478115"/>
              <a:gd name="connsiteY70" fmla="*/ 390026 h 705236"/>
              <a:gd name="connsiteX71" fmla="*/ 6165534 w 9478115"/>
              <a:gd name="connsiteY71" fmla="*/ 307015 h 705236"/>
              <a:gd name="connsiteX72" fmla="*/ 6128248 w 9478115"/>
              <a:gd name="connsiteY72" fmla="*/ 204236 h 705236"/>
              <a:gd name="connsiteX73" fmla="*/ 6154682 w 9478115"/>
              <a:gd name="connsiteY73" fmla="*/ 140443 h 705236"/>
              <a:gd name="connsiteX74" fmla="*/ 6221299 w 9478115"/>
              <a:gd name="connsiteY74" fmla="*/ 114020 h 705236"/>
              <a:gd name="connsiteX75" fmla="*/ 6276263 w 9478115"/>
              <a:gd name="connsiteY75" fmla="*/ 131454 h 705236"/>
              <a:gd name="connsiteX76" fmla="*/ 6312960 w 9478115"/>
              <a:gd name="connsiteY76" fmla="*/ 182088 h 705236"/>
              <a:gd name="connsiteX77" fmla="*/ 6375724 w 9478115"/>
              <a:gd name="connsiteY77" fmla="*/ 248187 h 705236"/>
              <a:gd name="connsiteX78" fmla="*/ 6479382 w 9478115"/>
              <a:gd name="connsiteY78" fmla="*/ 271169 h 705236"/>
              <a:gd name="connsiteX79" fmla="*/ 6563888 w 9478115"/>
              <a:gd name="connsiteY79" fmla="*/ 249099 h 705236"/>
              <a:gd name="connsiteX80" fmla="*/ 6595593 w 9478115"/>
              <a:gd name="connsiteY80" fmla="*/ 201590 h 705236"/>
              <a:gd name="connsiteX81" fmla="*/ 6561959 w 9478115"/>
              <a:gd name="connsiteY81" fmla="*/ 139093 h 705236"/>
              <a:gd name="connsiteX82" fmla="*/ 6436298 w 9478115"/>
              <a:gd name="connsiteY82" fmla="*/ 96575 h 705236"/>
              <a:gd name="connsiteX83" fmla="*/ 6279927 w 9478115"/>
              <a:gd name="connsiteY83" fmla="*/ 45664 h 705236"/>
              <a:gd name="connsiteX84" fmla="*/ 6221813 w 9478115"/>
              <a:gd name="connsiteY84" fmla="*/ 12885 h 705236"/>
              <a:gd name="connsiteX85" fmla="*/ 5277124 w 9478115"/>
              <a:gd name="connsiteY85" fmla="*/ 0 h 705236"/>
              <a:gd name="connsiteX86" fmla="*/ 5496292 w 9478115"/>
              <a:gd name="connsiteY86" fmla="*/ 0 h 705236"/>
              <a:gd name="connsiteX87" fmla="*/ 5496292 w 9478115"/>
              <a:gd name="connsiteY87" fmla="*/ 52446 h 705236"/>
              <a:gd name="connsiteX88" fmla="*/ 5506715 w 9478115"/>
              <a:gd name="connsiteY88" fmla="*/ 159334 h 705236"/>
              <a:gd name="connsiteX89" fmla="*/ 5542278 w 9478115"/>
              <a:gd name="connsiteY89" fmla="*/ 223454 h 705236"/>
              <a:gd name="connsiteX90" fmla="*/ 5611224 w 9478115"/>
              <a:gd name="connsiteY90" fmla="*/ 245552 h 705236"/>
              <a:gd name="connsiteX91" fmla="*/ 5694090 w 9478115"/>
              <a:gd name="connsiteY91" fmla="*/ 219313 h 705236"/>
              <a:gd name="connsiteX92" fmla="*/ 5750349 w 9478115"/>
              <a:gd name="connsiteY92" fmla="*/ 152546 h 705236"/>
              <a:gd name="connsiteX93" fmla="*/ 5765005 w 9478115"/>
              <a:gd name="connsiteY93" fmla="*/ 40227 h 705236"/>
              <a:gd name="connsiteX94" fmla="*/ 5765649 w 9478115"/>
              <a:gd name="connsiteY94" fmla="*/ 0 h 705236"/>
              <a:gd name="connsiteX95" fmla="*/ 5985150 w 9478115"/>
              <a:gd name="connsiteY95" fmla="*/ 0 h 705236"/>
              <a:gd name="connsiteX96" fmla="*/ 5985150 w 9478115"/>
              <a:gd name="connsiteY96" fmla="*/ 299566 h 705236"/>
              <a:gd name="connsiteX97" fmla="*/ 5956342 w 9478115"/>
              <a:gd name="connsiteY97" fmla="*/ 391077 h 705236"/>
              <a:gd name="connsiteX98" fmla="*/ 5881493 w 9478115"/>
              <a:gd name="connsiteY98" fmla="*/ 422703 h 705236"/>
              <a:gd name="connsiteX99" fmla="*/ 5806537 w 9478115"/>
              <a:gd name="connsiteY99" fmla="*/ 390121 h 705236"/>
              <a:gd name="connsiteX100" fmla="*/ 5777156 w 9478115"/>
              <a:gd name="connsiteY100" fmla="*/ 300967 h 705236"/>
              <a:gd name="connsiteX101" fmla="*/ 5777156 w 9478115"/>
              <a:gd name="connsiteY101" fmla="*/ 290771 h 705236"/>
              <a:gd name="connsiteX102" fmla="*/ 5728680 w 9478115"/>
              <a:gd name="connsiteY102" fmla="*/ 360462 h 705236"/>
              <a:gd name="connsiteX103" fmla="*/ 5642177 w 9478115"/>
              <a:gd name="connsiteY103" fmla="*/ 406176 h 705236"/>
              <a:gd name="connsiteX104" fmla="*/ 5535407 w 9478115"/>
              <a:gd name="connsiteY104" fmla="*/ 421314 h 705236"/>
              <a:gd name="connsiteX105" fmla="*/ 5404692 w 9478115"/>
              <a:gd name="connsiteY105" fmla="*/ 391016 h 705236"/>
              <a:gd name="connsiteX106" fmla="*/ 5312614 w 9478115"/>
              <a:gd name="connsiteY106" fmla="*/ 289059 h 705236"/>
              <a:gd name="connsiteX107" fmla="*/ 5277124 w 9478115"/>
              <a:gd name="connsiteY107" fmla="*/ 125050 h 705236"/>
              <a:gd name="connsiteX108" fmla="*/ 4884189 w 9478115"/>
              <a:gd name="connsiteY108" fmla="*/ 0 h 705236"/>
              <a:gd name="connsiteX109" fmla="*/ 5103357 w 9478115"/>
              <a:gd name="connsiteY109" fmla="*/ 0 h 705236"/>
              <a:gd name="connsiteX110" fmla="*/ 5103357 w 9478115"/>
              <a:gd name="connsiteY110" fmla="*/ 393528 h 705236"/>
              <a:gd name="connsiteX111" fmla="*/ 5098615 w 9478115"/>
              <a:gd name="connsiteY111" fmla="*/ 507582 h 705236"/>
              <a:gd name="connsiteX112" fmla="*/ 5085234 w 9478115"/>
              <a:gd name="connsiteY112" fmla="*/ 573482 h 705236"/>
              <a:gd name="connsiteX113" fmla="*/ 4869825 w 9478115"/>
              <a:gd name="connsiteY113" fmla="*/ 705236 h 705236"/>
              <a:gd name="connsiteX114" fmla="*/ 4729559 w 9478115"/>
              <a:gd name="connsiteY114" fmla="*/ 678718 h 705236"/>
              <a:gd name="connsiteX115" fmla="*/ 4679776 w 9478115"/>
              <a:gd name="connsiteY115" fmla="*/ 597987 h 705236"/>
              <a:gd name="connsiteX116" fmla="*/ 4704003 w 9478115"/>
              <a:gd name="connsiteY116" fmla="*/ 533060 h 705236"/>
              <a:gd name="connsiteX117" fmla="*/ 4767256 w 9478115"/>
              <a:gd name="connsiteY117" fmla="*/ 507515 h 705236"/>
              <a:gd name="connsiteX118" fmla="*/ 4782244 w 9478115"/>
              <a:gd name="connsiteY118" fmla="*/ 508755 h 705236"/>
              <a:gd name="connsiteX119" fmla="*/ 4809295 w 9478115"/>
              <a:gd name="connsiteY119" fmla="*/ 511196 h 705236"/>
              <a:gd name="connsiteX120" fmla="*/ 4834234 w 9478115"/>
              <a:gd name="connsiteY120" fmla="*/ 512396 h 705236"/>
              <a:gd name="connsiteX121" fmla="*/ 4873705 w 9478115"/>
              <a:gd name="connsiteY121" fmla="*/ 488025 h 705236"/>
              <a:gd name="connsiteX122" fmla="*/ 4884189 w 9478115"/>
              <a:gd name="connsiteY122" fmla="*/ 389181 h 705236"/>
              <a:gd name="connsiteX123" fmla="*/ 3769485 w 9478115"/>
              <a:gd name="connsiteY123" fmla="*/ 0 h 705236"/>
              <a:gd name="connsiteX124" fmla="*/ 4270521 w 9478115"/>
              <a:gd name="connsiteY124" fmla="*/ 0 h 705236"/>
              <a:gd name="connsiteX125" fmla="*/ 4340876 w 9478115"/>
              <a:gd name="connsiteY125" fmla="*/ 58989 h 705236"/>
              <a:gd name="connsiteX126" fmla="*/ 4372091 w 9478115"/>
              <a:gd name="connsiteY126" fmla="*/ 159673 h 705236"/>
              <a:gd name="connsiteX127" fmla="*/ 4331147 w 9478115"/>
              <a:gd name="connsiteY127" fmla="*/ 302429 h 705236"/>
              <a:gd name="connsiteX128" fmla="*/ 4211823 w 9478115"/>
              <a:gd name="connsiteY128" fmla="*/ 392511 h 705236"/>
              <a:gd name="connsiteX129" fmla="*/ 4022936 w 9478115"/>
              <a:gd name="connsiteY129" fmla="*/ 422737 h 705236"/>
              <a:gd name="connsiteX130" fmla="*/ 3840804 w 9478115"/>
              <a:gd name="connsiteY130" fmla="*/ 390026 h 705236"/>
              <a:gd name="connsiteX131" fmla="*/ 3727134 w 9478115"/>
              <a:gd name="connsiteY131" fmla="*/ 307015 h 705236"/>
              <a:gd name="connsiteX132" fmla="*/ 3689848 w 9478115"/>
              <a:gd name="connsiteY132" fmla="*/ 204236 h 705236"/>
              <a:gd name="connsiteX133" fmla="*/ 3716283 w 9478115"/>
              <a:gd name="connsiteY133" fmla="*/ 140443 h 705236"/>
              <a:gd name="connsiteX134" fmla="*/ 3782899 w 9478115"/>
              <a:gd name="connsiteY134" fmla="*/ 114020 h 705236"/>
              <a:gd name="connsiteX135" fmla="*/ 3837863 w 9478115"/>
              <a:gd name="connsiteY135" fmla="*/ 131454 h 705236"/>
              <a:gd name="connsiteX136" fmla="*/ 3874560 w 9478115"/>
              <a:gd name="connsiteY136" fmla="*/ 182088 h 705236"/>
              <a:gd name="connsiteX137" fmla="*/ 3937324 w 9478115"/>
              <a:gd name="connsiteY137" fmla="*/ 248187 h 705236"/>
              <a:gd name="connsiteX138" fmla="*/ 4040982 w 9478115"/>
              <a:gd name="connsiteY138" fmla="*/ 271169 h 705236"/>
              <a:gd name="connsiteX139" fmla="*/ 4125488 w 9478115"/>
              <a:gd name="connsiteY139" fmla="*/ 249099 h 705236"/>
              <a:gd name="connsiteX140" fmla="*/ 4157192 w 9478115"/>
              <a:gd name="connsiteY140" fmla="*/ 201590 h 705236"/>
              <a:gd name="connsiteX141" fmla="*/ 4123559 w 9478115"/>
              <a:gd name="connsiteY141" fmla="*/ 139093 h 705236"/>
              <a:gd name="connsiteX142" fmla="*/ 3997897 w 9478115"/>
              <a:gd name="connsiteY142" fmla="*/ 96575 h 705236"/>
              <a:gd name="connsiteX143" fmla="*/ 3841527 w 9478115"/>
              <a:gd name="connsiteY143" fmla="*/ 45664 h 705236"/>
              <a:gd name="connsiteX144" fmla="*/ 3783413 w 9478115"/>
              <a:gd name="connsiteY144" fmla="*/ 12885 h 705236"/>
              <a:gd name="connsiteX145" fmla="*/ 3330191 w 9478115"/>
              <a:gd name="connsiteY145" fmla="*/ 0 h 705236"/>
              <a:gd name="connsiteX146" fmla="*/ 3549359 w 9478115"/>
              <a:gd name="connsiteY146" fmla="*/ 0 h 705236"/>
              <a:gd name="connsiteX147" fmla="*/ 3549359 w 9478115"/>
              <a:gd name="connsiteY147" fmla="*/ 292617 h 705236"/>
              <a:gd name="connsiteX148" fmla="*/ 3518061 w 9478115"/>
              <a:gd name="connsiteY148" fmla="*/ 388925 h 705236"/>
              <a:gd name="connsiteX149" fmla="*/ 3438375 w 9478115"/>
              <a:gd name="connsiteY149" fmla="*/ 422737 h 705236"/>
              <a:gd name="connsiteX150" fmla="*/ 3360089 w 9478115"/>
              <a:gd name="connsiteY150" fmla="*/ 388353 h 705236"/>
              <a:gd name="connsiteX151" fmla="*/ 3330191 w 9478115"/>
              <a:gd name="connsiteY151" fmla="*/ 292617 h 705236"/>
              <a:gd name="connsiteX152" fmla="*/ 2068323 w 9478115"/>
              <a:gd name="connsiteY152" fmla="*/ 0 h 705236"/>
              <a:gd name="connsiteX153" fmla="*/ 2810615 w 9478115"/>
              <a:gd name="connsiteY153" fmla="*/ 0 h 705236"/>
              <a:gd name="connsiteX154" fmla="*/ 2807178 w 9478115"/>
              <a:gd name="connsiteY154" fmla="*/ 19495 h 705236"/>
              <a:gd name="connsiteX155" fmla="*/ 2772113 w 9478115"/>
              <a:gd name="connsiteY155" fmla="*/ 57711 h 705236"/>
              <a:gd name="connsiteX156" fmla="*/ 2646941 w 9478115"/>
              <a:gd name="connsiteY156" fmla="*/ 81888 h 705236"/>
              <a:gd name="connsiteX157" fmla="*/ 2289247 w 9478115"/>
              <a:gd name="connsiteY157" fmla="*/ 81888 h 705236"/>
              <a:gd name="connsiteX158" fmla="*/ 2313602 w 9478115"/>
              <a:gd name="connsiteY158" fmla="*/ 175973 h 705236"/>
              <a:gd name="connsiteX159" fmla="*/ 2375810 w 9478115"/>
              <a:gd name="connsiteY159" fmla="*/ 245419 h 705236"/>
              <a:gd name="connsiteX160" fmla="*/ 2461361 w 9478115"/>
              <a:gd name="connsiteY160" fmla="*/ 268323 h 705236"/>
              <a:gd name="connsiteX161" fmla="*/ 2520051 w 9478115"/>
              <a:gd name="connsiteY161" fmla="*/ 260868 h 705236"/>
              <a:gd name="connsiteX162" fmla="*/ 2570768 w 9478115"/>
              <a:gd name="connsiteY162" fmla="*/ 237530 h 705236"/>
              <a:gd name="connsiteX163" fmla="*/ 2619484 w 9478115"/>
              <a:gd name="connsiteY163" fmla="*/ 200439 h 705236"/>
              <a:gd name="connsiteX164" fmla="*/ 2676249 w 9478115"/>
              <a:gd name="connsiteY164" fmla="*/ 148443 h 705236"/>
              <a:gd name="connsiteX165" fmla="*/ 2727183 w 9478115"/>
              <a:gd name="connsiteY165" fmla="*/ 132522 h 705236"/>
              <a:gd name="connsiteX166" fmla="*/ 2784860 w 9478115"/>
              <a:gd name="connsiteY166" fmla="*/ 152741 h 705236"/>
              <a:gd name="connsiteX167" fmla="*/ 2807703 w 9478115"/>
              <a:gd name="connsiteY167" fmla="*/ 208183 h 705236"/>
              <a:gd name="connsiteX168" fmla="*/ 2785833 w 9478115"/>
              <a:gd name="connsiteY168" fmla="*/ 275100 h 705236"/>
              <a:gd name="connsiteX169" fmla="*/ 2721045 w 9478115"/>
              <a:gd name="connsiteY169" fmla="*/ 345847 h 705236"/>
              <a:gd name="connsiteX170" fmla="*/ 2613996 w 9478115"/>
              <a:gd name="connsiteY170" fmla="*/ 400989 h 705236"/>
              <a:gd name="connsiteX171" fmla="*/ 2466943 w 9478115"/>
              <a:gd name="connsiteY171" fmla="*/ 422737 h 705236"/>
              <a:gd name="connsiteX172" fmla="*/ 2171257 w 9478115"/>
              <a:gd name="connsiteY172" fmla="*/ 313853 h 705236"/>
              <a:gd name="connsiteX173" fmla="*/ 2065176 w 9478115"/>
              <a:gd name="connsiteY173" fmla="*/ 19635 h 705236"/>
              <a:gd name="connsiteX174" fmla="*/ 1171063 w 9478115"/>
              <a:gd name="connsiteY174" fmla="*/ 0 h 705236"/>
              <a:gd name="connsiteX175" fmla="*/ 1391660 w 9478115"/>
              <a:gd name="connsiteY175" fmla="*/ 0 h 705236"/>
              <a:gd name="connsiteX176" fmla="*/ 1389980 w 9478115"/>
              <a:gd name="connsiteY176" fmla="*/ 21036 h 705236"/>
              <a:gd name="connsiteX177" fmla="*/ 1411355 w 9478115"/>
              <a:gd name="connsiteY177" fmla="*/ 146042 h 705236"/>
              <a:gd name="connsiteX178" fmla="*/ 1471017 w 9478115"/>
              <a:gd name="connsiteY178" fmla="*/ 225717 h 705236"/>
              <a:gd name="connsiteX179" fmla="*/ 1561850 w 9478115"/>
              <a:gd name="connsiteY179" fmla="*/ 252668 h 705236"/>
              <a:gd name="connsiteX180" fmla="*/ 1688912 w 9478115"/>
              <a:gd name="connsiteY180" fmla="*/ 191983 h 705236"/>
              <a:gd name="connsiteX181" fmla="*/ 1736522 w 9478115"/>
              <a:gd name="connsiteY181" fmla="*/ 21036 h 705236"/>
              <a:gd name="connsiteX182" fmla="*/ 1733980 w 9478115"/>
              <a:gd name="connsiteY182" fmla="*/ 0 h 705236"/>
              <a:gd name="connsiteX183" fmla="*/ 1953599 w 9478115"/>
              <a:gd name="connsiteY183" fmla="*/ 0 h 705236"/>
              <a:gd name="connsiteX184" fmla="*/ 1957113 w 9478115"/>
              <a:gd name="connsiteY184" fmla="*/ 21036 h 705236"/>
              <a:gd name="connsiteX185" fmla="*/ 1929744 w 9478115"/>
              <a:gd name="connsiteY185" fmla="*/ 183005 h 705236"/>
              <a:gd name="connsiteX186" fmla="*/ 1849730 w 9478115"/>
              <a:gd name="connsiteY186" fmla="*/ 311352 h 705236"/>
              <a:gd name="connsiteX187" fmla="*/ 1724641 w 9478115"/>
              <a:gd name="connsiteY187" fmla="*/ 394112 h 705236"/>
              <a:gd name="connsiteX188" fmla="*/ 1561850 w 9478115"/>
              <a:gd name="connsiteY188" fmla="*/ 422737 h 705236"/>
              <a:gd name="connsiteX189" fmla="*/ 1400637 w 9478115"/>
              <a:gd name="connsiteY189" fmla="*/ 393818 h 705236"/>
              <a:gd name="connsiteX190" fmla="*/ 1276176 w 9478115"/>
              <a:gd name="connsiteY190" fmla="*/ 310501 h 705236"/>
              <a:gd name="connsiteX191" fmla="*/ 1196323 w 9478115"/>
              <a:gd name="connsiteY191" fmla="*/ 183166 h 705236"/>
              <a:gd name="connsiteX192" fmla="*/ 1169389 w 9478115"/>
              <a:gd name="connsiteY192" fmla="*/ 21047 h 705236"/>
              <a:gd name="connsiteX193" fmla="*/ 796262 w 9478115"/>
              <a:gd name="connsiteY193" fmla="*/ 0 h 705236"/>
              <a:gd name="connsiteX194" fmla="*/ 1015431 w 9478115"/>
              <a:gd name="connsiteY194" fmla="*/ 0 h 705236"/>
              <a:gd name="connsiteX195" fmla="*/ 1015431 w 9478115"/>
              <a:gd name="connsiteY195" fmla="*/ 291283 h 705236"/>
              <a:gd name="connsiteX196" fmla="*/ 985266 w 9478115"/>
              <a:gd name="connsiteY196" fmla="*/ 388870 h 705236"/>
              <a:gd name="connsiteX197" fmla="*/ 904446 w 9478115"/>
              <a:gd name="connsiteY197" fmla="*/ 422737 h 705236"/>
              <a:gd name="connsiteX198" fmla="*/ 826594 w 9478115"/>
              <a:gd name="connsiteY198" fmla="*/ 389126 h 705236"/>
              <a:gd name="connsiteX199" fmla="*/ 796262 w 9478115"/>
              <a:gd name="connsiteY199" fmla="*/ 291294 h 705236"/>
              <a:gd name="connsiteX200" fmla="*/ 305915 w 9478115"/>
              <a:gd name="connsiteY200" fmla="*/ 0 h 705236"/>
              <a:gd name="connsiteX201" fmla="*/ 495173 w 9478115"/>
              <a:gd name="connsiteY201" fmla="*/ 0 h 705236"/>
              <a:gd name="connsiteX202" fmla="*/ 507582 w 9478115"/>
              <a:gd name="connsiteY202" fmla="*/ 50578 h 705236"/>
              <a:gd name="connsiteX203" fmla="*/ 519971 w 9478115"/>
              <a:gd name="connsiteY203" fmla="*/ 0 h 705236"/>
              <a:gd name="connsiteX204" fmla="*/ 711627 w 9478115"/>
              <a:gd name="connsiteY204" fmla="*/ 0 h 705236"/>
              <a:gd name="connsiteX205" fmla="*/ 660828 w 9478115"/>
              <a:gd name="connsiteY205" fmla="*/ 240427 h 705236"/>
              <a:gd name="connsiteX206" fmla="*/ 633993 w 9478115"/>
              <a:gd name="connsiteY206" fmla="*/ 335212 h 705236"/>
              <a:gd name="connsiteX207" fmla="*/ 592177 w 9478115"/>
              <a:gd name="connsiteY207" fmla="*/ 395141 h 705236"/>
              <a:gd name="connsiteX208" fmla="*/ 507359 w 9478115"/>
              <a:gd name="connsiteY208" fmla="*/ 422737 h 705236"/>
              <a:gd name="connsiteX209" fmla="*/ 438402 w 9478115"/>
              <a:gd name="connsiteY209" fmla="*/ 405081 h 705236"/>
              <a:gd name="connsiteX210" fmla="*/ 394834 w 9478115"/>
              <a:gd name="connsiteY210" fmla="*/ 360696 h 705236"/>
              <a:gd name="connsiteX211" fmla="*/ 371252 w 9478115"/>
              <a:gd name="connsiteY211" fmla="*/ 303352 h 705236"/>
              <a:gd name="connsiteX212" fmla="*/ 354135 w 9478115"/>
              <a:gd name="connsiteY212" fmla="*/ 222659 h 705236"/>
              <a:gd name="connsiteX213" fmla="*/ 0 w 9478115"/>
              <a:gd name="connsiteY213" fmla="*/ 0 h 705236"/>
              <a:gd name="connsiteX214" fmla="*/ 219168 w 9478115"/>
              <a:gd name="connsiteY214" fmla="*/ 0 h 705236"/>
              <a:gd name="connsiteX215" fmla="*/ 219168 w 9478115"/>
              <a:gd name="connsiteY215" fmla="*/ 291294 h 705236"/>
              <a:gd name="connsiteX216" fmla="*/ 189003 w 9478115"/>
              <a:gd name="connsiteY216" fmla="*/ 388870 h 705236"/>
              <a:gd name="connsiteX217" fmla="*/ 108883 w 9478115"/>
              <a:gd name="connsiteY217" fmla="*/ 422737 h 705236"/>
              <a:gd name="connsiteX218" fmla="*/ 30253 w 9478115"/>
              <a:gd name="connsiteY218" fmla="*/ 389609 h 705236"/>
              <a:gd name="connsiteX219" fmla="*/ 0 w 9478115"/>
              <a:gd name="connsiteY219" fmla="*/ 291283 h 70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F7F7F"/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BA4938B-5473-490B-B15C-40564BFB2E78}"/>
              </a:ext>
            </a:extLst>
          </p:cNvPr>
          <p:cNvSpPr/>
          <p:nvPr/>
        </p:nvSpPr>
        <p:spPr>
          <a:xfrm>
            <a:off x="1558872" y="3799139"/>
            <a:ext cx="9478115" cy="705236"/>
          </a:xfrm>
          <a:custGeom>
            <a:avLst/>
            <a:gdLst>
              <a:gd name="connsiteX0" fmla="*/ 8735823 w 9478115"/>
              <a:gd name="connsiteY0" fmla="*/ 0 h 705236"/>
              <a:gd name="connsiteX1" fmla="*/ 9478115 w 9478115"/>
              <a:gd name="connsiteY1" fmla="*/ 0 h 705236"/>
              <a:gd name="connsiteX2" fmla="*/ 9474677 w 9478115"/>
              <a:gd name="connsiteY2" fmla="*/ 19495 h 705236"/>
              <a:gd name="connsiteX3" fmla="*/ 9439612 w 9478115"/>
              <a:gd name="connsiteY3" fmla="*/ 57711 h 705236"/>
              <a:gd name="connsiteX4" fmla="*/ 9314440 w 9478115"/>
              <a:gd name="connsiteY4" fmla="*/ 81888 h 705236"/>
              <a:gd name="connsiteX5" fmla="*/ 8956747 w 9478115"/>
              <a:gd name="connsiteY5" fmla="*/ 81888 h 705236"/>
              <a:gd name="connsiteX6" fmla="*/ 8981102 w 9478115"/>
              <a:gd name="connsiteY6" fmla="*/ 175973 h 705236"/>
              <a:gd name="connsiteX7" fmla="*/ 9043310 w 9478115"/>
              <a:gd name="connsiteY7" fmla="*/ 245419 h 705236"/>
              <a:gd name="connsiteX8" fmla="*/ 9128861 w 9478115"/>
              <a:gd name="connsiteY8" fmla="*/ 268323 h 705236"/>
              <a:gd name="connsiteX9" fmla="*/ 9187550 w 9478115"/>
              <a:gd name="connsiteY9" fmla="*/ 260868 h 705236"/>
              <a:gd name="connsiteX10" fmla="*/ 9238268 w 9478115"/>
              <a:gd name="connsiteY10" fmla="*/ 237530 h 705236"/>
              <a:gd name="connsiteX11" fmla="*/ 9286983 w 9478115"/>
              <a:gd name="connsiteY11" fmla="*/ 200439 h 705236"/>
              <a:gd name="connsiteX12" fmla="*/ 9343748 w 9478115"/>
              <a:gd name="connsiteY12" fmla="*/ 148443 h 705236"/>
              <a:gd name="connsiteX13" fmla="*/ 9394682 w 9478115"/>
              <a:gd name="connsiteY13" fmla="*/ 132522 h 705236"/>
              <a:gd name="connsiteX14" fmla="*/ 9452360 w 9478115"/>
              <a:gd name="connsiteY14" fmla="*/ 152741 h 705236"/>
              <a:gd name="connsiteX15" fmla="*/ 9475203 w 9478115"/>
              <a:gd name="connsiteY15" fmla="*/ 208183 h 705236"/>
              <a:gd name="connsiteX16" fmla="*/ 9453332 w 9478115"/>
              <a:gd name="connsiteY16" fmla="*/ 275100 h 705236"/>
              <a:gd name="connsiteX17" fmla="*/ 9388545 w 9478115"/>
              <a:gd name="connsiteY17" fmla="*/ 345847 h 705236"/>
              <a:gd name="connsiteX18" fmla="*/ 9281496 w 9478115"/>
              <a:gd name="connsiteY18" fmla="*/ 400989 h 705236"/>
              <a:gd name="connsiteX19" fmla="*/ 9134443 w 9478115"/>
              <a:gd name="connsiteY19" fmla="*/ 422737 h 705236"/>
              <a:gd name="connsiteX20" fmla="*/ 8838757 w 9478115"/>
              <a:gd name="connsiteY20" fmla="*/ 313853 h 705236"/>
              <a:gd name="connsiteX21" fmla="*/ 8732675 w 9478115"/>
              <a:gd name="connsiteY21" fmla="*/ 19635 h 705236"/>
              <a:gd name="connsiteX22" fmla="*/ 7857840 w 9478115"/>
              <a:gd name="connsiteY22" fmla="*/ 0 h 705236"/>
              <a:gd name="connsiteX23" fmla="*/ 8078641 w 9478115"/>
              <a:gd name="connsiteY23" fmla="*/ 0 h 705236"/>
              <a:gd name="connsiteX24" fmla="*/ 8075543 w 9478115"/>
              <a:gd name="connsiteY24" fmla="*/ 25261 h 705236"/>
              <a:gd name="connsiteX25" fmla="*/ 8088107 w 9478115"/>
              <a:gd name="connsiteY25" fmla="*/ 120124 h 705236"/>
              <a:gd name="connsiteX26" fmla="*/ 8123825 w 9478115"/>
              <a:gd name="connsiteY26" fmla="*/ 192122 h 705236"/>
              <a:gd name="connsiteX27" fmla="*/ 8179334 w 9478115"/>
              <a:gd name="connsiteY27" fmla="*/ 236324 h 705236"/>
              <a:gd name="connsiteX28" fmla="*/ 8251060 w 9478115"/>
              <a:gd name="connsiteY28" fmla="*/ 251245 h 705236"/>
              <a:gd name="connsiteX29" fmla="*/ 8341709 w 9478115"/>
              <a:gd name="connsiteY29" fmla="*/ 226895 h 705236"/>
              <a:gd name="connsiteX30" fmla="*/ 8407164 w 9478115"/>
              <a:gd name="connsiteY30" fmla="*/ 153947 h 705236"/>
              <a:gd name="connsiteX31" fmla="*/ 8450487 w 9478115"/>
              <a:gd name="connsiteY31" fmla="*/ 96242 h 705236"/>
              <a:gd name="connsiteX32" fmla="*/ 8508509 w 9478115"/>
              <a:gd name="connsiteY32" fmla="*/ 75272 h 705236"/>
              <a:gd name="connsiteX33" fmla="*/ 8577277 w 9478115"/>
              <a:gd name="connsiteY33" fmla="*/ 106521 h 705236"/>
              <a:gd name="connsiteX34" fmla="*/ 8604384 w 9478115"/>
              <a:gd name="connsiteY34" fmla="*/ 172604 h 705236"/>
              <a:gd name="connsiteX35" fmla="*/ 8581563 w 9478115"/>
              <a:gd name="connsiteY35" fmla="*/ 254714 h 705236"/>
              <a:gd name="connsiteX36" fmla="*/ 8512990 w 9478115"/>
              <a:gd name="connsiteY36" fmla="*/ 336563 h 705236"/>
              <a:gd name="connsiteX37" fmla="*/ 8398525 w 9478115"/>
              <a:gd name="connsiteY37" fmla="*/ 398159 h 705236"/>
              <a:gd name="connsiteX38" fmla="*/ 8244089 w 9478115"/>
              <a:gd name="connsiteY38" fmla="*/ 421314 h 705236"/>
              <a:gd name="connsiteX39" fmla="*/ 7958070 w 9478115"/>
              <a:gd name="connsiteY39" fmla="*/ 314265 h 705236"/>
              <a:gd name="connsiteX40" fmla="*/ 7854952 w 9478115"/>
              <a:gd name="connsiteY40" fmla="*/ 27996 h 705236"/>
              <a:gd name="connsiteX41" fmla="*/ 7492616 w 9478115"/>
              <a:gd name="connsiteY41" fmla="*/ 0 h 705236"/>
              <a:gd name="connsiteX42" fmla="*/ 7711784 w 9478115"/>
              <a:gd name="connsiteY42" fmla="*/ 0 h 705236"/>
              <a:gd name="connsiteX43" fmla="*/ 7711784 w 9478115"/>
              <a:gd name="connsiteY43" fmla="*/ 292617 h 705236"/>
              <a:gd name="connsiteX44" fmla="*/ 7680486 w 9478115"/>
              <a:gd name="connsiteY44" fmla="*/ 388925 h 705236"/>
              <a:gd name="connsiteX45" fmla="*/ 7600799 w 9478115"/>
              <a:gd name="connsiteY45" fmla="*/ 422737 h 705236"/>
              <a:gd name="connsiteX46" fmla="*/ 7522514 w 9478115"/>
              <a:gd name="connsiteY46" fmla="*/ 388353 h 705236"/>
              <a:gd name="connsiteX47" fmla="*/ 7492616 w 9478115"/>
              <a:gd name="connsiteY47" fmla="*/ 292617 h 705236"/>
              <a:gd name="connsiteX48" fmla="*/ 7000051 w 9478115"/>
              <a:gd name="connsiteY48" fmla="*/ 0 h 705236"/>
              <a:gd name="connsiteX49" fmla="*/ 7219218 w 9478115"/>
              <a:gd name="connsiteY49" fmla="*/ 0 h 705236"/>
              <a:gd name="connsiteX50" fmla="*/ 7219218 w 9478115"/>
              <a:gd name="connsiteY50" fmla="*/ 138370 h 705236"/>
              <a:gd name="connsiteX51" fmla="*/ 7221982 w 9478115"/>
              <a:gd name="connsiteY51" fmla="*/ 204219 h 705236"/>
              <a:gd name="connsiteX52" fmla="*/ 7234523 w 9478115"/>
              <a:gd name="connsiteY52" fmla="*/ 236185 h 705236"/>
              <a:gd name="connsiteX53" fmla="*/ 7268463 w 9478115"/>
              <a:gd name="connsiteY53" fmla="*/ 246975 h 705236"/>
              <a:gd name="connsiteX54" fmla="*/ 7313064 w 9478115"/>
              <a:gd name="connsiteY54" fmla="*/ 241044 h 705236"/>
              <a:gd name="connsiteX55" fmla="*/ 7358466 w 9478115"/>
              <a:gd name="connsiteY55" fmla="*/ 235112 h 705236"/>
              <a:gd name="connsiteX56" fmla="*/ 7410596 w 9478115"/>
              <a:gd name="connsiteY56" fmla="*/ 257949 h 705236"/>
              <a:gd name="connsiteX57" fmla="*/ 7433416 w 9478115"/>
              <a:gd name="connsiteY57" fmla="*/ 313564 h 705236"/>
              <a:gd name="connsiteX58" fmla="*/ 7377496 w 9478115"/>
              <a:gd name="connsiteY58" fmla="*/ 395535 h 705236"/>
              <a:gd name="connsiteX59" fmla="*/ 7223811 w 9478115"/>
              <a:gd name="connsiteY59" fmla="*/ 422737 h 705236"/>
              <a:gd name="connsiteX60" fmla="*/ 7080282 w 9478115"/>
              <a:gd name="connsiteY60" fmla="*/ 390193 h 705236"/>
              <a:gd name="connsiteX61" fmla="*/ 7015266 w 9478115"/>
              <a:gd name="connsiteY61" fmla="*/ 301073 h 705236"/>
              <a:gd name="connsiteX62" fmla="*/ 7000051 w 9478115"/>
              <a:gd name="connsiteY62" fmla="*/ 153747 h 705236"/>
              <a:gd name="connsiteX63" fmla="*/ 6207885 w 9478115"/>
              <a:gd name="connsiteY63" fmla="*/ 0 h 705236"/>
              <a:gd name="connsiteX64" fmla="*/ 6708921 w 9478115"/>
              <a:gd name="connsiteY64" fmla="*/ 0 h 705236"/>
              <a:gd name="connsiteX65" fmla="*/ 6779275 w 9478115"/>
              <a:gd name="connsiteY65" fmla="*/ 58989 h 705236"/>
              <a:gd name="connsiteX66" fmla="*/ 6810491 w 9478115"/>
              <a:gd name="connsiteY66" fmla="*/ 159673 h 705236"/>
              <a:gd name="connsiteX67" fmla="*/ 6769547 w 9478115"/>
              <a:gd name="connsiteY67" fmla="*/ 302429 h 705236"/>
              <a:gd name="connsiteX68" fmla="*/ 6650223 w 9478115"/>
              <a:gd name="connsiteY68" fmla="*/ 392511 h 705236"/>
              <a:gd name="connsiteX69" fmla="*/ 6461336 w 9478115"/>
              <a:gd name="connsiteY69" fmla="*/ 422737 h 705236"/>
              <a:gd name="connsiteX70" fmla="*/ 6279204 w 9478115"/>
              <a:gd name="connsiteY70" fmla="*/ 390026 h 705236"/>
              <a:gd name="connsiteX71" fmla="*/ 6165534 w 9478115"/>
              <a:gd name="connsiteY71" fmla="*/ 307015 h 705236"/>
              <a:gd name="connsiteX72" fmla="*/ 6128248 w 9478115"/>
              <a:gd name="connsiteY72" fmla="*/ 204236 h 705236"/>
              <a:gd name="connsiteX73" fmla="*/ 6154682 w 9478115"/>
              <a:gd name="connsiteY73" fmla="*/ 140443 h 705236"/>
              <a:gd name="connsiteX74" fmla="*/ 6221299 w 9478115"/>
              <a:gd name="connsiteY74" fmla="*/ 114020 h 705236"/>
              <a:gd name="connsiteX75" fmla="*/ 6276263 w 9478115"/>
              <a:gd name="connsiteY75" fmla="*/ 131454 h 705236"/>
              <a:gd name="connsiteX76" fmla="*/ 6312960 w 9478115"/>
              <a:gd name="connsiteY76" fmla="*/ 182088 h 705236"/>
              <a:gd name="connsiteX77" fmla="*/ 6375724 w 9478115"/>
              <a:gd name="connsiteY77" fmla="*/ 248187 h 705236"/>
              <a:gd name="connsiteX78" fmla="*/ 6479382 w 9478115"/>
              <a:gd name="connsiteY78" fmla="*/ 271169 h 705236"/>
              <a:gd name="connsiteX79" fmla="*/ 6563888 w 9478115"/>
              <a:gd name="connsiteY79" fmla="*/ 249099 h 705236"/>
              <a:gd name="connsiteX80" fmla="*/ 6595593 w 9478115"/>
              <a:gd name="connsiteY80" fmla="*/ 201590 h 705236"/>
              <a:gd name="connsiteX81" fmla="*/ 6561959 w 9478115"/>
              <a:gd name="connsiteY81" fmla="*/ 139093 h 705236"/>
              <a:gd name="connsiteX82" fmla="*/ 6436298 w 9478115"/>
              <a:gd name="connsiteY82" fmla="*/ 96575 h 705236"/>
              <a:gd name="connsiteX83" fmla="*/ 6279927 w 9478115"/>
              <a:gd name="connsiteY83" fmla="*/ 45664 h 705236"/>
              <a:gd name="connsiteX84" fmla="*/ 6221813 w 9478115"/>
              <a:gd name="connsiteY84" fmla="*/ 12885 h 705236"/>
              <a:gd name="connsiteX85" fmla="*/ 5277124 w 9478115"/>
              <a:gd name="connsiteY85" fmla="*/ 0 h 705236"/>
              <a:gd name="connsiteX86" fmla="*/ 5496292 w 9478115"/>
              <a:gd name="connsiteY86" fmla="*/ 0 h 705236"/>
              <a:gd name="connsiteX87" fmla="*/ 5496292 w 9478115"/>
              <a:gd name="connsiteY87" fmla="*/ 52446 h 705236"/>
              <a:gd name="connsiteX88" fmla="*/ 5506715 w 9478115"/>
              <a:gd name="connsiteY88" fmla="*/ 159334 h 705236"/>
              <a:gd name="connsiteX89" fmla="*/ 5542278 w 9478115"/>
              <a:gd name="connsiteY89" fmla="*/ 223454 h 705236"/>
              <a:gd name="connsiteX90" fmla="*/ 5611224 w 9478115"/>
              <a:gd name="connsiteY90" fmla="*/ 245552 h 705236"/>
              <a:gd name="connsiteX91" fmla="*/ 5694090 w 9478115"/>
              <a:gd name="connsiteY91" fmla="*/ 219313 h 705236"/>
              <a:gd name="connsiteX92" fmla="*/ 5750349 w 9478115"/>
              <a:gd name="connsiteY92" fmla="*/ 152546 h 705236"/>
              <a:gd name="connsiteX93" fmla="*/ 5765005 w 9478115"/>
              <a:gd name="connsiteY93" fmla="*/ 40227 h 705236"/>
              <a:gd name="connsiteX94" fmla="*/ 5765649 w 9478115"/>
              <a:gd name="connsiteY94" fmla="*/ 0 h 705236"/>
              <a:gd name="connsiteX95" fmla="*/ 5985150 w 9478115"/>
              <a:gd name="connsiteY95" fmla="*/ 0 h 705236"/>
              <a:gd name="connsiteX96" fmla="*/ 5985150 w 9478115"/>
              <a:gd name="connsiteY96" fmla="*/ 299566 h 705236"/>
              <a:gd name="connsiteX97" fmla="*/ 5956342 w 9478115"/>
              <a:gd name="connsiteY97" fmla="*/ 391077 h 705236"/>
              <a:gd name="connsiteX98" fmla="*/ 5881493 w 9478115"/>
              <a:gd name="connsiteY98" fmla="*/ 422703 h 705236"/>
              <a:gd name="connsiteX99" fmla="*/ 5806537 w 9478115"/>
              <a:gd name="connsiteY99" fmla="*/ 390121 h 705236"/>
              <a:gd name="connsiteX100" fmla="*/ 5777156 w 9478115"/>
              <a:gd name="connsiteY100" fmla="*/ 300967 h 705236"/>
              <a:gd name="connsiteX101" fmla="*/ 5777156 w 9478115"/>
              <a:gd name="connsiteY101" fmla="*/ 290771 h 705236"/>
              <a:gd name="connsiteX102" fmla="*/ 5728680 w 9478115"/>
              <a:gd name="connsiteY102" fmla="*/ 360462 h 705236"/>
              <a:gd name="connsiteX103" fmla="*/ 5642177 w 9478115"/>
              <a:gd name="connsiteY103" fmla="*/ 406176 h 705236"/>
              <a:gd name="connsiteX104" fmla="*/ 5535407 w 9478115"/>
              <a:gd name="connsiteY104" fmla="*/ 421314 h 705236"/>
              <a:gd name="connsiteX105" fmla="*/ 5404692 w 9478115"/>
              <a:gd name="connsiteY105" fmla="*/ 391016 h 705236"/>
              <a:gd name="connsiteX106" fmla="*/ 5312614 w 9478115"/>
              <a:gd name="connsiteY106" fmla="*/ 289059 h 705236"/>
              <a:gd name="connsiteX107" fmla="*/ 5277124 w 9478115"/>
              <a:gd name="connsiteY107" fmla="*/ 125050 h 705236"/>
              <a:gd name="connsiteX108" fmla="*/ 4884189 w 9478115"/>
              <a:gd name="connsiteY108" fmla="*/ 0 h 705236"/>
              <a:gd name="connsiteX109" fmla="*/ 5103357 w 9478115"/>
              <a:gd name="connsiteY109" fmla="*/ 0 h 705236"/>
              <a:gd name="connsiteX110" fmla="*/ 5103357 w 9478115"/>
              <a:gd name="connsiteY110" fmla="*/ 393528 h 705236"/>
              <a:gd name="connsiteX111" fmla="*/ 5098615 w 9478115"/>
              <a:gd name="connsiteY111" fmla="*/ 507582 h 705236"/>
              <a:gd name="connsiteX112" fmla="*/ 5085234 w 9478115"/>
              <a:gd name="connsiteY112" fmla="*/ 573482 h 705236"/>
              <a:gd name="connsiteX113" fmla="*/ 4869825 w 9478115"/>
              <a:gd name="connsiteY113" fmla="*/ 705236 h 705236"/>
              <a:gd name="connsiteX114" fmla="*/ 4729559 w 9478115"/>
              <a:gd name="connsiteY114" fmla="*/ 678718 h 705236"/>
              <a:gd name="connsiteX115" fmla="*/ 4679776 w 9478115"/>
              <a:gd name="connsiteY115" fmla="*/ 597987 h 705236"/>
              <a:gd name="connsiteX116" fmla="*/ 4704003 w 9478115"/>
              <a:gd name="connsiteY116" fmla="*/ 533060 h 705236"/>
              <a:gd name="connsiteX117" fmla="*/ 4767256 w 9478115"/>
              <a:gd name="connsiteY117" fmla="*/ 507515 h 705236"/>
              <a:gd name="connsiteX118" fmla="*/ 4782244 w 9478115"/>
              <a:gd name="connsiteY118" fmla="*/ 508755 h 705236"/>
              <a:gd name="connsiteX119" fmla="*/ 4809295 w 9478115"/>
              <a:gd name="connsiteY119" fmla="*/ 511196 h 705236"/>
              <a:gd name="connsiteX120" fmla="*/ 4834234 w 9478115"/>
              <a:gd name="connsiteY120" fmla="*/ 512396 h 705236"/>
              <a:gd name="connsiteX121" fmla="*/ 4873705 w 9478115"/>
              <a:gd name="connsiteY121" fmla="*/ 488025 h 705236"/>
              <a:gd name="connsiteX122" fmla="*/ 4884189 w 9478115"/>
              <a:gd name="connsiteY122" fmla="*/ 389181 h 705236"/>
              <a:gd name="connsiteX123" fmla="*/ 3769485 w 9478115"/>
              <a:gd name="connsiteY123" fmla="*/ 0 h 705236"/>
              <a:gd name="connsiteX124" fmla="*/ 4270521 w 9478115"/>
              <a:gd name="connsiteY124" fmla="*/ 0 h 705236"/>
              <a:gd name="connsiteX125" fmla="*/ 4340876 w 9478115"/>
              <a:gd name="connsiteY125" fmla="*/ 58989 h 705236"/>
              <a:gd name="connsiteX126" fmla="*/ 4372091 w 9478115"/>
              <a:gd name="connsiteY126" fmla="*/ 159673 h 705236"/>
              <a:gd name="connsiteX127" fmla="*/ 4331147 w 9478115"/>
              <a:gd name="connsiteY127" fmla="*/ 302429 h 705236"/>
              <a:gd name="connsiteX128" fmla="*/ 4211823 w 9478115"/>
              <a:gd name="connsiteY128" fmla="*/ 392511 h 705236"/>
              <a:gd name="connsiteX129" fmla="*/ 4022936 w 9478115"/>
              <a:gd name="connsiteY129" fmla="*/ 422737 h 705236"/>
              <a:gd name="connsiteX130" fmla="*/ 3840804 w 9478115"/>
              <a:gd name="connsiteY130" fmla="*/ 390026 h 705236"/>
              <a:gd name="connsiteX131" fmla="*/ 3727134 w 9478115"/>
              <a:gd name="connsiteY131" fmla="*/ 307015 h 705236"/>
              <a:gd name="connsiteX132" fmla="*/ 3689848 w 9478115"/>
              <a:gd name="connsiteY132" fmla="*/ 204236 h 705236"/>
              <a:gd name="connsiteX133" fmla="*/ 3716283 w 9478115"/>
              <a:gd name="connsiteY133" fmla="*/ 140443 h 705236"/>
              <a:gd name="connsiteX134" fmla="*/ 3782899 w 9478115"/>
              <a:gd name="connsiteY134" fmla="*/ 114020 h 705236"/>
              <a:gd name="connsiteX135" fmla="*/ 3837863 w 9478115"/>
              <a:gd name="connsiteY135" fmla="*/ 131454 h 705236"/>
              <a:gd name="connsiteX136" fmla="*/ 3874560 w 9478115"/>
              <a:gd name="connsiteY136" fmla="*/ 182088 h 705236"/>
              <a:gd name="connsiteX137" fmla="*/ 3937324 w 9478115"/>
              <a:gd name="connsiteY137" fmla="*/ 248187 h 705236"/>
              <a:gd name="connsiteX138" fmla="*/ 4040982 w 9478115"/>
              <a:gd name="connsiteY138" fmla="*/ 271169 h 705236"/>
              <a:gd name="connsiteX139" fmla="*/ 4125488 w 9478115"/>
              <a:gd name="connsiteY139" fmla="*/ 249099 h 705236"/>
              <a:gd name="connsiteX140" fmla="*/ 4157192 w 9478115"/>
              <a:gd name="connsiteY140" fmla="*/ 201590 h 705236"/>
              <a:gd name="connsiteX141" fmla="*/ 4123559 w 9478115"/>
              <a:gd name="connsiteY141" fmla="*/ 139093 h 705236"/>
              <a:gd name="connsiteX142" fmla="*/ 3997897 w 9478115"/>
              <a:gd name="connsiteY142" fmla="*/ 96575 h 705236"/>
              <a:gd name="connsiteX143" fmla="*/ 3841527 w 9478115"/>
              <a:gd name="connsiteY143" fmla="*/ 45664 h 705236"/>
              <a:gd name="connsiteX144" fmla="*/ 3783413 w 9478115"/>
              <a:gd name="connsiteY144" fmla="*/ 12885 h 705236"/>
              <a:gd name="connsiteX145" fmla="*/ 3330191 w 9478115"/>
              <a:gd name="connsiteY145" fmla="*/ 0 h 705236"/>
              <a:gd name="connsiteX146" fmla="*/ 3549359 w 9478115"/>
              <a:gd name="connsiteY146" fmla="*/ 0 h 705236"/>
              <a:gd name="connsiteX147" fmla="*/ 3549359 w 9478115"/>
              <a:gd name="connsiteY147" fmla="*/ 292617 h 705236"/>
              <a:gd name="connsiteX148" fmla="*/ 3518061 w 9478115"/>
              <a:gd name="connsiteY148" fmla="*/ 388925 h 705236"/>
              <a:gd name="connsiteX149" fmla="*/ 3438375 w 9478115"/>
              <a:gd name="connsiteY149" fmla="*/ 422737 h 705236"/>
              <a:gd name="connsiteX150" fmla="*/ 3360089 w 9478115"/>
              <a:gd name="connsiteY150" fmla="*/ 388353 h 705236"/>
              <a:gd name="connsiteX151" fmla="*/ 3330191 w 9478115"/>
              <a:gd name="connsiteY151" fmla="*/ 292617 h 705236"/>
              <a:gd name="connsiteX152" fmla="*/ 2068323 w 9478115"/>
              <a:gd name="connsiteY152" fmla="*/ 0 h 705236"/>
              <a:gd name="connsiteX153" fmla="*/ 2810615 w 9478115"/>
              <a:gd name="connsiteY153" fmla="*/ 0 h 705236"/>
              <a:gd name="connsiteX154" fmla="*/ 2807178 w 9478115"/>
              <a:gd name="connsiteY154" fmla="*/ 19495 h 705236"/>
              <a:gd name="connsiteX155" fmla="*/ 2772113 w 9478115"/>
              <a:gd name="connsiteY155" fmla="*/ 57711 h 705236"/>
              <a:gd name="connsiteX156" fmla="*/ 2646941 w 9478115"/>
              <a:gd name="connsiteY156" fmla="*/ 81888 h 705236"/>
              <a:gd name="connsiteX157" fmla="*/ 2289247 w 9478115"/>
              <a:gd name="connsiteY157" fmla="*/ 81888 h 705236"/>
              <a:gd name="connsiteX158" fmla="*/ 2313602 w 9478115"/>
              <a:gd name="connsiteY158" fmla="*/ 175973 h 705236"/>
              <a:gd name="connsiteX159" fmla="*/ 2375810 w 9478115"/>
              <a:gd name="connsiteY159" fmla="*/ 245419 h 705236"/>
              <a:gd name="connsiteX160" fmla="*/ 2461361 w 9478115"/>
              <a:gd name="connsiteY160" fmla="*/ 268323 h 705236"/>
              <a:gd name="connsiteX161" fmla="*/ 2520051 w 9478115"/>
              <a:gd name="connsiteY161" fmla="*/ 260868 h 705236"/>
              <a:gd name="connsiteX162" fmla="*/ 2570768 w 9478115"/>
              <a:gd name="connsiteY162" fmla="*/ 237530 h 705236"/>
              <a:gd name="connsiteX163" fmla="*/ 2619484 w 9478115"/>
              <a:gd name="connsiteY163" fmla="*/ 200439 h 705236"/>
              <a:gd name="connsiteX164" fmla="*/ 2676249 w 9478115"/>
              <a:gd name="connsiteY164" fmla="*/ 148443 h 705236"/>
              <a:gd name="connsiteX165" fmla="*/ 2727183 w 9478115"/>
              <a:gd name="connsiteY165" fmla="*/ 132522 h 705236"/>
              <a:gd name="connsiteX166" fmla="*/ 2784860 w 9478115"/>
              <a:gd name="connsiteY166" fmla="*/ 152741 h 705236"/>
              <a:gd name="connsiteX167" fmla="*/ 2807703 w 9478115"/>
              <a:gd name="connsiteY167" fmla="*/ 208183 h 705236"/>
              <a:gd name="connsiteX168" fmla="*/ 2785833 w 9478115"/>
              <a:gd name="connsiteY168" fmla="*/ 275100 h 705236"/>
              <a:gd name="connsiteX169" fmla="*/ 2721045 w 9478115"/>
              <a:gd name="connsiteY169" fmla="*/ 345847 h 705236"/>
              <a:gd name="connsiteX170" fmla="*/ 2613996 w 9478115"/>
              <a:gd name="connsiteY170" fmla="*/ 400989 h 705236"/>
              <a:gd name="connsiteX171" fmla="*/ 2466943 w 9478115"/>
              <a:gd name="connsiteY171" fmla="*/ 422737 h 705236"/>
              <a:gd name="connsiteX172" fmla="*/ 2171257 w 9478115"/>
              <a:gd name="connsiteY172" fmla="*/ 313853 h 705236"/>
              <a:gd name="connsiteX173" fmla="*/ 2065176 w 9478115"/>
              <a:gd name="connsiteY173" fmla="*/ 19635 h 705236"/>
              <a:gd name="connsiteX174" fmla="*/ 1171063 w 9478115"/>
              <a:gd name="connsiteY174" fmla="*/ 0 h 705236"/>
              <a:gd name="connsiteX175" fmla="*/ 1391660 w 9478115"/>
              <a:gd name="connsiteY175" fmla="*/ 0 h 705236"/>
              <a:gd name="connsiteX176" fmla="*/ 1389980 w 9478115"/>
              <a:gd name="connsiteY176" fmla="*/ 21036 h 705236"/>
              <a:gd name="connsiteX177" fmla="*/ 1411355 w 9478115"/>
              <a:gd name="connsiteY177" fmla="*/ 146042 h 705236"/>
              <a:gd name="connsiteX178" fmla="*/ 1471017 w 9478115"/>
              <a:gd name="connsiteY178" fmla="*/ 225717 h 705236"/>
              <a:gd name="connsiteX179" fmla="*/ 1561850 w 9478115"/>
              <a:gd name="connsiteY179" fmla="*/ 252668 h 705236"/>
              <a:gd name="connsiteX180" fmla="*/ 1688912 w 9478115"/>
              <a:gd name="connsiteY180" fmla="*/ 191983 h 705236"/>
              <a:gd name="connsiteX181" fmla="*/ 1736522 w 9478115"/>
              <a:gd name="connsiteY181" fmla="*/ 21036 h 705236"/>
              <a:gd name="connsiteX182" fmla="*/ 1733980 w 9478115"/>
              <a:gd name="connsiteY182" fmla="*/ 0 h 705236"/>
              <a:gd name="connsiteX183" fmla="*/ 1953599 w 9478115"/>
              <a:gd name="connsiteY183" fmla="*/ 0 h 705236"/>
              <a:gd name="connsiteX184" fmla="*/ 1957113 w 9478115"/>
              <a:gd name="connsiteY184" fmla="*/ 21036 h 705236"/>
              <a:gd name="connsiteX185" fmla="*/ 1929744 w 9478115"/>
              <a:gd name="connsiteY185" fmla="*/ 183005 h 705236"/>
              <a:gd name="connsiteX186" fmla="*/ 1849730 w 9478115"/>
              <a:gd name="connsiteY186" fmla="*/ 311352 h 705236"/>
              <a:gd name="connsiteX187" fmla="*/ 1724641 w 9478115"/>
              <a:gd name="connsiteY187" fmla="*/ 394112 h 705236"/>
              <a:gd name="connsiteX188" fmla="*/ 1561850 w 9478115"/>
              <a:gd name="connsiteY188" fmla="*/ 422737 h 705236"/>
              <a:gd name="connsiteX189" fmla="*/ 1400637 w 9478115"/>
              <a:gd name="connsiteY189" fmla="*/ 393818 h 705236"/>
              <a:gd name="connsiteX190" fmla="*/ 1276176 w 9478115"/>
              <a:gd name="connsiteY190" fmla="*/ 310501 h 705236"/>
              <a:gd name="connsiteX191" fmla="*/ 1196323 w 9478115"/>
              <a:gd name="connsiteY191" fmla="*/ 183166 h 705236"/>
              <a:gd name="connsiteX192" fmla="*/ 1169389 w 9478115"/>
              <a:gd name="connsiteY192" fmla="*/ 21047 h 705236"/>
              <a:gd name="connsiteX193" fmla="*/ 796262 w 9478115"/>
              <a:gd name="connsiteY193" fmla="*/ 0 h 705236"/>
              <a:gd name="connsiteX194" fmla="*/ 1015431 w 9478115"/>
              <a:gd name="connsiteY194" fmla="*/ 0 h 705236"/>
              <a:gd name="connsiteX195" fmla="*/ 1015431 w 9478115"/>
              <a:gd name="connsiteY195" fmla="*/ 291283 h 705236"/>
              <a:gd name="connsiteX196" fmla="*/ 985266 w 9478115"/>
              <a:gd name="connsiteY196" fmla="*/ 388870 h 705236"/>
              <a:gd name="connsiteX197" fmla="*/ 904446 w 9478115"/>
              <a:gd name="connsiteY197" fmla="*/ 422737 h 705236"/>
              <a:gd name="connsiteX198" fmla="*/ 826594 w 9478115"/>
              <a:gd name="connsiteY198" fmla="*/ 389126 h 705236"/>
              <a:gd name="connsiteX199" fmla="*/ 796262 w 9478115"/>
              <a:gd name="connsiteY199" fmla="*/ 291294 h 705236"/>
              <a:gd name="connsiteX200" fmla="*/ 305915 w 9478115"/>
              <a:gd name="connsiteY200" fmla="*/ 0 h 705236"/>
              <a:gd name="connsiteX201" fmla="*/ 495173 w 9478115"/>
              <a:gd name="connsiteY201" fmla="*/ 0 h 705236"/>
              <a:gd name="connsiteX202" fmla="*/ 507582 w 9478115"/>
              <a:gd name="connsiteY202" fmla="*/ 50578 h 705236"/>
              <a:gd name="connsiteX203" fmla="*/ 519971 w 9478115"/>
              <a:gd name="connsiteY203" fmla="*/ 0 h 705236"/>
              <a:gd name="connsiteX204" fmla="*/ 711627 w 9478115"/>
              <a:gd name="connsiteY204" fmla="*/ 0 h 705236"/>
              <a:gd name="connsiteX205" fmla="*/ 660828 w 9478115"/>
              <a:gd name="connsiteY205" fmla="*/ 240427 h 705236"/>
              <a:gd name="connsiteX206" fmla="*/ 633993 w 9478115"/>
              <a:gd name="connsiteY206" fmla="*/ 335212 h 705236"/>
              <a:gd name="connsiteX207" fmla="*/ 592177 w 9478115"/>
              <a:gd name="connsiteY207" fmla="*/ 395141 h 705236"/>
              <a:gd name="connsiteX208" fmla="*/ 507359 w 9478115"/>
              <a:gd name="connsiteY208" fmla="*/ 422737 h 705236"/>
              <a:gd name="connsiteX209" fmla="*/ 438402 w 9478115"/>
              <a:gd name="connsiteY209" fmla="*/ 405081 h 705236"/>
              <a:gd name="connsiteX210" fmla="*/ 394834 w 9478115"/>
              <a:gd name="connsiteY210" fmla="*/ 360696 h 705236"/>
              <a:gd name="connsiteX211" fmla="*/ 371252 w 9478115"/>
              <a:gd name="connsiteY211" fmla="*/ 303352 h 705236"/>
              <a:gd name="connsiteX212" fmla="*/ 354135 w 9478115"/>
              <a:gd name="connsiteY212" fmla="*/ 222659 h 705236"/>
              <a:gd name="connsiteX213" fmla="*/ 0 w 9478115"/>
              <a:gd name="connsiteY213" fmla="*/ 0 h 705236"/>
              <a:gd name="connsiteX214" fmla="*/ 219168 w 9478115"/>
              <a:gd name="connsiteY214" fmla="*/ 0 h 705236"/>
              <a:gd name="connsiteX215" fmla="*/ 219168 w 9478115"/>
              <a:gd name="connsiteY215" fmla="*/ 291294 h 705236"/>
              <a:gd name="connsiteX216" fmla="*/ 189003 w 9478115"/>
              <a:gd name="connsiteY216" fmla="*/ 388870 h 705236"/>
              <a:gd name="connsiteX217" fmla="*/ 108883 w 9478115"/>
              <a:gd name="connsiteY217" fmla="*/ 422737 h 705236"/>
              <a:gd name="connsiteX218" fmla="*/ 30253 w 9478115"/>
              <a:gd name="connsiteY218" fmla="*/ 389609 h 705236"/>
              <a:gd name="connsiteX219" fmla="*/ 0 w 9478115"/>
              <a:gd name="connsiteY219" fmla="*/ 291283 h 70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5F5F"/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C283D4B-006E-4C3A-8496-E09C18524987}"/>
              </a:ext>
            </a:extLst>
          </p:cNvPr>
          <p:cNvSpPr/>
          <p:nvPr/>
        </p:nvSpPr>
        <p:spPr>
          <a:xfrm>
            <a:off x="1486482" y="3675760"/>
            <a:ext cx="9478115" cy="705236"/>
          </a:xfrm>
          <a:custGeom>
            <a:avLst/>
            <a:gdLst>
              <a:gd name="connsiteX0" fmla="*/ 8735823 w 9478115"/>
              <a:gd name="connsiteY0" fmla="*/ 0 h 705236"/>
              <a:gd name="connsiteX1" fmla="*/ 9478115 w 9478115"/>
              <a:gd name="connsiteY1" fmla="*/ 0 h 705236"/>
              <a:gd name="connsiteX2" fmla="*/ 9474677 w 9478115"/>
              <a:gd name="connsiteY2" fmla="*/ 19495 h 705236"/>
              <a:gd name="connsiteX3" fmla="*/ 9439612 w 9478115"/>
              <a:gd name="connsiteY3" fmla="*/ 57711 h 705236"/>
              <a:gd name="connsiteX4" fmla="*/ 9314440 w 9478115"/>
              <a:gd name="connsiteY4" fmla="*/ 81888 h 705236"/>
              <a:gd name="connsiteX5" fmla="*/ 8956747 w 9478115"/>
              <a:gd name="connsiteY5" fmla="*/ 81888 h 705236"/>
              <a:gd name="connsiteX6" fmla="*/ 8981102 w 9478115"/>
              <a:gd name="connsiteY6" fmla="*/ 175973 h 705236"/>
              <a:gd name="connsiteX7" fmla="*/ 9043310 w 9478115"/>
              <a:gd name="connsiteY7" fmla="*/ 245419 h 705236"/>
              <a:gd name="connsiteX8" fmla="*/ 9128861 w 9478115"/>
              <a:gd name="connsiteY8" fmla="*/ 268323 h 705236"/>
              <a:gd name="connsiteX9" fmla="*/ 9187550 w 9478115"/>
              <a:gd name="connsiteY9" fmla="*/ 260868 h 705236"/>
              <a:gd name="connsiteX10" fmla="*/ 9238268 w 9478115"/>
              <a:gd name="connsiteY10" fmla="*/ 237530 h 705236"/>
              <a:gd name="connsiteX11" fmla="*/ 9286983 w 9478115"/>
              <a:gd name="connsiteY11" fmla="*/ 200439 h 705236"/>
              <a:gd name="connsiteX12" fmla="*/ 9343748 w 9478115"/>
              <a:gd name="connsiteY12" fmla="*/ 148443 h 705236"/>
              <a:gd name="connsiteX13" fmla="*/ 9394682 w 9478115"/>
              <a:gd name="connsiteY13" fmla="*/ 132522 h 705236"/>
              <a:gd name="connsiteX14" fmla="*/ 9452360 w 9478115"/>
              <a:gd name="connsiteY14" fmla="*/ 152741 h 705236"/>
              <a:gd name="connsiteX15" fmla="*/ 9475203 w 9478115"/>
              <a:gd name="connsiteY15" fmla="*/ 208183 h 705236"/>
              <a:gd name="connsiteX16" fmla="*/ 9453332 w 9478115"/>
              <a:gd name="connsiteY16" fmla="*/ 275100 h 705236"/>
              <a:gd name="connsiteX17" fmla="*/ 9388545 w 9478115"/>
              <a:gd name="connsiteY17" fmla="*/ 345847 h 705236"/>
              <a:gd name="connsiteX18" fmla="*/ 9281496 w 9478115"/>
              <a:gd name="connsiteY18" fmla="*/ 400989 h 705236"/>
              <a:gd name="connsiteX19" fmla="*/ 9134443 w 9478115"/>
              <a:gd name="connsiteY19" fmla="*/ 422737 h 705236"/>
              <a:gd name="connsiteX20" fmla="*/ 8838757 w 9478115"/>
              <a:gd name="connsiteY20" fmla="*/ 313853 h 705236"/>
              <a:gd name="connsiteX21" fmla="*/ 8732675 w 9478115"/>
              <a:gd name="connsiteY21" fmla="*/ 19635 h 705236"/>
              <a:gd name="connsiteX22" fmla="*/ 7857840 w 9478115"/>
              <a:gd name="connsiteY22" fmla="*/ 0 h 705236"/>
              <a:gd name="connsiteX23" fmla="*/ 8078641 w 9478115"/>
              <a:gd name="connsiteY23" fmla="*/ 0 h 705236"/>
              <a:gd name="connsiteX24" fmla="*/ 8075543 w 9478115"/>
              <a:gd name="connsiteY24" fmla="*/ 25261 h 705236"/>
              <a:gd name="connsiteX25" fmla="*/ 8088107 w 9478115"/>
              <a:gd name="connsiteY25" fmla="*/ 120124 h 705236"/>
              <a:gd name="connsiteX26" fmla="*/ 8123825 w 9478115"/>
              <a:gd name="connsiteY26" fmla="*/ 192122 h 705236"/>
              <a:gd name="connsiteX27" fmla="*/ 8179334 w 9478115"/>
              <a:gd name="connsiteY27" fmla="*/ 236324 h 705236"/>
              <a:gd name="connsiteX28" fmla="*/ 8251060 w 9478115"/>
              <a:gd name="connsiteY28" fmla="*/ 251245 h 705236"/>
              <a:gd name="connsiteX29" fmla="*/ 8341709 w 9478115"/>
              <a:gd name="connsiteY29" fmla="*/ 226895 h 705236"/>
              <a:gd name="connsiteX30" fmla="*/ 8407164 w 9478115"/>
              <a:gd name="connsiteY30" fmla="*/ 153947 h 705236"/>
              <a:gd name="connsiteX31" fmla="*/ 8450487 w 9478115"/>
              <a:gd name="connsiteY31" fmla="*/ 96242 h 705236"/>
              <a:gd name="connsiteX32" fmla="*/ 8508509 w 9478115"/>
              <a:gd name="connsiteY32" fmla="*/ 75272 h 705236"/>
              <a:gd name="connsiteX33" fmla="*/ 8577277 w 9478115"/>
              <a:gd name="connsiteY33" fmla="*/ 106521 h 705236"/>
              <a:gd name="connsiteX34" fmla="*/ 8604384 w 9478115"/>
              <a:gd name="connsiteY34" fmla="*/ 172604 h 705236"/>
              <a:gd name="connsiteX35" fmla="*/ 8581563 w 9478115"/>
              <a:gd name="connsiteY35" fmla="*/ 254714 h 705236"/>
              <a:gd name="connsiteX36" fmla="*/ 8512990 w 9478115"/>
              <a:gd name="connsiteY36" fmla="*/ 336563 h 705236"/>
              <a:gd name="connsiteX37" fmla="*/ 8398525 w 9478115"/>
              <a:gd name="connsiteY37" fmla="*/ 398159 h 705236"/>
              <a:gd name="connsiteX38" fmla="*/ 8244089 w 9478115"/>
              <a:gd name="connsiteY38" fmla="*/ 421314 h 705236"/>
              <a:gd name="connsiteX39" fmla="*/ 7958070 w 9478115"/>
              <a:gd name="connsiteY39" fmla="*/ 314265 h 705236"/>
              <a:gd name="connsiteX40" fmla="*/ 7854952 w 9478115"/>
              <a:gd name="connsiteY40" fmla="*/ 27996 h 705236"/>
              <a:gd name="connsiteX41" fmla="*/ 7492616 w 9478115"/>
              <a:gd name="connsiteY41" fmla="*/ 0 h 705236"/>
              <a:gd name="connsiteX42" fmla="*/ 7711784 w 9478115"/>
              <a:gd name="connsiteY42" fmla="*/ 0 h 705236"/>
              <a:gd name="connsiteX43" fmla="*/ 7711784 w 9478115"/>
              <a:gd name="connsiteY43" fmla="*/ 292617 h 705236"/>
              <a:gd name="connsiteX44" fmla="*/ 7680486 w 9478115"/>
              <a:gd name="connsiteY44" fmla="*/ 388925 h 705236"/>
              <a:gd name="connsiteX45" fmla="*/ 7600799 w 9478115"/>
              <a:gd name="connsiteY45" fmla="*/ 422737 h 705236"/>
              <a:gd name="connsiteX46" fmla="*/ 7522514 w 9478115"/>
              <a:gd name="connsiteY46" fmla="*/ 388353 h 705236"/>
              <a:gd name="connsiteX47" fmla="*/ 7492616 w 9478115"/>
              <a:gd name="connsiteY47" fmla="*/ 292617 h 705236"/>
              <a:gd name="connsiteX48" fmla="*/ 7000051 w 9478115"/>
              <a:gd name="connsiteY48" fmla="*/ 0 h 705236"/>
              <a:gd name="connsiteX49" fmla="*/ 7219218 w 9478115"/>
              <a:gd name="connsiteY49" fmla="*/ 0 h 705236"/>
              <a:gd name="connsiteX50" fmla="*/ 7219218 w 9478115"/>
              <a:gd name="connsiteY50" fmla="*/ 138370 h 705236"/>
              <a:gd name="connsiteX51" fmla="*/ 7221982 w 9478115"/>
              <a:gd name="connsiteY51" fmla="*/ 204219 h 705236"/>
              <a:gd name="connsiteX52" fmla="*/ 7234523 w 9478115"/>
              <a:gd name="connsiteY52" fmla="*/ 236185 h 705236"/>
              <a:gd name="connsiteX53" fmla="*/ 7268463 w 9478115"/>
              <a:gd name="connsiteY53" fmla="*/ 246975 h 705236"/>
              <a:gd name="connsiteX54" fmla="*/ 7313064 w 9478115"/>
              <a:gd name="connsiteY54" fmla="*/ 241044 h 705236"/>
              <a:gd name="connsiteX55" fmla="*/ 7358466 w 9478115"/>
              <a:gd name="connsiteY55" fmla="*/ 235112 h 705236"/>
              <a:gd name="connsiteX56" fmla="*/ 7410596 w 9478115"/>
              <a:gd name="connsiteY56" fmla="*/ 257949 h 705236"/>
              <a:gd name="connsiteX57" fmla="*/ 7433416 w 9478115"/>
              <a:gd name="connsiteY57" fmla="*/ 313564 h 705236"/>
              <a:gd name="connsiteX58" fmla="*/ 7377496 w 9478115"/>
              <a:gd name="connsiteY58" fmla="*/ 395535 h 705236"/>
              <a:gd name="connsiteX59" fmla="*/ 7223811 w 9478115"/>
              <a:gd name="connsiteY59" fmla="*/ 422737 h 705236"/>
              <a:gd name="connsiteX60" fmla="*/ 7080282 w 9478115"/>
              <a:gd name="connsiteY60" fmla="*/ 390193 h 705236"/>
              <a:gd name="connsiteX61" fmla="*/ 7015266 w 9478115"/>
              <a:gd name="connsiteY61" fmla="*/ 301073 h 705236"/>
              <a:gd name="connsiteX62" fmla="*/ 7000051 w 9478115"/>
              <a:gd name="connsiteY62" fmla="*/ 153747 h 705236"/>
              <a:gd name="connsiteX63" fmla="*/ 6207885 w 9478115"/>
              <a:gd name="connsiteY63" fmla="*/ 0 h 705236"/>
              <a:gd name="connsiteX64" fmla="*/ 6708921 w 9478115"/>
              <a:gd name="connsiteY64" fmla="*/ 0 h 705236"/>
              <a:gd name="connsiteX65" fmla="*/ 6779275 w 9478115"/>
              <a:gd name="connsiteY65" fmla="*/ 58989 h 705236"/>
              <a:gd name="connsiteX66" fmla="*/ 6810491 w 9478115"/>
              <a:gd name="connsiteY66" fmla="*/ 159673 h 705236"/>
              <a:gd name="connsiteX67" fmla="*/ 6769547 w 9478115"/>
              <a:gd name="connsiteY67" fmla="*/ 302429 h 705236"/>
              <a:gd name="connsiteX68" fmla="*/ 6650223 w 9478115"/>
              <a:gd name="connsiteY68" fmla="*/ 392511 h 705236"/>
              <a:gd name="connsiteX69" fmla="*/ 6461336 w 9478115"/>
              <a:gd name="connsiteY69" fmla="*/ 422737 h 705236"/>
              <a:gd name="connsiteX70" fmla="*/ 6279204 w 9478115"/>
              <a:gd name="connsiteY70" fmla="*/ 390026 h 705236"/>
              <a:gd name="connsiteX71" fmla="*/ 6165534 w 9478115"/>
              <a:gd name="connsiteY71" fmla="*/ 307015 h 705236"/>
              <a:gd name="connsiteX72" fmla="*/ 6128248 w 9478115"/>
              <a:gd name="connsiteY72" fmla="*/ 204236 h 705236"/>
              <a:gd name="connsiteX73" fmla="*/ 6154682 w 9478115"/>
              <a:gd name="connsiteY73" fmla="*/ 140443 h 705236"/>
              <a:gd name="connsiteX74" fmla="*/ 6221299 w 9478115"/>
              <a:gd name="connsiteY74" fmla="*/ 114020 h 705236"/>
              <a:gd name="connsiteX75" fmla="*/ 6276263 w 9478115"/>
              <a:gd name="connsiteY75" fmla="*/ 131454 h 705236"/>
              <a:gd name="connsiteX76" fmla="*/ 6312960 w 9478115"/>
              <a:gd name="connsiteY76" fmla="*/ 182088 h 705236"/>
              <a:gd name="connsiteX77" fmla="*/ 6375724 w 9478115"/>
              <a:gd name="connsiteY77" fmla="*/ 248187 h 705236"/>
              <a:gd name="connsiteX78" fmla="*/ 6479382 w 9478115"/>
              <a:gd name="connsiteY78" fmla="*/ 271169 h 705236"/>
              <a:gd name="connsiteX79" fmla="*/ 6563888 w 9478115"/>
              <a:gd name="connsiteY79" fmla="*/ 249099 h 705236"/>
              <a:gd name="connsiteX80" fmla="*/ 6595593 w 9478115"/>
              <a:gd name="connsiteY80" fmla="*/ 201590 h 705236"/>
              <a:gd name="connsiteX81" fmla="*/ 6561959 w 9478115"/>
              <a:gd name="connsiteY81" fmla="*/ 139093 h 705236"/>
              <a:gd name="connsiteX82" fmla="*/ 6436298 w 9478115"/>
              <a:gd name="connsiteY82" fmla="*/ 96575 h 705236"/>
              <a:gd name="connsiteX83" fmla="*/ 6279927 w 9478115"/>
              <a:gd name="connsiteY83" fmla="*/ 45664 h 705236"/>
              <a:gd name="connsiteX84" fmla="*/ 6221813 w 9478115"/>
              <a:gd name="connsiteY84" fmla="*/ 12885 h 705236"/>
              <a:gd name="connsiteX85" fmla="*/ 5277124 w 9478115"/>
              <a:gd name="connsiteY85" fmla="*/ 0 h 705236"/>
              <a:gd name="connsiteX86" fmla="*/ 5496292 w 9478115"/>
              <a:gd name="connsiteY86" fmla="*/ 0 h 705236"/>
              <a:gd name="connsiteX87" fmla="*/ 5496292 w 9478115"/>
              <a:gd name="connsiteY87" fmla="*/ 52446 h 705236"/>
              <a:gd name="connsiteX88" fmla="*/ 5506715 w 9478115"/>
              <a:gd name="connsiteY88" fmla="*/ 159334 h 705236"/>
              <a:gd name="connsiteX89" fmla="*/ 5542278 w 9478115"/>
              <a:gd name="connsiteY89" fmla="*/ 223454 h 705236"/>
              <a:gd name="connsiteX90" fmla="*/ 5611224 w 9478115"/>
              <a:gd name="connsiteY90" fmla="*/ 245552 h 705236"/>
              <a:gd name="connsiteX91" fmla="*/ 5694090 w 9478115"/>
              <a:gd name="connsiteY91" fmla="*/ 219313 h 705236"/>
              <a:gd name="connsiteX92" fmla="*/ 5750349 w 9478115"/>
              <a:gd name="connsiteY92" fmla="*/ 152546 h 705236"/>
              <a:gd name="connsiteX93" fmla="*/ 5765005 w 9478115"/>
              <a:gd name="connsiteY93" fmla="*/ 40227 h 705236"/>
              <a:gd name="connsiteX94" fmla="*/ 5765649 w 9478115"/>
              <a:gd name="connsiteY94" fmla="*/ 0 h 705236"/>
              <a:gd name="connsiteX95" fmla="*/ 5985150 w 9478115"/>
              <a:gd name="connsiteY95" fmla="*/ 0 h 705236"/>
              <a:gd name="connsiteX96" fmla="*/ 5985150 w 9478115"/>
              <a:gd name="connsiteY96" fmla="*/ 299566 h 705236"/>
              <a:gd name="connsiteX97" fmla="*/ 5956342 w 9478115"/>
              <a:gd name="connsiteY97" fmla="*/ 391077 h 705236"/>
              <a:gd name="connsiteX98" fmla="*/ 5881493 w 9478115"/>
              <a:gd name="connsiteY98" fmla="*/ 422703 h 705236"/>
              <a:gd name="connsiteX99" fmla="*/ 5806537 w 9478115"/>
              <a:gd name="connsiteY99" fmla="*/ 390121 h 705236"/>
              <a:gd name="connsiteX100" fmla="*/ 5777156 w 9478115"/>
              <a:gd name="connsiteY100" fmla="*/ 300967 h 705236"/>
              <a:gd name="connsiteX101" fmla="*/ 5777156 w 9478115"/>
              <a:gd name="connsiteY101" fmla="*/ 290771 h 705236"/>
              <a:gd name="connsiteX102" fmla="*/ 5728680 w 9478115"/>
              <a:gd name="connsiteY102" fmla="*/ 360462 h 705236"/>
              <a:gd name="connsiteX103" fmla="*/ 5642177 w 9478115"/>
              <a:gd name="connsiteY103" fmla="*/ 406176 h 705236"/>
              <a:gd name="connsiteX104" fmla="*/ 5535407 w 9478115"/>
              <a:gd name="connsiteY104" fmla="*/ 421314 h 705236"/>
              <a:gd name="connsiteX105" fmla="*/ 5404692 w 9478115"/>
              <a:gd name="connsiteY105" fmla="*/ 391016 h 705236"/>
              <a:gd name="connsiteX106" fmla="*/ 5312614 w 9478115"/>
              <a:gd name="connsiteY106" fmla="*/ 289059 h 705236"/>
              <a:gd name="connsiteX107" fmla="*/ 5277124 w 9478115"/>
              <a:gd name="connsiteY107" fmla="*/ 125050 h 705236"/>
              <a:gd name="connsiteX108" fmla="*/ 4884189 w 9478115"/>
              <a:gd name="connsiteY108" fmla="*/ 0 h 705236"/>
              <a:gd name="connsiteX109" fmla="*/ 5103357 w 9478115"/>
              <a:gd name="connsiteY109" fmla="*/ 0 h 705236"/>
              <a:gd name="connsiteX110" fmla="*/ 5103357 w 9478115"/>
              <a:gd name="connsiteY110" fmla="*/ 393528 h 705236"/>
              <a:gd name="connsiteX111" fmla="*/ 5098615 w 9478115"/>
              <a:gd name="connsiteY111" fmla="*/ 507582 h 705236"/>
              <a:gd name="connsiteX112" fmla="*/ 5085234 w 9478115"/>
              <a:gd name="connsiteY112" fmla="*/ 573482 h 705236"/>
              <a:gd name="connsiteX113" fmla="*/ 4869825 w 9478115"/>
              <a:gd name="connsiteY113" fmla="*/ 705236 h 705236"/>
              <a:gd name="connsiteX114" fmla="*/ 4729559 w 9478115"/>
              <a:gd name="connsiteY114" fmla="*/ 678718 h 705236"/>
              <a:gd name="connsiteX115" fmla="*/ 4679776 w 9478115"/>
              <a:gd name="connsiteY115" fmla="*/ 597987 h 705236"/>
              <a:gd name="connsiteX116" fmla="*/ 4704003 w 9478115"/>
              <a:gd name="connsiteY116" fmla="*/ 533060 h 705236"/>
              <a:gd name="connsiteX117" fmla="*/ 4767256 w 9478115"/>
              <a:gd name="connsiteY117" fmla="*/ 507515 h 705236"/>
              <a:gd name="connsiteX118" fmla="*/ 4782244 w 9478115"/>
              <a:gd name="connsiteY118" fmla="*/ 508755 h 705236"/>
              <a:gd name="connsiteX119" fmla="*/ 4809295 w 9478115"/>
              <a:gd name="connsiteY119" fmla="*/ 511196 h 705236"/>
              <a:gd name="connsiteX120" fmla="*/ 4834234 w 9478115"/>
              <a:gd name="connsiteY120" fmla="*/ 512396 h 705236"/>
              <a:gd name="connsiteX121" fmla="*/ 4873705 w 9478115"/>
              <a:gd name="connsiteY121" fmla="*/ 488025 h 705236"/>
              <a:gd name="connsiteX122" fmla="*/ 4884189 w 9478115"/>
              <a:gd name="connsiteY122" fmla="*/ 389181 h 705236"/>
              <a:gd name="connsiteX123" fmla="*/ 3769485 w 9478115"/>
              <a:gd name="connsiteY123" fmla="*/ 0 h 705236"/>
              <a:gd name="connsiteX124" fmla="*/ 4270521 w 9478115"/>
              <a:gd name="connsiteY124" fmla="*/ 0 h 705236"/>
              <a:gd name="connsiteX125" fmla="*/ 4340876 w 9478115"/>
              <a:gd name="connsiteY125" fmla="*/ 58989 h 705236"/>
              <a:gd name="connsiteX126" fmla="*/ 4372091 w 9478115"/>
              <a:gd name="connsiteY126" fmla="*/ 159673 h 705236"/>
              <a:gd name="connsiteX127" fmla="*/ 4331147 w 9478115"/>
              <a:gd name="connsiteY127" fmla="*/ 302429 h 705236"/>
              <a:gd name="connsiteX128" fmla="*/ 4211823 w 9478115"/>
              <a:gd name="connsiteY128" fmla="*/ 392511 h 705236"/>
              <a:gd name="connsiteX129" fmla="*/ 4022936 w 9478115"/>
              <a:gd name="connsiteY129" fmla="*/ 422737 h 705236"/>
              <a:gd name="connsiteX130" fmla="*/ 3840804 w 9478115"/>
              <a:gd name="connsiteY130" fmla="*/ 390026 h 705236"/>
              <a:gd name="connsiteX131" fmla="*/ 3727134 w 9478115"/>
              <a:gd name="connsiteY131" fmla="*/ 307015 h 705236"/>
              <a:gd name="connsiteX132" fmla="*/ 3689848 w 9478115"/>
              <a:gd name="connsiteY132" fmla="*/ 204236 h 705236"/>
              <a:gd name="connsiteX133" fmla="*/ 3716283 w 9478115"/>
              <a:gd name="connsiteY133" fmla="*/ 140443 h 705236"/>
              <a:gd name="connsiteX134" fmla="*/ 3782899 w 9478115"/>
              <a:gd name="connsiteY134" fmla="*/ 114020 h 705236"/>
              <a:gd name="connsiteX135" fmla="*/ 3837863 w 9478115"/>
              <a:gd name="connsiteY135" fmla="*/ 131454 h 705236"/>
              <a:gd name="connsiteX136" fmla="*/ 3874560 w 9478115"/>
              <a:gd name="connsiteY136" fmla="*/ 182088 h 705236"/>
              <a:gd name="connsiteX137" fmla="*/ 3937324 w 9478115"/>
              <a:gd name="connsiteY137" fmla="*/ 248187 h 705236"/>
              <a:gd name="connsiteX138" fmla="*/ 4040982 w 9478115"/>
              <a:gd name="connsiteY138" fmla="*/ 271169 h 705236"/>
              <a:gd name="connsiteX139" fmla="*/ 4125488 w 9478115"/>
              <a:gd name="connsiteY139" fmla="*/ 249099 h 705236"/>
              <a:gd name="connsiteX140" fmla="*/ 4157192 w 9478115"/>
              <a:gd name="connsiteY140" fmla="*/ 201590 h 705236"/>
              <a:gd name="connsiteX141" fmla="*/ 4123559 w 9478115"/>
              <a:gd name="connsiteY141" fmla="*/ 139093 h 705236"/>
              <a:gd name="connsiteX142" fmla="*/ 3997897 w 9478115"/>
              <a:gd name="connsiteY142" fmla="*/ 96575 h 705236"/>
              <a:gd name="connsiteX143" fmla="*/ 3841527 w 9478115"/>
              <a:gd name="connsiteY143" fmla="*/ 45664 h 705236"/>
              <a:gd name="connsiteX144" fmla="*/ 3783413 w 9478115"/>
              <a:gd name="connsiteY144" fmla="*/ 12885 h 705236"/>
              <a:gd name="connsiteX145" fmla="*/ 3330191 w 9478115"/>
              <a:gd name="connsiteY145" fmla="*/ 0 h 705236"/>
              <a:gd name="connsiteX146" fmla="*/ 3549359 w 9478115"/>
              <a:gd name="connsiteY146" fmla="*/ 0 h 705236"/>
              <a:gd name="connsiteX147" fmla="*/ 3549359 w 9478115"/>
              <a:gd name="connsiteY147" fmla="*/ 292617 h 705236"/>
              <a:gd name="connsiteX148" fmla="*/ 3518061 w 9478115"/>
              <a:gd name="connsiteY148" fmla="*/ 388925 h 705236"/>
              <a:gd name="connsiteX149" fmla="*/ 3438375 w 9478115"/>
              <a:gd name="connsiteY149" fmla="*/ 422737 h 705236"/>
              <a:gd name="connsiteX150" fmla="*/ 3360089 w 9478115"/>
              <a:gd name="connsiteY150" fmla="*/ 388353 h 705236"/>
              <a:gd name="connsiteX151" fmla="*/ 3330191 w 9478115"/>
              <a:gd name="connsiteY151" fmla="*/ 292617 h 705236"/>
              <a:gd name="connsiteX152" fmla="*/ 2068323 w 9478115"/>
              <a:gd name="connsiteY152" fmla="*/ 0 h 705236"/>
              <a:gd name="connsiteX153" fmla="*/ 2810615 w 9478115"/>
              <a:gd name="connsiteY153" fmla="*/ 0 h 705236"/>
              <a:gd name="connsiteX154" fmla="*/ 2807178 w 9478115"/>
              <a:gd name="connsiteY154" fmla="*/ 19495 h 705236"/>
              <a:gd name="connsiteX155" fmla="*/ 2772113 w 9478115"/>
              <a:gd name="connsiteY155" fmla="*/ 57711 h 705236"/>
              <a:gd name="connsiteX156" fmla="*/ 2646941 w 9478115"/>
              <a:gd name="connsiteY156" fmla="*/ 81888 h 705236"/>
              <a:gd name="connsiteX157" fmla="*/ 2289247 w 9478115"/>
              <a:gd name="connsiteY157" fmla="*/ 81888 h 705236"/>
              <a:gd name="connsiteX158" fmla="*/ 2313602 w 9478115"/>
              <a:gd name="connsiteY158" fmla="*/ 175973 h 705236"/>
              <a:gd name="connsiteX159" fmla="*/ 2375810 w 9478115"/>
              <a:gd name="connsiteY159" fmla="*/ 245419 h 705236"/>
              <a:gd name="connsiteX160" fmla="*/ 2461361 w 9478115"/>
              <a:gd name="connsiteY160" fmla="*/ 268323 h 705236"/>
              <a:gd name="connsiteX161" fmla="*/ 2520051 w 9478115"/>
              <a:gd name="connsiteY161" fmla="*/ 260868 h 705236"/>
              <a:gd name="connsiteX162" fmla="*/ 2570768 w 9478115"/>
              <a:gd name="connsiteY162" fmla="*/ 237530 h 705236"/>
              <a:gd name="connsiteX163" fmla="*/ 2619484 w 9478115"/>
              <a:gd name="connsiteY163" fmla="*/ 200439 h 705236"/>
              <a:gd name="connsiteX164" fmla="*/ 2676249 w 9478115"/>
              <a:gd name="connsiteY164" fmla="*/ 148443 h 705236"/>
              <a:gd name="connsiteX165" fmla="*/ 2727183 w 9478115"/>
              <a:gd name="connsiteY165" fmla="*/ 132522 h 705236"/>
              <a:gd name="connsiteX166" fmla="*/ 2784860 w 9478115"/>
              <a:gd name="connsiteY166" fmla="*/ 152741 h 705236"/>
              <a:gd name="connsiteX167" fmla="*/ 2807703 w 9478115"/>
              <a:gd name="connsiteY167" fmla="*/ 208183 h 705236"/>
              <a:gd name="connsiteX168" fmla="*/ 2785833 w 9478115"/>
              <a:gd name="connsiteY168" fmla="*/ 275100 h 705236"/>
              <a:gd name="connsiteX169" fmla="*/ 2721045 w 9478115"/>
              <a:gd name="connsiteY169" fmla="*/ 345847 h 705236"/>
              <a:gd name="connsiteX170" fmla="*/ 2613996 w 9478115"/>
              <a:gd name="connsiteY170" fmla="*/ 400989 h 705236"/>
              <a:gd name="connsiteX171" fmla="*/ 2466943 w 9478115"/>
              <a:gd name="connsiteY171" fmla="*/ 422737 h 705236"/>
              <a:gd name="connsiteX172" fmla="*/ 2171257 w 9478115"/>
              <a:gd name="connsiteY172" fmla="*/ 313853 h 705236"/>
              <a:gd name="connsiteX173" fmla="*/ 2065176 w 9478115"/>
              <a:gd name="connsiteY173" fmla="*/ 19635 h 705236"/>
              <a:gd name="connsiteX174" fmla="*/ 1171063 w 9478115"/>
              <a:gd name="connsiteY174" fmla="*/ 0 h 705236"/>
              <a:gd name="connsiteX175" fmla="*/ 1391660 w 9478115"/>
              <a:gd name="connsiteY175" fmla="*/ 0 h 705236"/>
              <a:gd name="connsiteX176" fmla="*/ 1389980 w 9478115"/>
              <a:gd name="connsiteY176" fmla="*/ 21036 h 705236"/>
              <a:gd name="connsiteX177" fmla="*/ 1411355 w 9478115"/>
              <a:gd name="connsiteY177" fmla="*/ 146042 h 705236"/>
              <a:gd name="connsiteX178" fmla="*/ 1471017 w 9478115"/>
              <a:gd name="connsiteY178" fmla="*/ 225717 h 705236"/>
              <a:gd name="connsiteX179" fmla="*/ 1561850 w 9478115"/>
              <a:gd name="connsiteY179" fmla="*/ 252668 h 705236"/>
              <a:gd name="connsiteX180" fmla="*/ 1688912 w 9478115"/>
              <a:gd name="connsiteY180" fmla="*/ 191983 h 705236"/>
              <a:gd name="connsiteX181" fmla="*/ 1736522 w 9478115"/>
              <a:gd name="connsiteY181" fmla="*/ 21036 h 705236"/>
              <a:gd name="connsiteX182" fmla="*/ 1733980 w 9478115"/>
              <a:gd name="connsiteY182" fmla="*/ 0 h 705236"/>
              <a:gd name="connsiteX183" fmla="*/ 1953599 w 9478115"/>
              <a:gd name="connsiteY183" fmla="*/ 0 h 705236"/>
              <a:gd name="connsiteX184" fmla="*/ 1957113 w 9478115"/>
              <a:gd name="connsiteY184" fmla="*/ 21036 h 705236"/>
              <a:gd name="connsiteX185" fmla="*/ 1929744 w 9478115"/>
              <a:gd name="connsiteY185" fmla="*/ 183005 h 705236"/>
              <a:gd name="connsiteX186" fmla="*/ 1849730 w 9478115"/>
              <a:gd name="connsiteY186" fmla="*/ 311352 h 705236"/>
              <a:gd name="connsiteX187" fmla="*/ 1724641 w 9478115"/>
              <a:gd name="connsiteY187" fmla="*/ 394112 h 705236"/>
              <a:gd name="connsiteX188" fmla="*/ 1561850 w 9478115"/>
              <a:gd name="connsiteY188" fmla="*/ 422737 h 705236"/>
              <a:gd name="connsiteX189" fmla="*/ 1400637 w 9478115"/>
              <a:gd name="connsiteY189" fmla="*/ 393818 h 705236"/>
              <a:gd name="connsiteX190" fmla="*/ 1276176 w 9478115"/>
              <a:gd name="connsiteY190" fmla="*/ 310501 h 705236"/>
              <a:gd name="connsiteX191" fmla="*/ 1196323 w 9478115"/>
              <a:gd name="connsiteY191" fmla="*/ 183166 h 705236"/>
              <a:gd name="connsiteX192" fmla="*/ 1169389 w 9478115"/>
              <a:gd name="connsiteY192" fmla="*/ 21047 h 705236"/>
              <a:gd name="connsiteX193" fmla="*/ 796262 w 9478115"/>
              <a:gd name="connsiteY193" fmla="*/ 0 h 705236"/>
              <a:gd name="connsiteX194" fmla="*/ 1015431 w 9478115"/>
              <a:gd name="connsiteY194" fmla="*/ 0 h 705236"/>
              <a:gd name="connsiteX195" fmla="*/ 1015431 w 9478115"/>
              <a:gd name="connsiteY195" fmla="*/ 291283 h 705236"/>
              <a:gd name="connsiteX196" fmla="*/ 985266 w 9478115"/>
              <a:gd name="connsiteY196" fmla="*/ 388870 h 705236"/>
              <a:gd name="connsiteX197" fmla="*/ 904446 w 9478115"/>
              <a:gd name="connsiteY197" fmla="*/ 422737 h 705236"/>
              <a:gd name="connsiteX198" fmla="*/ 826594 w 9478115"/>
              <a:gd name="connsiteY198" fmla="*/ 389126 h 705236"/>
              <a:gd name="connsiteX199" fmla="*/ 796262 w 9478115"/>
              <a:gd name="connsiteY199" fmla="*/ 291294 h 705236"/>
              <a:gd name="connsiteX200" fmla="*/ 305915 w 9478115"/>
              <a:gd name="connsiteY200" fmla="*/ 0 h 705236"/>
              <a:gd name="connsiteX201" fmla="*/ 495173 w 9478115"/>
              <a:gd name="connsiteY201" fmla="*/ 0 h 705236"/>
              <a:gd name="connsiteX202" fmla="*/ 507582 w 9478115"/>
              <a:gd name="connsiteY202" fmla="*/ 50578 h 705236"/>
              <a:gd name="connsiteX203" fmla="*/ 519971 w 9478115"/>
              <a:gd name="connsiteY203" fmla="*/ 0 h 705236"/>
              <a:gd name="connsiteX204" fmla="*/ 711627 w 9478115"/>
              <a:gd name="connsiteY204" fmla="*/ 0 h 705236"/>
              <a:gd name="connsiteX205" fmla="*/ 660828 w 9478115"/>
              <a:gd name="connsiteY205" fmla="*/ 240427 h 705236"/>
              <a:gd name="connsiteX206" fmla="*/ 633993 w 9478115"/>
              <a:gd name="connsiteY206" fmla="*/ 335212 h 705236"/>
              <a:gd name="connsiteX207" fmla="*/ 592177 w 9478115"/>
              <a:gd name="connsiteY207" fmla="*/ 395141 h 705236"/>
              <a:gd name="connsiteX208" fmla="*/ 507359 w 9478115"/>
              <a:gd name="connsiteY208" fmla="*/ 422737 h 705236"/>
              <a:gd name="connsiteX209" fmla="*/ 438402 w 9478115"/>
              <a:gd name="connsiteY209" fmla="*/ 405081 h 705236"/>
              <a:gd name="connsiteX210" fmla="*/ 394834 w 9478115"/>
              <a:gd name="connsiteY210" fmla="*/ 360696 h 705236"/>
              <a:gd name="connsiteX211" fmla="*/ 371252 w 9478115"/>
              <a:gd name="connsiteY211" fmla="*/ 303352 h 705236"/>
              <a:gd name="connsiteX212" fmla="*/ 354135 w 9478115"/>
              <a:gd name="connsiteY212" fmla="*/ 222659 h 705236"/>
              <a:gd name="connsiteX213" fmla="*/ 0 w 9478115"/>
              <a:gd name="connsiteY213" fmla="*/ 0 h 705236"/>
              <a:gd name="connsiteX214" fmla="*/ 219168 w 9478115"/>
              <a:gd name="connsiteY214" fmla="*/ 0 h 705236"/>
              <a:gd name="connsiteX215" fmla="*/ 219168 w 9478115"/>
              <a:gd name="connsiteY215" fmla="*/ 291294 h 705236"/>
              <a:gd name="connsiteX216" fmla="*/ 189003 w 9478115"/>
              <a:gd name="connsiteY216" fmla="*/ 388870 h 705236"/>
              <a:gd name="connsiteX217" fmla="*/ 108883 w 9478115"/>
              <a:gd name="connsiteY217" fmla="*/ 422737 h 705236"/>
              <a:gd name="connsiteX218" fmla="*/ 30253 w 9478115"/>
              <a:gd name="connsiteY218" fmla="*/ 389609 h 705236"/>
              <a:gd name="connsiteX219" fmla="*/ 0 w 9478115"/>
              <a:gd name="connsiteY219" fmla="*/ 291283 h 70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F3F3F"/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95B6D83D-B0E7-45EC-ABE2-A2738AED226C}"/>
              </a:ext>
            </a:extLst>
          </p:cNvPr>
          <p:cNvSpPr/>
          <p:nvPr/>
        </p:nvSpPr>
        <p:spPr>
          <a:xfrm>
            <a:off x="1414092" y="3552380"/>
            <a:ext cx="9478115" cy="705236"/>
          </a:xfrm>
          <a:custGeom>
            <a:avLst/>
            <a:gdLst>
              <a:gd name="connsiteX0" fmla="*/ 8735823 w 9478115"/>
              <a:gd name="connsiteY0" fmla="*/ 0 h 705236"/>
              <a:gd name="connsiteX1" fmla="*/ 9478115 w 9478115"/>
              <a:gd name="connsiteY1" fmla="*/ 0 h 705236"/>
              <a:gd name="connsiteX2" fmla="*/ 9474677 w 9478115"/>
              <a:gd name="connsiteY2" fmla="*/ 19495 h 705236"/>
              <a:gd name="connsiteX3" fmla="*/ 9439612 w 9478115"/>
              <a:gd name="connsiteY3" fmla="*/ 57711 h 705236"/>
              <a:gd name="connsiteX4" fmla="*/ 9314440 w 9478115"/>
              <a:gd name="connsiteY4" fmla="*/ 81888 h 705236"/>
              <a:gd name="connsiteX5" fmla="*/ 8956747 w 9478115"/>
              <a:gd name="connsiteY5" fmla="*/ 81888 h 705236"/>
              <a:gd name="connsiteX6" fmla="*/ 8981102 w 9478115"/>
              <a:gd name="connsiteY6" fmla="*/ 175973 h 705236"/>
              <a:gd name="connsiteX7" fmla="*/ 9043310 w 9478115"/>
              <a:gd name="connsiteY7" fmla="*/ 245419 h 705236"/>
              <a:gd name="connsiteX8" fmla="*/ 9128861 w 9478115"/>
              <a:gd name="connsiteY8" fmla="*/ 268323 h 705236"/>
              <a:gd name="connsiteX9" fmla="*/ 9187550 w 9478115"/>
              <a:gd name="connsiteY9" fmla="*/ 260868 h 705236"/>
              <a:gd name="connsiteX10" fmla="*/ 9238268 w 9478115"/>
              <a:gd name="connsiteY10" fmla="*/ 237530 h 705236"/>
              <a:gd name="connsiteX11" fmla="*/ 9286983 w 9478115"/>
              <a:gd name="connsiteY11" fmla="*/ 200439 h 705236"/>
              <a:gd name="connsiteX12" fmla="*/ 9343748 w 9478115"/>
              <a:gd name="connsiteY12" fmla="*/ 148443 h 705236"/>
              <a:gd name="connsiteX13" fmla="*/ 9394682 w 9478115"/>
              <a:gd name="connsiteY13" fmla="*/ 132522 h 705236"/>
              <a:gd name="connsiteX14" fmla="*/ 9452360 w 9478115"/>
              <a:gd name="connsiteY14" fmla="*/ 152741 h 705236"/>
              <a:gd name="connsiteX15" fmla="*/ 9475203 w 9478115"/>
              <a:gd name="connsiteY15" fmla="*/ 208183 h 705236"/>
              <a:gd name="connsiteX16" fmla="*/ 9453332 w 9478115"/>
              <a:gd name="connsiteY16" fmla="*/ 275100 h 705236"/>
              <a:gd name="connsiteX17" fmla="*/ 9388545 w 9478115"/>
              <a:gd name="connsiteY17" fmla="*/ 345847 h 705236"/>
              <a:gd name="connsiteX18" fmla="*/ 9281496 w 9478115"/>
              <a:gd name="connsiteY18" fmla="*/ 400989 h 705236"/>
              <a:gd name="connsiteX19" fmla="*/ 9134443 w 9478115"/>
              <a:gd name="connsiteY19" fmla="*/ 422737 h 705236"/>
              <a:gd name="connsiteX20" fmla="*/ 8838757 w 9478115"/>
              <a:gd name="connsiteY20" fmla="*/ 313853 h 705236"/>
              <a:gd name="connsiteX21" fmla="*/ 8732675 w 9478115"/>
              <a:gd name="connsiteY21" fmla="*/ 19635 h 705236"/>
              <a:gd name="connsiteX22" fmla="*/ 7857840 w 9478115"/>
              <a:gd name="connsiteY22" fmla="*/ 0 h 705236"/>
              <a:gd name="connsiteX23" fmla="*/ 8078641 w 9478115"/>
              <a:gd name="connsiteY23" fmla="*/ 0 h 705236"/>
              <a:gd name="connsiteX24" fmla="*/ 8075543 w 9478115"/>
              <a:gd name="connsiteY24" fmla="*/ 25261 h 705236"/>
              <a:gd name="connsiteX25" fmla="*/ 8088107 w 9478115"/>
              <a:gd name="connsiteY25" fmla="*/ 120124 h 705236"/>
              <a:gd name="connsiteX26" fmla="*/ 8123825 w 9478115"/>
              <a:gd name="connsiteY26" fmla="*/ 192122 h 705236"/>
              <a:gd name="connsiteX27" fmla="*/ 8179334 w 9478115"/>
              <a:gd name="connsiteY27" fmla="*/ 236324 h 705236"/>
              <a:gd name="connsiteX28" fmla="*/ 8251060 w 9478115"/>
              <a:gd name="connsiteY28" fmla="*/ 251245 h 705236"/>
              <a:gd name="connsiteX29" fmla="*/ 8341709 w 9478115"/>
              <a:gd name="connsiteY29" fmla="*/ 226895 h 705236"/>
              <a:gd name="connsiteX30" fmla="*/ 8407164 w 9478115"/>
              <a:gd name="connsiteY30" fmla="*/ 153947 h 705236"/>
              <a:gd name="connsiteX31" fmla="*/ 8450487 w 9478115"/>
              <a:gd name="connsiteY31" fmla="*/ 96242 h 705236"/>
              <a:gd name="connsiteX32" fmla="*/ 8508509 w 9478115"/>
              <a:gd name="connsiteY32" fmla="*/ 75272 h 705236"/>
              <a:gd name="connsiteX33" fmla="*/ 8577277 w 9478115"/>
              <a:gd name="connsiteY33" fmla="*/ 106521 h 705236"/>
              <a:gd name="connsiteX34" fmla="*/ 8604384 w 9478115"/>
              <a:gd name="connsiteY34" fmla="*/ 172604 h 705236"/>
              <a:gd name="connsiteX35" fmla="*/ 8581563 w 9478115"/>
              <a:gd name="connsiteY35" fmla="*/ 254714 h 705236"/>
              <a:gd name="connsiteX36" fmla="*/ 8512990 w 9478115"/>
              <a:gd name="connsiteY36" fmla="*/ 336563 h 705236"/>
              <a:gd name="connsiteX37" fmla="*/ 8398525 w 9478115"/>
              <a:gd name="connsiteY37" fmla="*/ 398159 h 705236"/>
              <a:gd name="connsiteX38" fmla="*/ 8244089 w 9478115"/>
              <a:gd name="connsiteY38" fmla="*/ 421314 h 705236"/>
              <a:gd name="connsiteX39" fmla="*/ 7958070 w 9478115"/>
              <a:gd name="connsiteY39" fmla="*/ 314265 h 705236"/>
              <a:gd name="connsiteX40" fmla="*/ 7854952 w 9478115"/>
              <a:gd name="connsiteY40" fmla="*/ 27996 h 705236"/>
              <a:gd name="connsiteX41" fmla="*/ 7492616 w 9478115"/>
              <a:gd name="connsiteY41" fmla="*/ 0 h 705236"/>
              <a:gd name="connsiteX42" fmla="*/ 7711784 w 9478115"/>
              <a:gd name="connsiteY42" fmla="*/ 0 h 705236"/>
              <a:gd name="connsiteX43" fmla="*/ 7711784 w 9478115"/>
              <a:gd name="connsiteY43" fmla="*/ 292617 h 705236"/>
              <a:gd name="connsiteX44" fmla="*/ 7680486 w 9478115"/>
              <a:gd name="connsiteY44" fmla="*/ 388925 h 705236"/>
              <a:gd name="connsiteX45" fmla="*/ 7600799 w 9478115"/>
              <a:gd name="connsiteY45" fmla="*/ 422737 h 705236"/>
              <a:gd name="connsiteX46" fmla="*/ 7522514 w 9478115"/>
              <a:gd name="connsiteY46" fmla="*/ 388353 h 705236"/>
              <a:gd name="connsiteX47" fmla="*/ 7492616 w 9478115"/>
              <a:gd name="connsiteY47" fmla="*/ 292617 h 705236"/>
              <a:gd name="connsiteX48" fmla="*/ 7000051 w 9478115"/>
              <a:gd name="connsiteY48" fmla="*/ 0 h 705236"/>
              <a:gd name="connsiteX49" fmla="*/ 7219218 w 9478115"/>
              <a:gd name="connsiteY49" fmla="*/ 0 h 705236"/>
              <a:gd name="connsiteX50" fmla="*/ 7219218 w 9478115"/>
              <a:gd name="connsiteY50" fmla="*/ 138370 h 705236"/>
              <a:gd name="connsiteX51" fmla="*/ 7221982 w 9478115"/>
              <a:gd name="connsiteY51" fmla="*/ 204219 h 705236"/>
              <a:gd name="connsiteX52" fmla="*/ 7234523 w 9478115"/>
              <a:gd name="connsiteY52" fmla="*/ 236185 h 705236"/>
              <a:gd name="connsiteX53" fmla="*/ 7268463 w 9478115"/>
              <a:gd name="connsiteY53" fmla="*/ 246975 h 705236"/>
              <a:gd name="connsiteX54" fmla="*/ 7313064 w 9478115"/>
              <a:gd name="connsiteY54" fmla="*/ 241044 h 705236"/>
              <a:gd name="connsiteX55" fmla="*/ 7358466 w 9478115"/>
              <a:gd name="connsiteY55" fmla="*/ 235112 h 705236"/>
              <a:gd name="connsiteX56" fmla="*/ 7410596 w 9478115"/>
              <a:gd name="connsiteY56" fmla="*/ 257949 h 705236"/>
              <a:gd name="connsiteX57" fmla="*/ 7433416 w 9478115"/>
              <a:gd name="connsiteY57" fmla="*/ 313564 h 705236"/>
              <a:gd name="connsiteX58" fmla="*/ 7377496 w 9478115"/>
              <a:gd name="connsiteY58" fmla="*/ 395535 h 705236"/>
              <a:gd name="connsiteX59" fmla="*/ 7223811 w 9478115"/>
              <a:gd name="connsiteY59" fmla="*/ 422737 h 705236"/>
              <a:gd name="connsiteX60" fmla="*/ 7080282 w 9478115"/>
              <a:gd name="connsiteY60" fmla="*/ 390193 h 705236"/>
              <a:gd name="connsiteX61" fmla="*/ 7015266 w 9478115"/>
              <a:gd name="connsiteY61" fmla="*/ 301073 h 705236"/>
              <a:gd name="connsiteX62" fmla="*/ 7000051 w 9478115"/>
              <a:gd name="connsiteY62" fmla="*/ 153747 h 705236"/>
              <a:gd name="connsiteX63" fmla="*/ 6207885 w 9478115"/>
              <a:gd name="connsiteY63" fmla="*/ 0 h 705236"/>
              <a:gd name="connsiteX64" fmla="*/ 6708921 w 9478115"/>
              <a:gd name="connsiteY64" fmla="*/ 0 h 705236"/>
              <a:gd name="connsiteX65" fmla="*/ 6779275 w 9478115"/>
              <a:gd name="connsiteY65" fmla="*/ 58989 h 705236"/>
              <a:gd name="connsiteX66" fmla="*/ 6810491 w 9478115"/>
              <a:gd name="connsiteY66" fmla="*/ 159673 h 705236"/>
              <a:gd name="connsiteX67" fmla="*/ 6769547 w 9478115"/>
              <a:gd name="connsiteY67" fmla="*/ 302429 h 705236"/>
              <a:gd name="connsiteX68" fmla="*/ 6650223 w 9478115"/>
              <a:gd name="connsiteY68" fmla="*/ 392511 h 705236"/>
              <a:gd name="connsiteX69" fmla="*/ 6461336 w 9478115"/>
              <a:gd name="connsiteY69" fmla="*/ 422737 h 705236"/>
              <a:gd name="connsiteX70" fmla="*/ 6279204 w 9478115"/>
              <a:gd name="connsiteY70" fmla="*/ 390026 h 705236"/>
              <a:gd name="connsiteX71" fmla="*/ 6165534 w 9478115"/>
              <a:gd name="connsiteY71" fmla="*/ 307015 h 705236"/>
              <a:gd name="connsiteX72" fmla="*/ 6128248 w 9478115"/>
              <a:gd name="connsiteY72" fmla="*/ 204236 h 705236"/>
              <a:gd name="connsiteX73" fmla="*/ 6154682 w 9478115"/>
              <a:gd name="connsiteY73" fmla="*/ 140443 h 705236"/>
              <a:gd name="connsiteX74" fmla="*/ 6221299 w 9478115"/>
              <a:gd name="connsiteY74" fmla="*/ 114020 h 705236"/>
              <a:gd name="connsiteX75" fmla="*/ 6276263 w 9478115"/>
              <a:gd name="connsiteY75" fmla="*/ 131454 h 705236"/>
              <a:gd name="connsiteX76" fmla="*/ 6312960 w 9478115"/>
              <a:gd name="connsiteY76" fmla="*/ 182088 h 705236"/>
              <a:gd name="connsiteX77" fmla="*/ 6375724 w 9478115"/>
              <a:gd name="connsiteY77" fmla="*/ 248187 h 705236"/>
              <a:gd name="connsiteX78" fmla="*/ 6479382 w 9478115"/>
              <a:gd name="connsiteY78" fmla="*/ 271169 h 705236"/>
              <a:gd name="connsiteX79" fmla="*/ 6563888 w 9478115"/>
              <a:gd name="connsiteY79" fmla="*/ 249099 h 705236"/>
              <a:gd name="connsiteX80" fmla="*/ 6595593 w 9478115"/>
              <a:gd name="connsiteY80" fmla="*/ 201590 h 705236"/>
              <a:gd name="connsiteX81" fmla="*/ 6561959 w 9478115"/>
              <a:gd name="connsiteY81" fmla="*/ 139093 h 705236"/>
              <a:gd name="connsiteX82" fmla="*/ 6436298 w 9478115"/>
              <a:gd name="connsiteY82" fmla="*/ 96575 h 705236"/>
              <a:gd name="connsiteX83" fmla="*/ 6279927 w 9478115"/>
              <a:gd name="connsiteY83" fmla="*/ 45664 h 705236"/>
              <a:gd name="connsiteX84" fmla="*/ 6221813 w 9478115"/>
              <a:gd name="connsiteY84" fmla="*/ 12885 h 705236"/>
              <a:gd name="connsiteX85" fmla="*/ 5277124 w 9478115"/>
              <a:gd name="connsiteY85" fmla="*/ 0 h 705236"/>
              <a:gd name="connsiteX86" fmla="*/ 5496292 w 9478115"/>
              <a:gd name="connsiteY86" fmla="*/ 0 h 705236"/>
              <a:gd name="connsiteX87" fmla="*/ 5496292 w 9478115"/>
              <a:gd name="connsiteY87" fmla="*/ 52446 h 705236"/>
              <a:gd name="connsiteX88" fmla="*/ 5506715 w 9478115"/>
              <a:gd name="connsiteY88" fmla="*/ 159334 h 705236"/>
              <a:gd name="connsiteX89" fmla="*/ 5542278 w 9478115"/>
              <a:gd name="connsiteY89" fmla="*/ 223454 h 705236"/>
              <a:gd name="connsiteX90" fmla="*/ 5611224 w 9478115"/>
              <a:gd name="connsiteY90" fmla="*/ 245552 h 705236"/>
              <a:gd name="connsiteX91" fmla="*/ 5694090 w 9478115"/>
              <a:gd name="connsiteY91" fmla="*/ 219313 h 705236"/>
              <a:gd name="connsiteX92" fmla="*/ 5750349 w 9478115"/>
              <a:gd name="connsiteY92" fmla="*/ 152546 h 705236"/>
              <a:gd name="connsiteX93" fmla="*/ 5765005 w 9478115"/>
              <a:gd name="connsiteY93" fmla="*/ 40227 h 705236"/>
              <a:gd name="connsiteX94" fmla="*/ 5765649 w 9478115"/>
              <a:gd name="connsiteY94" fmla="*/ 0 h 705236"/>
              <a:gd name="connsiteX95" fmla="*/ 5985150 w 9478115"/>
              <a:gd name="connsiteY95" fmla="*/ 0 h 705236"/>
              <a:gd name="connsiteX96" fmla="*/ 5985150 w 9478115"/>
              <a:gd name="connsiteY96" fmla="*/ 299566 h 705236"/>
              <a:gd name="connsiteX97" fmla="*/ 5956342 w 9478115"/>
              <a:gd name="connsiteY97" fmla="*/ 391077 h 705236"/>
              <a:gd name="connsiteX98" fmla="*/ 5881493 w 9478115"/>
              <a:gd name="connsiteY98" fmla="*/ 422703 h 705236"/>
              <a:gd name="connsiteX99" fmla="*/ 5806537 w 9478115"/>
              <a:gd name="connsiteY99" fmla="*/ 390121 h 705236"/>
              <a:gd name="connsiteX100" fmla="*/ 5777156 w 9478115"/>
              <a:gd name="connsiteY100" fmla="*/ 300967 h 705236"/>
              <a:gd name="connsiteX101" fmla="*/ 5777156 w 9478115"/>
              <a:gd name="connsiteY101" fmla="*/ 290771 h 705236"/>
              <a:gd name="connsiteX102" fmla="*/ 5728680 w 9478115"/>
              <a:gd name="connsiteY102" fmla="*/ 360462 h 705236"/>
              <a:gd name="connsiteX103" fmla="*/ 5642177 w 9478115"/>
              <a:gd name="connsiteY103" fmla="*/ 406176 h 705236"/>
              <a:gd name="connsiteX104" fmla="*/ 5535407 w 9478115"/>
              <a:gd name="connsiteY104" fmla="*/ 421314 h 705236"/>
              <a:gd name="connsiteX105" fmla="*/ 5404692 w 9478115"/>
              <a:gd name="connsiteY105" fmla="*/ 391016 h 705236"/>
              <a:gd name="connsiteX106" fmla="*/ 5312614 w 9478115"/>
              <a:gd name="connsiteY106" fmla="*/ 289059 h 705236"/>
              <a:gd name="connsiteX107" fmla="*/ 5277124 w 9478115"/>
              <a:gd name="connsiteY107" fmla="*/ 125050 h 705236"/>
              <a:gd name="connsiteX108" fmla="*/ 4884189 w 9478115"/>
              <a:gd name="connsiteY108" fmla="*/ 0 h 705236"/>
              <a:gd name="connsiteX109" fmla="*/ 5103357 w 9478115"/>
              <a:gd name="connsiteY109" fmla="*/ 0 h 705236"/>
              <a:gd name="connsiteX110" fmla="*/ 5103357 w 9478115"/>
              <a:gd name="connsiteY110" fmla="*/ 393528 h 705236"/>
              <a:gd name="connsiteX111" fmla="*/ 5098615 w 9478115"/>
              <a:gd name="connsiteY111" fmla="*/ 507582 h 705236"/>
              <a:gd name="connsiteX112" fmla="*/ 5085234 w 9478115"/>
              <a:gd name="connsiteY112" fmla="*/ 573482 h 705236"/>
              <a:gd name="connsiteX113" fmla="*/ 4869825 w 9478115"/>
              <a:gd name="connsiteY113" fmla="*/ 705236 h 705236"/>
              <a:gd name="connsiteX114" fmla="*/ 4729559 w 9478115"/>
              <a:gd name="connsiteY114" fmla="*/ 678718 h 705236"/>
              <a:gd name="connsiteX115" fmla="*/ 4679776 w 9478115"/>
              <a:gd name="connsiteY115" fmla="*/ 597987 h 705236"/>
              <a:gd name="connsiteX116" fmla="*/ 4704003 w 9478115"/>
              <a:gd name="connsiteY116" fmla="*/ 533060 h 705236"/>
              <a:gd name="connsiteX117" fmla="*/ 4767256 w 9478115"/>
              <a:gd name="connsiteY117" fmla="*/ 507515 h 705236"/>
              <a:gd name="connsiteX118" fmla="*/ 4782244 w 9478115"/>
              <a:gd name="connsiteY118" fmla="*/ 508755 h 705236"/>
              <a:gd name="connsiteX119" fmla="*/ 4809295 w 9478115"/>
              <a:gd name="connsiteY119" fmla="*/ 511196 h 705236"/>
              <a:gd name="connsiteX120" fmla="*/ 4834234 w 9478115"/>
              <a:gd name="connsiteY120" fmla="*/ 512396 h 705236"/>
              <a:gd name="connsiteX121" fmla="*/ 4873705 w 9478115"/>
              <a:gd name="connsiteY121" fmla="*/ 488025 h 705236"/>
              <a:gd name="connsiteX122" fmla="*/ 4884189 w 9478115"/>
              <a:gd name="connsiteY122" fmla="*/ 389181 h 705236"/>
              <a:gd name="connsiteX123" fmla="*/ 3769485 w 9478115"/>
              <a:gd name="connsiteY123" fmla="*/ 0 h 705236"/>
              <a:gd name="connsiteX124" fmla="*/ 4270521 w 9478115"/>
              <a:gd name="connsiteY124" fmla="*/ 0 h 705236"/>
              <a:gd name="connsiteX125" fmla="*/ 4340876 w 9478115"/>
              <a:gd name="connsiteY125" fmla="*/ 58989 h 705236"/>
              <a:gd name="connsiteX126" fmla="*/ 4372091 w 9478115"/>
              <a:gd name="connsiteY126" fmla="*/ 159673 h 705236"/>
              <a:gd name="connsiteX127" fmla="*/ 4331147 w 9478115"/>
              <a:gd name="connsiteY127" fmla="*/ 302429 h 705236"/>
              <a:gd name="connsiteX128" fmla="*/ 4211823 w 9478115"/>
              <a:gd name="connsiteY128" fmla="*/ 392511 h 705236"/>
              <a:gd name="connsiteX129" fmla="*/ 4022936 w 9478115"/>
              <a:gd name="connsiteY129" fmla="*/ 422737 h 705236"/>
              <a:gd name="connsiteX130" fmla="*/ 3840804 w 9478115"/>
              <a:gd name="connsiteY130" fmla="*/ 390026 h 705236"/>
              <a:gd name="connsiteX131" fmla="*/ 3727134 w 9478115"/>
              <a:gd name="connsiteY131" fmla="*/ 307015 h 705236"/>
              <a:gd name="connsiteX132" fmla="*/ 3689848 w 9478115"/>
              <a:gd name="connsiteY132" fmla="*/ 204236 h 705236"/>
              <a:gd name="connsiteX133" fmla="*/ 3716283 w 9478115"/>
              <a:gd name="connsiteY133" fmla="*/ 140443 h 705236"/>
              <a:gd name="connsiteX134" fmla="*/ 3782899 w 9478115"/>
              <a:gd name="connsiteY134" fmla="*/ 114020 h 705236"/>
              <a:gd name="connsiteX135" fmla="*/ 3837863 w 9478115"/>
              <a:gd name="connsiteY135" fmla="*/ 131454 h 705236"/>
              <a:gd name="connsiteX136" fmla="*/ 3874560 w 9478115"/>
              <a:gd name="connsiteY136" fmla="*/ 182088 h 705236"/>
              <a:gd name="connsiteX137" fmla="*/ 3937324 w 9478115"/>
              <a:gd name="connsiteY137" fmla="*/ 248187 h 705236"/>
              <a:gd name="connsiteX138" fmla="*/ 4040982 w 9478115"/>
              <a:gd name="connsiteY138" fmla="*/ 271169 h 705236"/>
              <a:gd name="connsiteX139" fmla="*/ 4125488 w 9478115"/>
              <a:gd name="connsiteY139" fmla="*/ 249099 h 705236"/>
              <a:gd name="connsiteX140" fmla="*/ 4157192 w 9478115"/>
              <a:gd name="connsiteY140" fmla="*/ 201590 h 705236"/>
              <a:gd name="connsiteX141" fmla="*/ 4123559 w 9478115"/>
              <a:gd name="connsiteY141" fmla="*/ 139093 h 705236"/>
              <a:gd name="connsiteX142" fmla="*/ 3997897 w 9478115"/>
              <a:gd name="connsiteY142" fmla="*/ 96575 h 705236"/>
              <a:gd name="connsiteX143" fmla="*/ 3841527 w 9478115"/>
              <a:gd name="connsiteY143" fmla="*/ 45664 h 705236"/>
              <a:gd name="connsiteX144" fmla="*/ 3783413 w 9478115"/>
              <a:gd name="connsiteY144" fmla="*/ 12885 h 705236"/>
              <a:gd name="connsiteX145" fmla="*/ 3330191 w 9478115"/>
              <a:gd name="connsiteY145" fmla="*/ 0 h 705236"/>
              <a:gd name="connsiteX146" fmla="*/ 3549359 w 9478115"/>
              <a:gd name="connsiteY146" fmla="*/ 0 h 705236"/>
              <a:gd name="connsiteX147" fmla="*/ 3549359 w 9478115"/>
              <a:gd name="connsiteY147" fmla="*/ 292617 h 705236"/>
              <a:gd name="connsiteX148" fmla="*/ 3518061 w 9478115"/>
              <a:gd name="connsiteY148" fmla="*/ 388925 h 705236"/>
              <a:gd name="connsiteX149" fmla="*/ 3438375 w 9478115"/>
              <a:gd name="connsiteY149" fmla="*/ 422737 h 705236"/>
              <a:gd name="connsiteX150" fmla="*/ 3360089 w 9478115"/>
              <a:gd name="connsiteY150" fmla="*/ 388353 h 705236"/>
              <a:gd name="connsiteX151" fmla="*/ 3330191 w 9478115"/>
              <a:gd name="connsiteY151" fmla="*/ 292617 h 705236"/>
              <a:gd name="connsiteX152" fmla="*/ 2068323 w 9478115"/>
              <a:gd name="connsiteY152" fmla="*/ 0 h 705236"/>
              <a:gd name="connsiteX153" fmla="*/ 2810615 w 9478115"/>
              <a:gd name="connsiteY153" fmla="*/ 0 h 705236"/>
              <a:gd name="connsiteX154" fmla="*/ 2807178 w 9478115"/>
              <a:gd name="connsiteY154" fmla="*/ 19495 h 705236"/>
              <a:gd name="connsiteX155" fmla="*/ 2772113 w 9478115"/>
              <a:gd name="connsiteY155" fmla="*/ 57711 h 705236"/>
              <a:gd name="connsiteX156" fmla="*/ 2646941 w 9478115"/>
              <a:gd name="connsiteY156" fmla="*/ 81888 h 705236"/>
              <a:gd name="connsiteX157" fmla="*/ 2289247 w 9478115"/>
              <a:gd name="connsiteY157" fmla="*/ 81888 h 705236"/>
              <a:gd name="connsiteX158" fmla="*/ 2313602 w 9478115"/>
              <a:gd name="connsiteY158" fmla="*/ 175973 h 705236"/>
              <a:gd name="connsiteX159" fmla="*/ 2375810 w 9478115"/>
              <a:gd name="connsiteY159" fmla="*/ 245419 h 705236"/>
              <a:gd name="connsiteX160" fmla="*/ 2461361 w 9478115"/>
              <a:gd name="connsiteY160" fmla="*/ 268323 h 705236"/>
              <a:gd name="connsiteX161" fmla="*/ 2520051 w 9478115"/>
              <a:gd name="connsiteY161" fmla="*/ 260868 h 705236"/>
              <a:gd name="connsiteX162" fmla="*/ 2570768 w 9478115"/>
              <a:gd name="connsiteY162" fmla="*/ 237530 h 705236"/>
              <a:gd name="connsiteX163" fmla="*/ 2619484 w 9478115"/>
              <a:gd name="connsiteY163" fmla="*/ 200439 h 705236"/>
              <a:gd name="connsiteX164" fmla="*/ 2676249 w 9478115"/>
              <a:gd name="connsiteY164" fmla="*/ 148443 h 705236"/>
              <a:gd name="connsiteX165" fmla="*/ 2727183 w 9478115"/>
              <a:gd name="connsiteY165" fmla="*/ 132522 h 705236"/>
              <a:gd name="connsiteX166" fmla="*/ 2784860 w 9478115"/>
              <a:gd name="connsiteY166" fmla="*/ 152741 h 705236"/>
              <a:gd name="connsiteX167" fmla="*/ 2807703 w 9478115"/>
              <a:gd name="connsiteY167" fmla="*/ 208183 h 705236"/>
              <a:gd name="connsiteX168" fmla="*/ 2785833 w 9478115"/>
              <a:gd name="connsiteY168" fmla="*/ 275100 h 705236"/>
              <a:gd name="connsiteX169" fmla="*/ 2721045 w 9478115"/>
              <a:gd name="connsiteY169" fmla="*/ 345847 h 705236"/>
              <a:gd name="connsiteX170" fmla="*/ 2613996 w 9478115"/>
              <a:gd name="connsiteY170" fmla="*/ 400989 h 705236"/>
              <a:gd name="connsiteX171" fmla="*/ 2466943 w 9478115"/>
              <a:gd name="connsiteY171" fmla="*/ 422737 h 705236"/>
              <a:gd name="connsiteX172" fmla="*/ 2171257 w 9478115"/>
              <a:gd name="connsiteY172" fmla="*/ 313853 h 705236"/>
              <a:gd name="connsiteX173" fmla="*/ 2065176 w 9478115"/>
              <a:gd name="connsiteY173" fmla="*/ 19635 h 705236"/>
              <a:gd name="connsiteX174" fmla="*/ 1171063 w 9478115"/>
              <a:gd name="connsiteY174" fmla="*/ 0 h 705236"/>
              <a:gd name="connsiteX175" fmla="*/ 1391660 w 9478115"/>
              <a:gd name="connsiteY175" fmla="*/ 0 h 705236"/>
              <a:gd name="connsiteX176" fmla="*/ 1389980 w 9478115"/>
              <a:gd name="connsiteY176" fmla="*/ 21036 h 705236"/>
              <a:gd name="connsiteX177" fmla="*/ 1411355 w 9478115"/>
              <a:gd name="connsiteY177" fmla="*/ 146042 h 705236"/>
              <a:gd name="connsiteX178" fmla="*/ 1471017 w 9478115"/>
              <a:gd name="connsiteY178" fmla="*/ 225717 h 705236"/>
              <a:gd name="connsiteX179" fmla="*/ 1561850 w 9478115"/>
              <a:gd name="connsiteY179" fmla="*/ 252668 h 705236"/>
              <a:gd name="connsiteX180" fmla="*/ 1688912 w 9478115"/>
              <a:gd name="connsiteY180" fmla="*/ 191983 h 705236"/>
              <a:gd name="connsiteX181" fmla="*/ 1736522 w 9478115"/>
              <a:gd name="connsiteY181" fmla="*/ 21036 h 705236"/>
              <a:gd name="connsiteX182" fmla="*/ 1733980 w 9478115"/>
              <a:gd name="connsiteY182" fmla="*/ 0 h 705236"/>
              <a:gd name="connsiteX183" fmla="*/ 1953599 w 9478115"/>
              <a:gd name="connsiteY183" fmla="*/ 0 h 705236"/>
              <a:gd name="connsiteX184" fmla="*/ 1957113 w 9478115"/>
              <a:gd name="connsiteY184" fmla="*/ 21036 h 705236"/>
              <a:gd name="connsiteX185" fmla="*/ 1929744 w 9478115"/>
              <a:gd name="connsiteY185" fmla="*/ 183005 h 705236"/>
              <a:gd name="connsiteX186" fmla="*/ 1849730 w 9478115"/>
              <a:gd name="connsiteY186" fmla="*/ 311352 h 705236"/>
              <a:gd name="connsiteX187" fmla="*/ 1724641 w 9478115"/>
              <a:gd name="connsiteY187" fmla="*/ 394112 h 705236"/>
              <a:gd name="connsiteX188" fmla="*/ 1561850 w 9478115"/>
              <a:gd name="connsiteY188" fmla="*/ 422737 h 705236"/>
              <a:gd name="connsiteX189" fmla="*/ 1400637 w 9478115"/>
              <a:gd name="connsiteY189" fmla="*/ 393818 h 705236"/>
              <a:gd name="connsiteX190" fmla="*/ 1276176 w 9478115"/>
              <a:gd name="connsiteY190" fmla="*/ 310501 h 705236"/>
              <a:gd name="connsiteX191" fmla="*/ 1196323 w 9478115"/>
              <a:gd name="connsiteY191" fmla="*/ 183166 h 705236"/>
              <a:gd name="connsiteX192" fmla="*/ 1169389 w 9478115"/>
              <a:gd name="connsiteY192" fmla="*/ 21047 h 705236"/>
              <a:gd name="connsiteX193" fmla="*/ 796262 w 9478115"/>
              <a:gd name="connsiteY193" fmla="*/ 0 h 705236"/>
              <a:gd name="connsiteX194" fmla="*/ 1015431 w 9478115"/>
              <a:gd name="connsiteY194" fmla="*/ 0 h 705236"/>
              <a:gd name="connsiteX195" fmla="*/ 1015431 w 9478115"/>
              <a:gd name="connsiteY195" fmla="*/ 291283 h 705236"/>
              <a:gd name="connsiteX196" fmla="*/ 985266 w 9478115"/>
              <a:gd name="connsiteY196" fmla="*/ 388870 h 705236"/>
              <a:gd name="connsiteX197" fmla="*/ 904446 w 9478115"/>
              <a:gd name="connsiteY197" fmla="*/ 422737 h 705236"/>
              <a:gd name="connsiteX198" fmla="*/ 826594 w 9478115"/>
              <a:gd name="connsiteY198" fmla="*/ 389126 h 705236"/>
              <a:gd name="connsiteX199" fmla="*/ 796262 w 9478115"/>
              <a:gd name="connsiteY199" fmla="*/ 291294 h 705236"/>
              <a:gd name="connsiteX200" fmla="*/ 305915 w 9478115"/>
              <a:gd name="connsiteY200" fmla="*/ 0 h 705236"/>
              <a:gd name="connsiteX201" fmla="*/ 495173 w 9478115"/>
              <a:gd name="connsiteY201" fmla="*/ 0 h 705236"/>
              <a:gd name="connsiteX202" fmla="*/ 507582 w 9478115"/>
              <a:gd name="connsiteY202" fmla="*/ 50578 h 705236"/>
              <a:gd name="connsiteX203" fmla="*/ 519971 w 9478115"/>
              <a:gd name="connsiteY203" fmla="*/ 0 h 705236"/>
              <a:gd name="connsiteX204" fmla="*/ 711627 w 9478115"/>
              <a:gd name="connsiteY204" fmla="*/ 0 h 705236"/>
              <a:gd name="connsiteX205" fmla="*/ 660828 w 9478115"/>
              <a:gd name="connsiteY205" fmla="*/ 240427 h 705236"/>
              <a:gd name="connsiteX206" fmla="*/ 633993 w 9478115"/>
              <a:gd name="connsiteY206" fmla="*/ 335212 h 705236"/>
              <a:gd name="connsiteX207" fmla="*/ 592177 w 9478115"/>
              <a:gd name="connsiteY207" fmla="*/ 395141 h 705236"/>
              <a:gd name="connsiteX208" fmla="*/ 507359 w 9478115"/>
              <a:gd name="connsiteY208" fmla="*/ 422737 h 705236"/>
              <a:gd name="connsiteX209" fmla="*/ 438402 w 9478115"/>
              <a:gd name="connsiteY209" fmla="*/ 405081 h 705236"/>
              <a:gd name="connsiteX210" fmla="*/ 394834 w 9478115"/>
              <a:gd name="connsiteY210" fmla="*/ 360696 h 705236"/>
              <a:gd name="connsiteX211" fmla="*/ 371252 w 9478115"/>
              <a:gd name="connsiteY211" fmla="*/ 303352 h 705236"/>
              <a:gd name="connsiteX212" fmla="*/ 354135 w 9478115"/>
              <a:gd name="connsiteY212" fmla="*/ 222659 h 705236"/>
              <a:gd name="connsiteX213" fmla="*/ 0 w 9478115"/>
              <a:gd name="connsiteY213" fmla="*/ 0 h 705236"/>
              <a:gd name="connsiteX214" fmla="*/ 219168 w 9478115"/>
              <a:gd name="connsiteY214" fmla="*/ 0 h 705236"/>
              <a:gd name="connsiteX215" fmla="*/ 219168 w 9478115"/>
              <a:gd name="connsiteY215" fmla="*/ 291294 h 705236"/>
              <a:gd name="connsiteX216" fmla="*/ 189003 w 9478115"/>
              <a:gd name="connsiteY216" fmla="*/ 388870 h 705236"/>
              <a:gd name="connsiteX217" fmla="*/ 108883 w 9478115"/>
              <a:gd name="connsiteY217" fmla="*/ 422737 h 705236"/>
              <a:gd name="connsiteX218" fmla="*/ 30253 w 9478115"/>
              <a:gd name="connsiteY218" fmla="*/ 389609 h 705236"/>
              <a:gd name="connsiteX219" fmla="*/ 0 w 9478115"/>
              <a:gd name="connsiteY219" fmla="*/ 291283 h 70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rgbClr val="1F1F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1F1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CEEA50-ABFA-46BE-86CB-DEFF96601F34}"/>
              </a:ext>
            </a:extLst>
          </p:cNvPr>
          <p:cNvSpPr txBox="1"/>
          <p:nvPr/>
        </p:nvSpPr>
        <p:spPr>
          <a:xfrm>
            <a:off x="1345286" y="2773686"/>
            <a:ext cx="9486366" cy="655314"/>
          </a:xfrm>
          <a:custGeom>
            <a:avLst/>
            <a:gdLst/>
            <a:ahLst/>
            <a:cxnLst/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0256B2-DBB1-4D86-A320-3D0288FE7683}"/>
              </a:ext>
            </a:extLst>
          </p:cNvPr>
          <p:cNvSpPr txBox="1"/>
          <p:nvPr/>
        </p:nvSpPr>
        <p:spPr>
          <a:xfrm>
            <a:off x="1341702" y="3429000"/>
            <a:ext cx="9478115" cy="705236"/>
          </a:xfrm>
          <a:custGeom>
            <a:avLst/>
            <a:gdLst/>
            <a:ahLst/>
            <a:cxnLst/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38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EBBE8386-BF6E-42ED-AD96-1E717D1AB78C}"/>
              </a:ext>
            </a:extLst>
          </p:cNvPr>
          <p:cNvSpPr/>
          <p:nvPr/>
        </p:nvSpPr>
        <p:spPr>
          <a:xfrm>
            <a:off x="-2757367" y="2773686"/>
            <a:ext cx="16611600" cy="5618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AC4E8B-A78A-416F-A76A-36AA2E333587}"/>
              </a:ext>
            </a:extLst>
          </p:cNvPr>
          <p:cNvSpPr/>
          <p:nvPr/>
        </p:nvSpPr>
        <p:spPr>
          <a:xfrm>
            <a:off x="-2757367" y="-2189355"/>
            <a:ext cx="16611600" cy="56183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CEEA50-ABFA-46BE-86CB-DEFF96601F34}"/>
              </a:ext>
            </a:extLst>
          </p:cNvPr>
          <p:cNvSpPr txBox="1"/>
          <p:nvPr/>
        </p:nvSpPr>
        <p:spPr>
          <a:xfrm>
            <a:off x="1345286" y="2773686"/>
            <a:ext cx="9486366" cy="655314"/>
          </a:xfrm>
          <a:custGeom>
            <a:avLst/>
            <a:gdLst/>
            <a:ahLst/>
            <a:cxnLst/>
            <a:rect l="l" t="t" r="r" b="b"/>
            <a:pathLst>
              <a:path w="9486366" h="655314">
                <a:moveTo>
                  <a:pt x="9114207" y="434778"/>
                </a:moveTo>
                <a:cubicBezTo>
                  <a:pt x="9071171" y="434778"/>
                  <a:pt x="9035694" y="449770"/>
                  <a:pt x="9007775" y="479753"/>
                </a:cubicBezTo>
                <a:cubicBezTo>
                  <a:pt x="8979857" y="509736"/>
                  <a:pt x="8962873" y="550011"/>
                  <a:pt x="8956824" y="600578"/>
                </a:cubicBezTo>
                <a:lnTo>
                  <a:pt x="9273002" y="600578"/>
                </a:lnTo>
                <a:cubicBezTo>
                  <a:pt x="9268599" y="549195"/>
                  <a:pt x="9252432" y="508717"/>
                  <a:pt x="9224503" y="479141"/>
                </a:cubicBezTo>
                <a:cubicBezTo>
                  <a:pt x="9196573" y="449566"/>
                  <a:pt x="9159807" y="434778"/>
                  <a:pt x="9114207" y="434778"/>
                </a:cubicBezTo>
                <a:close/>
                <a:moveTo>
                  <a:pt x="2446708" y="434778"/>
                </a:moveTo>
                <a:cubicBezTo>
                  <a:pt x="2403671" y="434778"/>
                  <a:pt x="2368194" y="449770"/>
                  <a:pt x="2340275" y="479753"/>
                </a:cubicBezTo>
                <a:cubicBezTo>
                  <a:pt x="2312357" y="509736"/>
                  <a:pt x="2295373" y="550011"/>
                  <a:pt x="2289325" y="600578"/>
                </a:cubicBezTo>
                <a:lnTo>
                  <a:pt x="2605502" y="600578"/>
                </a:lnTo>
                <a:cubicBezTo>
                  <a:pt x="2601099" y="549195"/>
                  <a:pt x="2584933" y="508717"/>
                  <a:pt x="2557003" y="479141"/>
                </a:cubicBezTo>
                <a:cubicBezTo>
                  <a:pt x="2529073" y="449566"/>
                  <a:pt x="2492308" y="434778"/>
                  <a:pt x="2446708" y="434778"/>
                </a:cubicBezTo>
                <a:close/>
                <a:moveTo>
                  <a:pt x="7600799" y="274672"/>
                </a:moveTo>
                <a:cubicBezTo>
                  <a:pt x="7632991" y="274672"/>
                  <a:pt x="7659536" y="285694"/>
                  <a:pt x="7680436" y="307738"/>
                </a:cubicBezTo>
                <a:cubicBezTo>
                  <a:pt x="7701334" y="329783"/>
                  <a:pt x="7711784" y="359573"/>
                  <a:pt x="7711784" y="397109"/>
                </a:cubicBezTo>
                <a:lnTo>
                  <a:pt x="7711784" y="655314"/>
                </a:lnTo>
                <a:lnTo>
                  <a:pt x="7492616" y="655314"/>
                </a:lnTo>
                <a:lnTo>
                  <a:pt x="7492616" y="402702"/>
                </a:lnTo>
                <a:cubicBezTo>
                  <a:pt x="7492616" y="361230"/>
                  <a:pt x="7502619" y="329523"/>
                  <a:pt x="7522624" y="307583"/>
                </a:cubicBezTo>
                <a:cubicBezTo>
                  <a:pt x="7542631" y="285642"/>
                  <a:pt x="7568688" y="274672"/>
                  <a:pt x="7600799" y="274672"/>
                </a:cubicBezTo>
                <a:close/>
                <a:moveTo>
                  <a:pt x="6446671" y="274672"/>
                </a:moveTo>
                <a:cubicBezTo>
                  <a:pt x="6496763" y="274672"/>
                  <a:pt x="6542364" y="280029"/>
                  <a:pt x="6583473" y="290744"/>
                </a:cubicBezTo>
                <a:cubicBezTo>
                  <a:pt x="6624581" y="301458"/>
                  <a:pt x="6659003" y="315907"/>
                  <a:pt x="6686736" y="334089"/>
                </a:cubicBezTo>
                <a:cubicBezTo>
                  <a:pt x="6714469" y="352272"/>
                  <a:pt x="6735861" y="372858"/>
                  <a:pt x="6750912" y="395847"/>
                </a:cubicBezTo>
                <a:cubicBezTo>
                  <a:pt x="6765962" y="418836"/>
                  <a:pt x="6773489" y="441627"/>
                  <a:pt x="6773489" y="464220"/>
                </a:cubicBezTo>
                <a:cubicBezTo>
                  <a:pt x="6773489" y="490112"/>
                  <a:pt x="6764717" y="511413"/>
                  <a:pt x="6747176" y="528124"/>
                </a:cubicBezTo>
                <a:cubicBezTo>
                  <a:pt x="6729635" y="544835"/>
                  <a:pt x="6705269" y="553191"/>
                  <a:pt x="6674078" y="553191"/>
                </a:cubicBezTo>
                <a:cubicBezTo>
                  <a:pt x="6651003" y="553191"/>
                  <a:pt x="6631750" y="546923"/>
                  <a:pt x="6616317" y="534389"/>
                </a:cubicBezTo>
                <a:cubicBezTo>
                  <a:pt x="6600885" y="521855"/>
                  <a:pt x="6584010" y="504039"/>
                  <a:pt x="6565694" y="480942"/>
                </a:cubicBezTo>
                <a:cubicBezTo>
                  <a:pt x="6552337" y="463679"/>
                  <a:pt x="6536851" y="450009"/>
                  <a:pt x="6519236" y="439932"/>
                </a:cubicBezTo>
                <a:cubicBezTo>
                  <a:pt x="6501620" y="429855"/>
                  <a:pt x="6477406" y="424816"/>
                  <a:pt x="6446593" y="424816"/>
                </a:cubicBezTo>
                <a:cubicBezTo>
                  <a:pt x="6415165" y="424816"/>
                  <a:pt x="6389801" y="431028"/>
                  <a:pt x="6370503" y="443451"/>
                </a:cubicBezTo>
                <a:cubicBezTo>
                  <a:pt x="6351205" y="455874"/>
                  <a:pt x="6341557" y="470528"/>
                  <a:pt x="6341557" y="487413"/>
                </a:cubicBezTo>
                <a:cubicBezTo>
                  <a:pt x="6341557" y="503120"/>
                  <a:pt x="6348535" y="516312"/>
                  <a:pt x="6362493" y="526990"/>
                </a:cubicBezTo>
                <a:cubicBezTo>
                  <a:pt x="6376450" y="537667"/>
                  <a:pt x="6397062" y="547033"/>
                  <a:pt x="6424329" y="555086"/>
                </a:cubicBezTo>
                <a:cubicBezTo>
                  <a:pt x="6451594" y="563140"/>
                  <a:pt x="6490177" y="573237"/>
                  <a:pt x="6540077" y="585379"/>
                </a:cubicBezTo>
                <a:cubicBezTo>
                  <a:pt x="6600414" y="600114"/>
                  <a:pt x="6650162" y="617948"/>
                  <a:pt x="6689321" y="638881"/>
                </a:cubicBezTo>
                <a:lnTo>
                  <a:pt x="6708921" y="655314"/>
                </a:lnTo>
                <a:lnTo>
                  <a:pt x="6207885" y="655314"/>
                </a:lnTo>
                <a:lnTo>
                  <a:pt x="6176113" y="625922"/>
                </a:lnTo>
                <a:cubicBezTo>
                  <a:pt x="6149785" y="594572"/>
                  <a:pt x="6136621" y="555596"/>
                  <a:pt x="6136621" y="508994"/>
                </a:cubicBezTo>
                <a:cubicBezTo>
                  <a:pt x="6136621" y="467819"/>
                  <a:pt x="6148769" y="429106"/>
                  <a:pt x="6173067" y="392856"/>
                </a:cubicBezTo>
                <a:cubicBezTo>
                  <a:pt x="6197364" y="356606"/>
                  <a:pt x="6232830" y="327846"/>
                  <a:pt x="6279465" y="306577"/>
                </a:cubicBezTo>
                <a:cubicBezTo>
                  <a:pt x="6326100" y="285307"/>
                  <a:pt x="6381835" y="274672"/>
                  <a:pt x="6446671" y="274672"/>
                </a:cubicBezTo>
                <a:close/>
                <a:moveTo>
                  <a:pt x="5875911" y="274672"/>
                </a:moveTo>
                <a:cubicBezTo>
                  <a:pt x="5908784" y="274672"/>
                  <a:pt x="5935209" y="285600"/>
                  <a:pt x="5955186" y="307455"/>
                </a:cubicBezTo>
                <a:cubicBezTo>
                  <a:pt x="5975162" y="329310"/>
                  <a:pt x="5985150" y="361055"/>
                  <a:pt x="5985150" y="402690"/>
                </a:cubicBezTo>
                <a:lnTo>
                  <a:pt x="5985150" y="655314"/>
                </a:lnTo>
                <a:lnTo>
                  <a:pt x="5765649" y="655314"/>
                </a:lnTo>
                <a:lnTo>
                  <a:pt x="5765982" y="634467"/>
                </a:lnTo>
                <a:lnTo>
                  <a:pt x="5765982" y="402690"/>
                </a:lnTo>
                <a:cubicBezTo>
                  <a:pt x="5765982" y="361344"/>
                  <a:pt x="5776181" y="329671"/>
                  <a:pt x="5796580" y="307672"/>
                </a:cubicBezTo>
                <a:cubicBezTo>
                  <a:pt x="5816979" y="285672"/>
                  <a:pt x="5843423" y="274672"/>
                  <a:pt x="5875911" y="274672"/>
                </a:cubicBezTo>
                <a:close/>
                <a:moveTo>
                  <a:pt x="5385307" y="274672"/>
                </a:moveTo>
                <a:cubicBezTo>
                  <a:pt x="5418514" y="274672"/>
                  <a:pt x="5445313" y="285707"/>
                  <a:pt x="5465705" y="307777"/>
                </a:cubicBezTo>
                <a:cubicBezTo>
                  <a:pt x="5486096" y="329847"/>
                  <a:pt x="5496292" y="361485"/>
                  <a:pt x="5496292" y="402690"/>
                </a:cubicBezTo>
                <a:lnTo>
                  <a:pt x="5496292" y="655314"/>
                </a:lnTo>
                <a:lnTo>
                  <a:pt x="5277124" y="655314"/>
                </a:lnTo>
                <a:lnTo>
                  <a:pt x="5277124" y="402690"/>
                </a:lnTo>
                <a:cubicBezTo>
                  <a:pt x="5277124" y="360759"/>
                  <a:pt x="5287010" y="328940"/>
                  <a:pt x="5306782" y="307232"/>
                </a:cubicBezTo>
                <a:cubicBezTo>
                  <a:pt x="5326555" y="285525"/>
                  <a:pt x="5352729" y="274672"/>
                  <a:pt x="5385307" y="274672"/>
                </a:cubicBezTo>
                <a:close/>
                <a:moveTo>
                  <a:pt x="4994463" y="274672"/>
                </a:moveTo>
                <a:cubicBezTo>
                  <a:pt x="5026744" y="274672"/>
                  <a:pt x="5052963" y="285613"/>
                  <a:pt x="5073121" y="307494"/>
                </a:cubicBezTo>
                <a:cubicBezTo>
                  <a:pt x="5093278" y="329375"/>
                  <a:pt x="5103357" y="361185"/>
                  <a:pt x="5103357" y="402924"/>
                </a:cubicBezTo>
                <a:lnTo>
                  <a:pt x="5103357" y="655314"/>
                </a:lnTo>
                <a:lnTo>
                  <a:pt x="4884189" y="655314"/>
                </a:lnTo>
                <a:lnTo>
                  <a:pt x="4884189" y="402624"/>
                </a:lnTo>
                <a:cubicBezTo>
                  <a:pt x="4884189" y="361300"/>
                  <a:pt x="4894353" y="329644"/>
                  <a:pt x="4914682" y="307655"/>
                </a:cubicBezTo>
                <a:cubicBezTo>
                  <a:pt x="4935010" y="285666"/>
                  <a:pt x="4961604" y="274672"/>
                  <a:pt x="4994463" y="274672"/>
                </a:cubicBezTo>
                <a:close/>
                <a:moveTo>
                  <a:pt x="4008271" y="274672"/>
                </a:moveTo>
                <a:cubicBezTo>
                  <a:pt x="4058364" y="274672"/>
                  <a:pt x="4103964" y="280029"/>
                  <a:pt x="4145073" y="290744"/>
                </a:cubicBezTo>
                <a:cubicBezTo>
                  <a:pt x="4186182" y="301458"/>
                  <a:pt x="4220603" y="315907"/>
                  <a:pt x="4248336" y="334089"/>
                </a:cubicBezTo>
                <a:cubicBezTo>
                  <a:pt x="4276069" y="352272"/>
                  <a:pt x="4297462" y="372858"/>
                  <a:pt x="4312513" y="395847"/>
                </a:cubicBezTo>
                <a:cubicBezTo>
                  <a:pt x="4327563" y="418836"/>
                  <a:pt x="4335089" y="441627"/>
                  <a:pt x="4335089" y="464220"/>
                </a:cubicBezTo>
                <a:cubicBezTo>
                  <a:pt x="4335089" y="490112"/>
                  <a:pt x="4326318" y="511413"/>
                  <a:pt x="4308777" y="528124"/>
                </a:cubicBezTo>
                <a:cubicBezTo>
                  <a:pt x="4291235" y="544835"/>
                  <a:pt x="4266869" y="553191"/>
                  <a:pt x="4235678" y="553191"/>
                </a:cubicBezTo>
                <a:cubicBezTo>
                  <a:pt x="4212603" y="553191"/>
                  <a:pt x="4193350" y="546923"/>
                  <a:pt x="4177917" y="534389"/>
                </a:cubicBezTo>
                <a:cubicBezTo>
                  <a:pt x="4162485" y="521855"/>
                  <a:pt x="4145610" y="504039"/>
                  <a:pt x="4127295" y="480942"/>
                </a:cubicBezTo>
                <a:cubicBezTo>
                  <a:pt x="4113938" y="463679"/>
                  <a:pt x="4098452" y="450009"/>
                  <a:pt x="4080836" y="439932"/>
                </a:cubicBezTo>
                <a:cubicBezTo>
                  <a:pt x="4063220" y="429855"/>
                  <a:pt x="4039006" y="424816"/>
                  <a:pt x="4008193" y="424816"/>
                </a:cubicBezTo>
                <a:cubicBezTo>
                  <a:pt x="3976764" y="424816"/>
                  <a:pt x="3951401" y="431028"/>
                  <a:pt x="3932104" y="443451"/>
                </a:cubicBezTo>
                <a:cubicBezTo>
                  <a:pt x="3912805" y="455874"/>
                  <a:pt x="3903156" y="470528"/>
                  <a:pt x="3903156" y="487413"/>
                </a:cubicBezTo>
                <a:cubicBezTo>
                  <a:pt x="3903156" y="503120"/>
                  <a:pt x="3910135" y="516312"/>
                  <a:pt x="3924093" y="526990"/>
                </a:cubicBezTo>
                <a:cubicBezTo>
                  <a:pt x="3938050" y="537667"/>
                  <a:pt x="3958662" y="547033"/>
                  <a:pt x="3985928" y="555086"/>
                </a:cubicBezTo>
                <a:cubicBezTo>
                  <a:pt x="4013195" y="563140"/>
                  <a:pt x="4051778" y="573237"/>
                  <a:pt x="4101678" y="585379"/>
                </a:cubicBezTo>
                <a:cubicBezTo>
                  <a:pt x="4162014" y="600114"/>
                  <a:pt x="4211762" y="617948"/>
                  <a:pt x="4250921" y="638881"/>
                </a:cubicBezTo>
                <a:lnTo>
                  <a:pt x="4270521" y="655314"/>
                </a:lnTo>
                <a:lnTo>
                  <a:pt x="3769485" y="655314"/>
                </a:lnTo>
                <a:lnTo>
                  <a:pt x="3737713" y="625922"/>
                </a:lnTo>
                <a:cubicBezTo>
                  <a:pt x="3711384" y="594572"/>
                  <a:pt x="3698220" y="555596"/>
                  <a:pt x="3698220" y="508994"/>
                </a:cubicBezTo>
                <a:cubicBezTo>
                  <a:pt x="3698220" y="467819"/>
                  <a:pt x="3710369" y="429106"/>
                  <a:pt x="3734667" y="392856"/>
                </a:cubicBezTo>
                <a:cubicBezTo>
                  <a:pt x="3758964" y="356606"/>
                  <a:pt x="3794431" y="327846"/>
                  <a:pt x="3841065" y="306577"/>
                </a:cubicBezTo>
                <a:cubicBezTo>
                  <a:pt x="3887700" y="285307"/>
                  <a:pt x="3943435" y="274672"/>
                  <a:pt x="4008271" y="274672"/>
                </a:cubicBezTo>
                <a:close/>
                <a:moveTo>
                  <a:pt x="3438375" y="274672"/>
                </a:moveTo>
                <a:cubicBezTo>
                  <a:pt x="3470566" y="274672"/>
                  <a:pt x="3497112" y="285694"/>
                  <a:pt x="3518011" y="307738"/>
                </a:cubicBezTo>
                <a:cubicBezTo>
                  <a:pt x="3538910" y="329783"/>
                  <a:pt x="3549359" y="359573"/>
                  <a:pt x="3549359" y="397109"/>
                </a:cubicBezTo>
                <a:lnTo>
                  <a:pt x="3549359" y="655314"/>
                </a:lnTo>
                <a:lnTo>
                  <a:pt x="3330191" y="655314"/>
                </a:lnTo>
                <a:lnTo>
                  <a:pt x="3330191" y="402702"/>
                </a:lnTo>
                <a:cubicBezTo>
                  <a:pt x="3330191" y="361230"/>
                  <a:pt x="3340194" y="329523"/>
                  <a:pt x="3360201" y="307583"/>
                </a:cubicBezTo>
                <a:cubicBezTo>
                  <a:pt x="3380207" y="285642"/>
                  <a:pt x="3406264" y="274672"/>
                  <a:pt x="3438375" y="274672"/>
                </a:cubicBezTo>
                <a:close/>
                <a:moveTo>
                  <a:pt x="1561850" y="274672"/>
                </a:moveTo>
                <a:cubicBezTo>
                  <a:pt x="1621252" y="274672"/>
                  <a:pt x="1675427" y="284369"/>
                  <a:pt x="1724374" y="303763"/>
                </a:cubicBezTo>
                <a:cubicBezTo>
                  <a:pt x="1773322" y="323158"/>
                  <a:pt x="1815343" y="350897"/>
                  <a:pt x="1850436" y="386980"/>
                </a:cubicBezTo>
                <a:cubicBezTo>
                  <a:pt x="1885530" y="423063"/>
                  <a:pt x="1912083" y="465608"/>
                  <a:pt x="1930095" y="514615"/>
                </a:cubicBezTo>
                <a:lnTo>
                  <a:pt x="1953599" y="655314"/>
                </a:lnTo>
                <a:lnTo>
                  <a:pt x="1733980" y="655314"/>
                </a:lnTo>
                <a:lnTo>
                  <a:pt x="1724601" y="577673"/>
                </a:lnTo>
                <a:cubicBezTo>
                  <a:pt x="1716654" y="549028"/>
                  <a:pt x="1704734" y="524631"/>
                  <a:pt x="1688840" y="504480"/>
                </a:cubicBezTo>
                <a:cubicBezTo>
                  <a:pt x="1657052" y="464179"/>
                  <a:pt x="1614722" y="444029"/>
                  <a:pt x="1561850" y="444029"/>
                </a:cubicBezTo>
                <a:cubicBezTo>
                  <a:pt x="1527879" y="444029"/>
                  <a:pt x="1497974" y="452839"/>
                  <a:pt x="1472135" y="470458"/>
                </a:cubicBezTo>
                <a:cubicBezTo>
                  <a:pt x="1446295" y="488077"/>
                  <a:pt x="1426143" y="514672"/>
                  <a:pt x="1411678" y="550244"/>
                </a:cubicBezTo>
                <a:cubicBezTo>
                  <a:pt x="1404445" y="568030"/>
                  <a:pt x="1399021" y="587432"/>
                  <a:pt x="1395404" y="608450"/>
                </a:cubicBezTo>
                <a:lnTo>
                  <a:pt x="1391660" y="655314"/>
                </a:lnTo>
                <a:lnTo>
                  <a:pt x="1171063" y="655314"/>
                </a:lnTo>
                <a:lnTo>
                  <a:pt x="1176210" y="590629"/>
                </a:lnTo>
                <a:cubicBezTo>
                  <a:pt x="1180757" y="563357"/>
                  <a:pt x="1187579" y="537391"/>
                  <a:pt x="1196674" y="512730"/>
                </a:cubicBezTo>
                <a:cubicBezTo>
                  <a:pt x="1214863" y="463409"/>
                  <a:pt x="1241257" y="420951"/>
                  <a:pt x="1275854" y="385357"/>
                </a:cubicBezTo>
                <a:cubicBezTo>
                  <a:pt x="1310451" y="349763"/>
                  <a:pt x="1352160" y="322417"/>
                  <a:pt x="1400982" y="303319"/>
                </a:cubicBezTo>
                <a:cubicBezTo>
                  <a:pt x="1449803" y="284221"/>
                  <a:pt x="1503426" y="274672"/>
                  <a:pt x="1561850" y="274672"/>
                </a:cubicBezTo>
                <a:close/>
                <a:moveTo>
                  <a:pt x="9120489" y="273249"/>
                </a:moveTo>
                <a:cubicBezTo>
                  <a:pt x="9197629" y="273249"/>
                  <a:pt x="9264035" y="289663"/>
                  <a:pt x="9319705" y="322493"/>
                </a:cubicBezTo>
                <a:cubicBezTo>
                  <a:pt x="9375376" y="355322"/>
                  <a:pt x="9417069" y="397759"/>
                  <a:pt x="9444788" y="449805"/>
                </a:cubicBezTo>
                <a:cubicBezTo>
                  <a:pt x="9472507" y="501851"/>
                  <a:pt x="9486366" y="554755"/>
                  <a:pt x="9486366" y="608516"/>
                </a:cubicBezTo>
                <a:lnTo>
                  <a:pt x="9478115" y="655314"/>
                </a:lnTo>
                <a:lnTo>
                  <a:pt x="8735823" y="655314"/>
                </a:lnTo>
                <a:lnTo>
                  <a:pt x="8758593" y="513264"/>
                </a:lnTo>
                <a:cubicBezTo>
                  <a:pt x="8775871" y="463631"/>
                  <a:pt x="8801341" y="420782"/>
                  <a:pt x="8835004" y="384717"/>
                </a:cubicBezTo>
                <a:cubicBezTo>
                  <a:pt x="8868667" y="348653"/>
                  <a:pt x="8909945" y="321058"/>
                  <a:pt x="8958837" y="301935"/>
                </a:cubicBezTo>
                <a:cubicBezTo>
                  <a:pt x="9007729" y="282811"/>
                  <a:pt x="9061612" y="273249"/>
                  <a:pt x="9120489" y="273249"/>
                </a:cubicBezTo>
                <a:close/>
                <a:moveTo>
                  <a:pt x="8251060" y="273249"/>
                </a:moveTo>
                <a:cubicBezTo>
                  <a:pt x="8301946" y="273249"/>
                  <a:pt x="8348812" y="280757"/>
                  <a:pt x="8391659" y="295775"/>
                </a:cubicBezTo>
                <a:cubicBezTo>
                  <a:pt x="8434506" y="310792"/>
                  <a:pt x="8470949" y="330277"/>
                  <a:pt x="8500987" y="354230"/>
                </a:cubicBezTo>
                <a:cubicBezTo>
                  <a:pt x="8531026" y="378183"/>
                  <a:pt x="8554141" y="403991"/>
                  <a:pt x="8570333" y="431654"/>
                </a:cubicBezTo>
                <a:cubicBezTo>
                  <a:pt x="8586525" y="459317"/>
                  <a:pt x="8594622" y="485497"/>
                  <a:pt x="8594622" y="510195"/>
                </a:cubicBezTo>
                <a:cubicBezTo>
                  <a:pt x="8594622" y="536924"/>
                  <a:pt x="8584641" y="559593"/>
                  <a:pt x="8564680" y="578202"/>
                </a:cubicBezTo>
                <a:cubicBezTo>
                  <a:pt x="8544719" y="596810"/>
                  <a:pt x="8520647" y="606115"/>
                  <a:pt x="8492465" y="606115"/>
                </a:cubicBezTo>
                <a:cubicBezTo>
                  <a:pt x="8473193" y="606115"/>
                  <a:pt x="8457483" y="601384"/>
                  <a:pt x="8445333" y="591922"/>
                </a:cubicBezTo>
                <a:cubicBezTo>
                  <a:pt x="8433185" y="582460"/>
                  <a:pt x="8419565" y="567215"/>
                  <a:pt x="8404473" y="546186"/>
                </a:cubicBezTo>
                <a:cubicBezTo>
                  <a:pt x="8383022" y="513557"/>
                  <a:pt x="8360607" y="489085"/>
                  <a:pt x="8337228" y="472770"/>
                </a:cubicBezTo>
                <a:cubicBezTo>
                  <a:pt x="8313850" y="456456"/>
                  <a:pt x="8284197" y="448299"/>
                  <a:pt x="8248269" y="448299"/>
                </a:cubicBezTo>
                <a:cubicBezTo>
                  <a:pt x="8196990" y="448299"/>
                  <a:pt x="8155383" y="468708"/>
                  <a:pt x="8123448" y="509528"/>
                </a:cubicBezTo>
                <a:cubicBezTo>
                  <a:pt x="8107480" y="529938"/>
                  <a:pt x="8095504" y="554397"/>
                  <a:pt x="8087520" y="582905"/>
                </a:cubicBezTo>
                <a:lnTo>
                  <a:pt x="8078641" y="655314"/>
                </a:lnTo>
                <a:lnTo>
                  <a:pt x="7857840" y="655314"/>
                </a:lnTo>
                <a:lnTo>
                  <a:pt x="7866708" y="569348"/>
                </a:lnTo>
                <a:cubicBezTo>
                  <a:pt x="7874546" y="533660"/>
                  <a:pt x="7886303" y="500270"/>
                  <a:pt x="7901978" y="469179"/>
                </a:cubicBezTo>
                <a:cubicBezTo>
                  <a:pt x="7933328" y="406997"/>
                  <a:pt x="7978859" y="358796"/>
                  <a:pt x="8038568" y="324577"/>
                </a:cubicBezTo>
                <a:cubicBezTo>
                  <a:pt x="8098278" y="290358"/>
                  <a:pt x="8169109" y="273249"/>
                  <a:pt x="8251060" y="273249"/>
                </a:cubicBezTo>
                <a:close/>
                <a:moveTo>
                  <a:pt x="2452990" y="273249"/>
                </a:moveTo>
                <a:cubicBezTo>
                  <a:pt x="2530129" y="273249"/>
                  <a:pt x="2596535" y="289663"/>
                  <a:pt x="2652205" y="322493"/>
                </a:cubicBezTo>
                <a:cubicBezTo>
                  <a:pt x="2707876" y="355322"/>
                  <a:pt x="2749570" y="397759"/>
                  <a:pt x="2777289" y="449805"/>
                </a:cubicBezTo>
                <a:cubicBezTo>
                  <a:pt x="2805007" y="501851"/>
                  <a:pt x="2818866" y="554755"/>
                  <a:pt x="2818866" y="608516"/>
                </a:cubicBezTo>
                <a:lnTo>
                  <a:pt x="2810615" y="655314"/>
                </a:lnTo>
                <a:lnTo>
                  <a:pt x="2068323" y="655314"/>
                </a:lnTo>
                <a:lnTo>
                  <a:pt x="2091093" y="513264"/>
                </a:lnTo>
                <a:cubicBezTo>
                  <a:pt x="2108371" y="463631"/>
                  <a:pt x="2133842" y="420782"/>
                  <a:pt x="2167505" y="384717"/>
                </a:cubicBezTo>
                <a:cubicBezTo>
                  <a:pt x="2201168" y="348653"/>
                  <a:pt x="2242446" y="321058"/>
                  <a:pt x="2291337" y="301935"/>
                </a:cubicBezTo>
                <a:cubicBezTo>
                  <a:pt x="2340229" y="282811"/>
                  <a:pt x="2394113" y="273249"/>
                  <a:pt x="2452990" y="273249"/>
                </a:cubicBezTo>
                <a:close/>
                <a:moveTo>
                  <a:pt x="7108934" y="15655"/>
                </a:moveTo>
                <a:cubicBezTo>
                  <a:pt x="7136894" y="15655"/>
                  <a:pt x="7162044" y="26077"/>
                  <a:pt x="7184384" y="46920"/>
                </a:cubicBezTo>
                <a:cubicBezTo>
                  <a:pt x="7199780" y="61271"/>
                  <a:pt x="7209434" y="78273"/>
                  <a:pt x="7213348" y="97927"/>
                </a:cubicBezTo>
                <a:cubicBezTo>
                  <a:pt x="7217262" y="117580"/>
                  <a:pt x="7219218" y="143596"/>
                  <a:pt x="7219218" y="175973"/>
                </a:cubicBezTo>
                <a:lnTo>
                  <a:pt x="7219218" y="291750"/>
                </a:lnTo>
                <a:lnTo>
                  <a:pt x="7274044" y="291750"/>
                </a:lnTo>
                <a:cubicBezTo>
                  <a:pt x="7304768" y="291750"/>
                  <a:pt x="7328778" y="299542"/>
                  <a:pt x="7346076" y="315127"/>
                </a:cubicBezTo>
                <a:cubicBezTo>
                  <a:pt x="7363372" y="330711"/>
                  <a:pt x="7372020" y="350437"/>
                  <a:pt x="7372020" y="374305"/>
                </a:cubicBezTo>
                <a:cubicBezTo>
                  <a:pt x="7372020" y="405629"/>
                  <a:pt x="7360060" y="427335"/>
                  <a:pt x="7336140" y="439420"/>
                </a:cubicBezTo>
                <a:cubicBezTo>
                  <a:pt x="7312222" y="451506"/>
                  <a:pt x="7280130" y="457549"/>
                  <a:pt x="7239866" y="457549"/>
                </a:cubicBezTo>
                <a:lnTo>
                  <a:pt x="7219218" y="457549"/>
                </a:lnTo>
                <a:lnTo>
                  <a:pt x="7219218" y="655314"/>
                </a:lnTo>
                <a:lnTo>
                  <a:pt x="7000051" y="655314"/>
                </a:lnTo>
                <a:lnTo>
                  <a:pt x="7000051" y="457549"/>
                </a:lnTo>
                <a:lnTo>
                  <a:pt x="6989166" y="457549"/>
                </a:lnTo>
                <a:cubicBezTo>
                  <a:pt x="6957982" y="457549"/>
                  <a:pt x="6933743" y="449748"/>
                  <a:pt x="6916451" y="434145"/>
                </a:cubicBezTo>
                <a:cubicBezTo>
                  <a:pt x="6899158" y="418542"/>
                  <a:pt x="6890511" y="398595"/>
                  <a:pt x="6890511" y="374305"/>
                </a:cubicBezTo>
                <a:cubicBezTo>
                  <a:pt x="6890511" y="349963"/>
                  <a:pt x="6899587" y="330118"/>
                  <a:pt x="6917741" y="314771"/>
                </a:cubicBezTo>
                <a:cubicBezTo>
                  <a:pt x="6935894" y="299424"/>
                  <a:pt x="6961095" y="291750"/>
                  <a:pt x="6993347" y="291750"/>
                </a:cubicBezTo>
                <a:lnTo>
                  <a:pt x="7000051" y="291750"/>
                </a:lnTo>
                <a:lnTo>
                  <a:pt x="7000051" y="191350"/>
                </a:lnTo>
                <a:cubicBezTo>
                  <a:pt x="7000051" y="159855"/>
                  <a:pt x="7000916" y="134779"/>
                  <a:pt x="7002647" y="116122"/>
                </a:cubicBezTo>
                <a:cubicBezTo>
                  <a:pt x="7004378" y="97465"/>
                  <a:pt x="7010583" y="79094"/>
                  <a:pt x="7021265" y="61008"/>
                </a:cubicBezTo>
                <a:cubicBezTo>
                  <a:pt x="7027736" y="49630"/>
                  <a:pt x="7039019" y="39226"/>
                  <a:pt x="7055115" y="29798"/>
                </a:cubicBezTo>
                <a:cubicBezTo>
                  <a:pt x="7071211" y="20369"/>
                  <a:pt x="7089151" y="15655"/>
                  <a:pt x="7108934" y="15655"/>
                </a:cubicBezTo>
                <a:close/>
                <a:moveTo>
                  <a:pt x="807281" y="9251"/>
                </a:moveTo>
                <a:lnTo>
                  <a:pt x="871446" y="9251"/>
                </a:lnTo>
                <a:cubicBezTo>
                  <a:pt x="913993" y="9251"/>
                  <a:pt x="948627" y="18207"/>
                  <a:pt x="975348" y="36119"/>
                </a:cubicBezTo>
                <a:cubicBezTo>
                  <a:pt x="1002070" y="54031"/>
                  <a:pt x="1015431" y="87729"/>
                  <a:pt x="1015431" y="137214"/>
                </a:cubicBezTo>
                <a:lnTo>
                  <a:pt x="1015431" y="655314"/>
                </a:lnTo>
                <a:lnTo>
                  <a:pt x="796262" y="655314"/>
                </a:lnTo>
                <a:lnTo>
                  <a:pt x="796262" y="254748"/>
                </a:lnTo>
                <a:lnTo>
                  <a:pt x="711627" y="655314"/>
                </a:lnTo>
                <a:lnTo>
                  <a:pt x="519971" y="655314"/>
                </a:lnTo>
                <a:lnTo>
                  <a:pt x="642138" y="156604"/>
                </a:lnTo>
                <a:cubicBezTo>
                  <a:pt x="653145" y="114510"/>
                  <a:pt x="663267" y="83459"/>
                  <a:pt x="672502" y="63454"/>
                </a:cubicBezTo>
                <a:cubicBezTo>
                  <a:pt x="681738" y="43448"/>
                  <a:pt x="696435" y="29412"/>
                  <a:pt x="716593" y="21348"/>
                </a:cubicBezTo>
                <a:cubicBezTo>
                  <a:pt x="736751" y="13283"/>
                  <a:pt x="766980" y="9251"/>
                  <a:pt x="807281" y="9251"/>
                </a:cubicBezTo>
                <a:close/>
                <a:moveTo>
                  <a:pt x="143184" y="9251"/>
                </a:moveTo>
                <a:lnTo>
                  <a:pt x="207315" y="9251"/>
                </a:lnTo>
                <a:cubicBezTo>
                  <a:pt x="247616" y="9251"/>
                  <a:pt x="277921" y="13315"/>
                  <a:pt x="298231" y="21442"/>
                </a:cubicBezTo>
                <a:cubicBezTo>
                  <a:pt x="318541" y="29570"/>
                  <a:pt x="333308" y="43633"/>
                  <a:pt x="342533" y="63631"/>
                </a:cubicBezTo>
                <a:cubicBezTo>
                  <a:pt x="351758" y="83630"/>
                  <a:pt x="361855" y="114621"/>
                  <a:pt x="372825" y="156604"/>
                </a:cubicBezTo>
                <a:lnTo>
                  <a:pt x="495173" y="655314"/>
                </a:lnTo>
                <a:lnTo>
                  <a:pt x="305915" y="655314"/>
                </a:lnTo>
                <a:lnTo>
                  <a:pt x="219167" y="254748"/>
                </a:lnTo>
                <a:lnTo>
                  <a:pt x="219167" y="655314"/>
                </a:lnTo>
                <a:lnTo>
                  <a:pt x="0" y="655314"/>
                </a:lnTo>
                <a:lnTo>
                  <a:pt x="0" y="137214"/>
                </a:lnTo>
                <a:cubicBezTo>
                  <a:pt x="0" y="87492"/>
                  <a:pt x="13262" y="53734"/>
                  <a:pt x="39787" y="35941"/>
                </a:cubicBezTo>
                <a:cubicBezTo>
                  <a:pt x="66312" y="18147"/>
                  <a:pt x="100778" y="9251"/>
                  <a:pt x="143184" y="9251"/>
                </a:cubicBezTo>
                <a:close/>
                <a:moveTo>
                  <a:pt x="7602889" y="0"/>
                </a:moveTo>
                <a:cubicBezTo>
                  <a:pt x="7631026" y="0"/>
                  <a:pt x="7656210" y="9247"/>
                  <a:pt x="7678440" y="27741"/>
                </a:cubicBezTo>
                <a:cubicBezTo>
                  <a:pt x="7700670" y="46235"/>
                  <a:pt x="7711784" y="72689"/>
                  <a:pt x="7711784" y="107105"/>
                </a:cubicBezTo>
                <a:cubicBezTo>
                  <a:pt x="7711784" y="140497"/>
                  <a:pt x="7700982" y="166811"/>
                  <a:pt x="7679379" y="186046"/>
                </a:cubicBezTo>
                <a:cubicBezTo>
                  <a:pt x="7657776" y="205281"/>
                  <a:pt x="7632280" y="214899"/>
                  <a:pt x="7602889" y="214899"/>
                </a:cubicBezTo>
                <a:cubicBezTo>
                  <a:pt x="7572780" y="214899"/>
                  <a:pt x="7546874" y="205489"/>
                  <a:pt x="7525171" y="186669"/>
                </a:cubicBezTo>
                <a:cubicBezTo>
                  <a:pt x="7503468" y="167849"/>
                  <a:pt x="7492616" y="141328"/>
                  <a:pt x="7492616" y="107105"/>
                </a:cubicBezTo>
                <a:cubicBezTo>
                  <a:pt x="7492616" y="75958"/>
                  <a:pt x="7503716" y="50321"/>
                  <a:pt x="7525916" y="30193"/>
                </a:cubicBezTo>
                <a:cubicBezTo>
                  <a:pt x="7548116" y="10064"/>
                  <a:pt x="7573774" y="0"/>
                  <a:pt x="7602889" y="0"/>
                </a:cubicBezTo>
                <a:close/>
                <a:moveTo>
                  <a:pt x="4994463" y="0"/>
                </a:moveTo>
                <a:cubicBezTo>
                  <a:pt x="5022600" y="0"/>
                  <a:pt x="5047784" y="9247"/>
                  <a:pt x="5070013" y="27741"/>
                </a:cubicBezTo>
                <a:cubicBezTo>
                  <a:pt x="5092242" y="46235"/>
                  <a:pt x="5103357" y="72689"/>
                  <a:pt x="5103357" y="107105"/>
                </a:cubicBezTo>
                <a:cubicBezTo>
                  <a:pt x="5103357" y="140497"/>
                  <a:pt x="5092556" y="166811"/>
                  <a:pt x="5070952" y="186046"/>
                </a:cubicBezTo>
                <a:cubicBezTo>
                  <a:pt x="5049350" y="205281"/>
                  <a:pt x="5023852" y="214899"/>
                  <a:pt x="4994463" y="214899"/>
                </a:cubicBezTo>
                <a:cubicBezTo>
                  <a:pt x="4964354" y="214899"/>
                  <a:pt x="4938448" y="205489"/>
                  <a:pt x="4916744" y="186669"/>
                </a:cubicBezTo>
                <a:cubicBezTo>
                  <a:pt x="4895041" y="167849"/>
                  <a:pt x="4884189" y="141328"/>
                  <a:pt x="4884189" y="107105"/>
                </a:cubicBezTo>
                <a:cubicBezTo>
                  <a:pt x="4884189" y="75958"/>
                  <a:pt x="4895289" y="50321"/>
                  <a:pt x="4917490" y="30193"/>
                </a:cubicBezTo>
                <a:cubicBezTo>
                  <a:pt x="4939690" y="10064"/>
                  <a:pt x="4965347" y="0"/>
                  <a:pt x="4994463" y="0"/>
                </a:cubicBezTo>
                <a:close/>
                <a:moveTo>
                  <a:pt x="3440465" y="0"/>
                </a:moveTo>
                <a:cubicBezTo>
                  <a:pt x="3468602" y="0"/>
                  <a:pt x="3493786" y="9247"/>
                  <a:pt x="3516015" y="27741"/>
                </a:cubicBezTo>
                <a:cubicBezTo>
                  <a:pt x="3538245" y="46235"/>
                  <a:pt x="3549359" y="72689"/>
                  <a:pt x="3549359" y="107105"/>
                </a:cubicBezTo>
                <a:cubicBezTo>
                  <a:pt x="3549359" y="140497"/>
                  <a:pt x="3538558" y="166811"/>
                  <a:pt x="3516954" y="186046"/>
                </a:cubicBezTo>
                <a:cubicBezTo>
                  <a:pt x="3495351" y="205281"/>
                  <a:pt x="3469855" y="214899"/>
                  <a:pt x="3440465" y="214899"/>
                </a:cubicBezTo>
                <a:cubicBezTo>
                  <a:pt x="3410356" y="214899"/>
                  <a:pt x="3384450" y="205489"/>
                  <a:pt x="3362746" y="186669"/>
                </a:cubicBezTo>
                <a:cubicBezTo>
                  <a:pt x="3341043" y="167849"/>
                  <a:pt x="3330191" y="141328"/>
                  <a:pt x="3330191" y="107105"/>
                </a:cubicBezTo>
                <a:cubicBezTo>
                  <a:pt x="3330191" y="75958"/>
                  <a:pt x="3341292" y="50321"/>
                  <a:pt x="3363492" y="30193"/>
                </a:cubicBezTo>
                <a:cubicBezTo>
                  <a:pt x="3385692" y="10064"/>
                  <a:pt x="3411350" y="0"/>
                  <a:pt x="34404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0256B2-DBB1-4D86-A320-3D0288FE7683}"/>
              </a:ext>
            </a:extLst>
          </p:cNvPr>
          <p:cNvSpPr txBox="1"/>
          <p:nvPr/>
        </p:nvSpPr>
        <p:spPr>
          <a:xfrm>
            <a:off x="1448382" y="3429000"/>
            <a:ext cx="9478115" cy="705236"/>
          </a:xfrm>
          <a:custGeom>
            <a:avLst/>
            <a:gdLst/>
            <a:ahLst/>
            <a:cxnLst/>
            <a:rect l="l" t="t" r="r" b="b"/>
            <a:pathLst>
              <a:path w="9478115" h="705236">
                <a:moveTo>
                  <a:pt x="8735823" y="0"/>
                </a:moveTo>
                <a:lnTo>
                  <a:pt x="9478115" y="0"/>
                </a:lnTo>
                <a:lnTo>
                  <a:pt x="9474677" y="19495"/>
                </a:lnTo>
                <a:cubicBezTo>
                  <a:pt x="9466885" y="36913"/>
                  <a:pt x="9455197" y="49652"/>
                  <a:pt x="9439612" y="57711"/>
                </a:cubicBezTo>
                <a:cubicBezTo>
                  <a:pt x="9408443" y="73829"/>
                  <a:pt x="9366720" y="81888"/>
                  <a:pt x="9314440" y="81888"/>
                </a:cubicBezTo>
                <a:lnTo>
                  <a:pt x="8956747" y="81888"/>
                </a:lnTo>
                <a:cubicBezTo>
                  <a:pt x="8957087" y="113583"/>
                  <a:pt x="8965206" y="144945"/>
                  <a:pt x="8981102" y="175973"/>
                </a:cubicBezTo>
                <a:cubicBezTo>
                  <a:pt x="8996997" y="207001"/>
                  <a:pt x="9017733" y="230149"/>
                  <a:pt x="9043310" y="245419"/>
                </a:cubicBezTo>
                <a:cubicBezTo>
                  <a:pt x="9068886" y="260688"/>
                  <a:pt x="9097403" y="268323"/>
                  <a:pt x="9128861" y="268323"/>
                </a:cubicBezTo>
                <a:cubicBezTo>
                  <a:pt x="9150549" y="268323"/>
                  <a:pt x="9170112" y="265838"/>
                  <a:pt x="9187550" y="260868"/>
                </a:cubicBezTo>
                <a:cubicBezTo>
                  <a:pt x="9204988" y="255898"/>
                  <a:pt x="9221893" y="248119"/>
                  <a:pt x="9238268" y="237530"/>
                </a:cubicBezTo>
                <a:cubicBezTo>
                  <a:pt x="9254641" y="226942"/>
                  <a:pt x="9270880" y="214578"/>
                  <a:pt x="9286983" y="200439"/>
                </a:cubicBezTo>
                <a:cubicBezTo>
                  <a:pt x="9303086" y="186300"/>
                  <a:pt x="9322008" y="168968"/>
                  <a:pt x="9343748" y="148443"/>
                </a:cubicBezTo>
                <a:cubicBezTo>
                  <a:pt x="9356090" y="137829"/>
                  <a:pt x="9373068" y="132522"/>
                  <a:pt x="9394682" y="132522"/>
                </a:cubicBezTo>
                <a:cubicBezTo>
                  <a:pt x="9417905" y="132522"/>
                  <a:pt x="9437131" y="139261"/>
                  <a:pt x="9452360" y="152741"/>
                </a:cubicBezTo>
                <a:cubicBezTo>
                  <a:pt x="9467588" y="166220"/>
                  <a:pt x="9475203" y="184701"/>
                  <a:pt x="9475203" y="208183"/>
                </a:cubicBezTo>
                <a:cubicBezTo>
                  <a:pt x="9475203" y="227892"/>
                  <a:pt x="9467912" y="250198"/>
                  <a:pt x="9453332" y="275100"/>
                </a:cubicBezTo>
                <a:cubicBezTo>
                  <a:pt x="9438752" y="300001"/>
                  <a:pt x="9417157" y="323584"/>
                  <a:pt x="9388545" y="345847"/>
                </a:cubicBezTo>
                <a:cubicBezTo>
                  <a:pt x="9359933" y="368110"/>
                  <a:pt x="9324250" y="386490"/>
                  <a:pt x="9281496" y="400989"/>
                </a:cubicBezTo>
                <a:cubicBezTo>
                  <a:pt x="9238741" y="415488"/>
                  <a:pt x="9189724" y="422737"/>
                  <a:pt x="9134443" y="422737"/>
                </a:cubicBezTo>
                <a:cubicBezTo>
                  <a:pt x="9008040" y="422737"/>
                  <a:pt x="8909478" y="386442"/>
                  <a:pt x="8838757" y="313853"/>
                </a:cubicBezTo>
                <a:cubicBezTo>
                  <a:pt x="8768036" y="241264"/>
                  <a:pt x="8732675" y="143192"/>
                  <a:pt x="8732675" y="19635"/>
                </a:cubicBezTo>
                <a:close/>
                <a:moveTo>
                  <a:pt x="7857840" y="0"/>
                </a:moveTo>
                <a:lnTo>
                  <a:pt x="8078641" y="0"/>
                </a:lnTo>
                <a:lnTo>
                  <a:pt x="8075543" y="25261"/>
                </a:lnTo>
                <a:cubicBezTo>
                  <a:pt x="8075543" y="60025"/>
                  <a:pt x="8079732" y="91646"/>
                  <a:pt x="8088107" y="120124"/>
                </a:cubicBezTo>
                <a:cubicBezTo>
                  <a:pt x="8096482" y="148603"/>
                  <a:pt x="8108390" y="172602"/>
                  <a:pt x="8123825" y="192122"/>
                </a:cubicBezTo>
                <a:cubicBezTo>
                  <a:pt x="8139262" y="211643"/>
                  <a:pt x="8157764" y="226377"/>
                  <a:pt x="8179334" y="236324"/>
                </a:cubicBezTo>
                <a:cubicBezTo>
                  <a:pt x="8200904" y="246271"/>
                  <a:pt x="8224813" y="251245"/>
                  <a:pt x="8251060" y="251245"/>
                </a:cubicBezTo>
                <a:cubicBezTo>
                  <a:pt x="8286520" y="251245"/>
                  <a:pt x="8316737" y="243128"/>
                  <a:pt x="8341709" y="226895"/>
                </a:cubicBezTo>
                <a:cubicBezTo>
                  <a:pt x="8366681" y="210662"/>
                  <a:pt x="8388499" y="186346"/>
                  <a:pt x="8407164" y="153947"/>
                </a:cubicBezTo>
                <a:cubicBezTo>
                  <a:pt x="8420469" y="129457"/>
                  <a:pt x="8434910" y="110222"/>
                  <a:pt x="8450487" y="96242"/>
                </a:cubicBezTo>
                <a:cubicBezTo>
                  <a:pt x="8466064" y="82262"/>
                  <a:pt x="8485405" y="75272"/>
                  <a:pt x="8508509" y="75272"/>
                </a:cubicBezTo>
                <a:cubicBezTo>
                  <a:pt x="8536283" y="75272"/>
                  <a:pt x="8559206" y="85689"/>
                  <a:pt x="8577277" y="106521"/>
                </a:cubicBezTo>
                <a:cubicBezTo>
                  <a:pt x="8595348" y="127353"/>
                  <a:pt x="8604384" y="149381"/>
                  <a:pt x="8604384" y="172604"/>
                </a:cubicBezTo>
                <a:cubicBezTo>
                  <a:pt x="8604384" y="198406"/>
                  <a:pt x="8596777" y="225776"/>
                  <a:pt x="8581563" y="254714"/>
                </a:cubicBezTo>
                <a:cubicBezTo>
                  <a:pt x="8566349" y="283652"/>
                  <a:pt x="8543491" y="310935"/>
                  <a:pt x="8512990" y="336563"/>
                </a:cubicBezTo>
                <a:cubicBezTo>
                  <a:pt x="8482488" y="362191"/>
                  <a:pt x="8444333" y="382723"/>
                  <a:pt x="8398525" y="398159"/>
                </a:cubicBezTo>
                <a:cubicBezTo>
                  <a:pt x="8352716" y="413596"/>
                  <a:pt x="8301238" y="421314"/>
                  <a:pt x="8244089" y="421314"/>
                </a:cubicBezTo>
                <a:cubicBezTo>
                  <a:pt x="8122156" y="421314"/>
                  <a:pt x="8026816" y="385631"/>
                  <a:pt x="7958070" y="314265"/>
                </a:cubicBezTo>
                <a:cubicBezTo>
                  <a:pt x="7889325" y="242899"/>
                  <a:pt x="7854952" y="147476"/>
                  <a:pt x="7854952" y="27996"/>
                </a:cubicBezTo>
                <a:close/>
                <a:moveTo>
                  <a:pt x="7492616" y="0"/>
                </a:moveTo>
                <a:lnTo>
                  <a:pt x="7711784" y="0"/>
                </a:lnTo>
                <a:lnTo>
                  <a:pt x="7711784" y="292617"/>
                </a:lnTo>
                <a:cubicBezTo>
                  <a:pt x="7711784" y="334282"/>
                  <a:pt x="7701351" y="366384"/>
                  <a:pt x="7680486" y="388925"/>
                </a:cubicBezTo>
                <a:cubicBezTo>
                  <a:pt x="7659620" y="411466"/>
                  <a:pt x="7633058" y="422737"/>
                  <a:pt x="7600799" y="422737"/>
                </a:cubicBezTo>
                <a:cubicBezTo>
                  <a:pt x="7568540" y="422737"/>
                  <a:pt x="7542446" y="411275"/>
                  <a:pt x="7522514" y="388353"/>
                </a:cubicBezTo>
                <a:cubicBezTo>
                  <a:pt x="7502582" y="365430"/>
                  <a:pt x="7492616" y="333518"/>
                  <a:pt x="7492616" y="292617"/>
                </a:cubicBezTo>
                <a:close/>
                <a:moveTo>
                  <a:pt x="7000051" y="0"/>
                </a:moveTo>
                <a:lnTo>
                  <a:pt x="7219218" y="0"/>
                </a:lnTo>
                <a:lnTo>
                  <a:pt x="7219218" y="138370"/>
                </a:lnTo>
                <a:cubicBezTo>
                  <a:pt x="7219218" y="168153"/>
                  <a:pt x="7220140" y="190102"/>
                  <a:pt x="7221982" y="204219"/>
                </a:cubicBezTo>
                <a:cubicBezTo>
                  <a:pt x="7223824" y="218336"/>
                  <a:pt x="7228004" y="228991"/>
                  <a:pt x="7234523" y="236185"/>
                </a:cubicBezTo>
                <a:cubicBezTo>
                  <a:pt x="7241042" y="243379"/>
                  <a:pt x="7252355" y="246975"/>
                  <a:pt x="7268463" y="246975"/>
                </a:cubicBezTo>
                <a:cubicBezTo>
                  <a:pt x="7279128" y="246975"/>
                  <a:pt x="7293996" y="244998"/>
                  <a:pt x="7313064" y="241044"/>
                </a:cubicBezTo>
                <a:cubicBezTo>
                  <a:pt x="7332133" y="237089"/>
                  <a:pt x="7347268" y="235112"/>
                  <a:pt x="7358466" y="235112"/>
                </a:cubicBezTo>
                <a:cubicBezTo>
                  <a:pt x="7378006" y="235112"/>
                  <a:pt x="7395382" y="242724"/>
                  <a:pt x="7410596" y="257949"/>
                </a:cubicBezTo>
                <a:cubicBezTo>
                  <a:pt x="7425810" y="273174"/>
                  <a:pt x="7433416" y="291713"/>
                  <a:pt x="7433416" y="313564"/>
                </a:cubicBezTo>
                <a:cubicBezTo>
                  <a:pt x="7433416" y="350077"/>
                  <a:pt x="7414776" y="377401"/>
                  <a:pt x="7377496" y="395535"/>
                </a:cubicBezTo>
                <a:cubicBezTo>
                  <a:pt x="7340216" y="413670"/>
                  <a:pt x="7288987" y="422737"/>
                  <a:pt x="7223811" y="422737"/>
                </a:cubicBezTo>
                <a:cubicBezTo>
                  <a:pt x="7161324" y="422737"/>
                  <a:pt x="7113482" y="411889"/>
                  <a:pt x="7080282" y="390193"/>
                </a:cubicBezTo>
                <a:cubicBezTo>
                  <a:pt x="7047082" y="368497"/>
                  <a:pt x="7025410" y="338790"/>
                  <a:pt x="7015266" y="301073"/>
                </a:cubicBezTo>
                <a:cubicBezTo>
                  <a:pt x="7005123" y="263355"/>
                  <a:pt x="7000051" y="214246"/>
                  <a:pt x="7000051" y="153747"/>
                </a:cubicBezTo>
                <a:close/>
                <a:moveTo>
                  <a:pt x="6207885" y="0"/>
                </a:moveTo>
                <a:lnTo>
                  <a:pt x="6708921" y="0"/>
                </a:lnTo>
                <a:lnTo>
                  <a:pt x="6779275" y="58989"/>
                </a:lnTo>
                <a:cubicBezTo>
                  <a:pt x="6800085" y="88338"/>
                  <a:pt x="6810491" y="121900"/>
                  <a:pt x="6810491" y="159673"/>
                </a:cubicBezTo>
                <a:cubicBezTo>
                  <a:pt x="6810491" y="214939"/>
                  <a:pt x="6796843" y="262525"/>
                  <a:pt x="6769547" y="302429"/>
                </a:cubicBezTo>
                <a:cubicBezTo>
                  <a:pt x="6742251" y="342333"/>
                  <a:pt x="6702476" y="372361"/>
                  <a:pt x="6650223" y="392511"/>
                </a:cubicBezTo>
                <a:cubicBezTo>
                  <a:pt x="6597970" y="412662"/>
                  <a:pt x="6535007" y="422737"/>
                  <a:pt x="6461336" y="422737"/>
                </a:cubicBezTo>
                <a:cubicBezTo>
                  <a:pt x="6390838" y="422737"/>
                  <a:pt x="6330127" y="411833"/>
                  <a:pt x="6279204" y="390026"/>
                </a:cubicBezTo>
                <a:cubicBezTo>
                  <a:pt x="6228281" y="368219"/>
                  <a:pt x="6190391" y="340549"/>
                  <a:pt x="6165534" y="307015"/>
                </a:cubicBezTo>
                <a:cubicBezTo>
                  <a:pt x="6140677" y="273482"/>
                  <a:pt x="6128248" y="239222"/>
                  <a:pt x="6128248" y="204236"/>
                </a:cubicBezTo>
                <a:cubicBezTo>
                  <a:pt x="6128248" y="179323"/>
                  <a:pt x="6137059" y="158059"/>
                  <a:pt x="6154682" y="140443"/>
                </a:cubicBezTo>
                <a:cubicBezTo>
                  <a:pt x="6172305" y="122828"/>
                  <a:pt x="6194510" y="114020"/>
                  <a:pt x="6221299" y="114020"/>
                </a:cubicBezTo>
                <a:cubicBezTo>
                  <a:pt x="6245226" y="114020"/>
                  <a:pt x="6263547" y="119832"/>
                  <a:pt x="6276263" y="131454"/>
                </a:cubicBezTo>
                <a:cubicBezTo>
                  <a:pt x="6288979" y="143077"/>
                  <a:pt x="6301211" y="159955"/>
                  <a:pt x="6312960" y="182088"/>
                </a:cubicBezTo>
                <a:cubicBezTo>
                  <a:pt x="6329941" y="210833"/>
                  <a:pt x="6350863" y="232866"/>
                  <a:pt x="6375724" y="248187"/>
                </a:cubicBezTo>
                <a:cubicBezTo>
                  <a:pt x="6400585" y="263509"/>
                  <a:pt x="6435137" y="271169"/>
                  <a:pt x="6479382" y="271169"/>
                </a:cubicBezTo>
                <a:cubicBezTo>
                  <a:pt x="6514583" y="271169"/>
                  <a:pt x="6542752" y="263813"/>
                  <a:pt x="6563888" y="249099"/>
                </a:cubicBezTo>
                <a:cubicBezTo>
                  <a:pt x="6585024" y="234386"/>
                  <a:pt x="6595593" y="218549"/>
                  <a:pt x="6595593" y="201590"/>
                </a:cubicBezTo>
                <a:cubicBezTo>
                  <a:pt x="6595593" y="173519"/>
                  <a:pt x="6584380" y="152687"/>
                  <a:pt x="6561959" y="139093"/>
                </a:cubicBezTo>
                <a:cubicBezTo>
                  <a:pt x="6539536" y="125498"/>
                  <a:pt x="6497649" y="111326"/>
                  <a:pt x="6436298" y="96575"/>
                </a:cubicBezTo>
                <a:cubicBezTo>
                  <a:pt x="6374930" y="81321"/>
                  <a:pt x="6322807" y="64350"/>
                  <a:pt x="6279927" y="45664"/>
                </a:cubicBezTo>
                <a:cubicBezTo>
                  <a:pt x="6258486" y="36320"/>
                  <a:pt x="6239115" y="25394"/>
                  <a:pt x="6221813" y="12885"/>
                </a:cubicBezTo>
                <a:close/>
                <a:moveTo>
                  <a:pt x="5277124" y="0"/>
                </a:moveTo>
                <a:lnTo>
                  <a:pt x="5496292" y="0"/>
                </a:lnTo>
                <a:lnTo>
                  <a:pt x="5496292" y="52446"/>
                </a:lnTo>
                <a:cubicBezTo>
                  <a:pt x="5496292" y="95690"/>
                  <a:pt x="5499766" y="131319"/>
                  <a:pt x="5506715" y="159334"/>
                </a:cubicBezTo>
                <a:cubicBezTo>
                  <a:pt x="5513664" y="187349"/>
                  <a:pt x="5525518" y="208722"/>
                  <a:pt x="5542278" y="223454"/>
                </a:cubicBezTo>
                <a:cubicBezTo>
                  <a:pt x="5559037" y="238186"/>
                  <a:pt x="5582019" y="245552"/>
                  <a:pt x="5611224" y="245552"/>
                </a:cubicBezTo>
                <a:cubicBezTo>
                  <a:pt x="5640436" y="245552"/>
                  <a:pt x="5668058" y="236806"/>
                  <a:pt x="5694090" y="219313"/>
                </a:cubicBezTo>
                <a:cubicBezTo>
                  <a:pt x="5720122" y="201819"/>
                  <a:pt x="5738875" y="179564"/>
                  <a:pt x="5750349" y="152546"/>
                </a:cubicBezTo>
                <a:cubicBezTo>
                  <a:pt x="5758165" y="132833"/>
                  <a:pt x="5763051" y="95393"/>
                  <a:pt x="5765005" y="40227"/>
                </a:cubicBezTo>
                <a:lnTo>
                  <a:pt x="5765649" y="0"/>
                </a:lnTo>
                <a:lnTo>
                  <a:pt x="5985150" y="0"/>
                </a:lnTo>
                <a:lnTo>
                  <a:pt x="5985150" y="299566"/>
                </a:lnTo>
                <a:cubicBezTo>
                  <a:pt x="5985150" y="339489"/>
                  <a:pt x="5975547" y="369993"/>
                  <a:pt x="5956342" y="391077"/>
                </a:cubicBezTo>
                <a:cubicBezTo>
                  <a:pt x="5937137" y="412161"/>
                  <a:pt x="5912187" y="422703"/>
                  <a:pt x="5881493" y="422703"/>
                </a:cubicBezTo>
                <a:cubicBezTo>
                  <a:pt x="5851109" y="422703"/>
                  <a:pt x="5826124" y="411843"/>
                  <a:pt x="5806537" y="390121"/>
                </a:cubicBezTo>
                <a:cubicBezTo>
                  <a:pt x="5786949" y="368399"/>
                  <a:pt x="5777156" y="338681"/>
                  <a:pt x="5777156" y="300967"/>
                </a:cubicBezTo>
                <a:lnTo>
                  <a:pt x="5777156" y="290771"/>
                </a:lnTo>
                <a:cubicBezTo>
                  <a:pt x="5771027" y="316848"/>
                  <a:pt x="5754867" y="340078"/>
                  <a:pt x="5728680" y="360462"/>
                </a:cubicBezTo>
                <a:cubicBezTo>
                  <a:pt x="5702492" y="380846"/>
                  <a:pt x="5673658" y="396084"/>
                  <a:pt x="5642177" y="406176"/>
                </a:cubicBezTo>
                <a:cubicBezTo>
                  <a:pt x="5610697" y="416268"/>
                  <a:pt x="5575107" y="421314"/>
                  <a:pt x="5535407" y="421314"/>
                </a:cubicBezTo>
                <a:cubicBezTo>
                  <a:pt x="5486907" y="421314"/>
                  <a:pt x="5443336" y="411214"/>
                  <a:pt x="5404692" y="391016"/>
                </a:cubicBezTo>
                <a:cubicBezTo>
                  <a:pt x="5366048" y="370817"/>
                  <a:pt x="5335355" y="336831"/>
                  <a:pt x="5312614" y="289059"/>
                </a:cubicBezTo>
                <a:cubicBezTo>
                  <a:pt x="5288954" y="258453"/>
                  <a:pt x="5277124" y="203784"/>
                  <a:pt x="5277124" y="125050"/>
                </a:cubicBezTo>
                <a:close/>
                <a:moveTo>
                  <a:pt x="4884189" y="0"/>
                </a:moveTo>
                <a:lnTo>
                  <a:pt x="5103357" y="0"/>
                </a:lnTo>
                <a:lnTo>
                  <a:pt x="5103357" y="393528"/>
                </a:lnTo>
                <a:cubicBezTo>
                  <a:pt x="5103357" y="439099"/>
                  <a:pt x="5101777" y="477117"/>
                  <a:pt x="5098615" y="507582"/>
                </a:cubicBezTo>
                <a:cubicBezTo>
                  <a:pt x="5095454" y="538047"/>
                  <a:pt x="5090994" y="560013"/>
                  <a:pt x="5085234" y="573482"/>
                </a:cubicBezTo>
                <a:cubicBezTo>
                  <a:pt x="5051086" y="661318"/>
                  <a:pt x="4979282" y="705236"/>
                  <a:pt x="4869825" y="705236"/>
                </a:cubicBezTo>
                <a:cubicBezTo>
                  <a:pt x="4809503" y="705236"/>
                  <a:pt x="4762748" y="696397"/>
                  <a:pt x="4729559" y="678718"/>
                </a:cubicBezTo>
                <a:cubicBezTo>
                  <a:pt x="4696370" y="661040"/>
                  <a:pt x="4679776" y="634129"/>
                  <a:pt x="4679776" y="597987"/>
                </a:cubicBezTo>
                <a:cubicBezTo>
                  <a:pt x="4679776" y="571732"/>
                  <a:pt x="4687851" y="550090"/>
                  <a:pt x="4704003" y="533060"/>
                </a:cubicBezTo>
                <a:cubicBezTo>
                  <a:pt x="4720155" y="516030"/>
                  <a:pt x="4741239" y="507515"/>
                  <a:pt x="4767256" y="507515"/>
                </a:cubicBezTo>
                <a:cubicBezTo>
                  <a:pt x="4769806" y="507515"/>
                  <a:pt x="4774802" y="507929"/>
                  <a:pt x="4782244" y="508755"/>
                </a:cubicBezTo>
                <a:cubicBezTo>
                  <a:pt x="4789686" y="509582"/>
                  <a:pt x="4798703" y="510395"/>
                  <a:pt x="4809295" y="511196"/>
                </a:cubicBezTo>
                <a:cubicBezTo>
                  <a:pt x="4819888" y="511996"/>
                  <a:pt x="4828200" y="512396"/>
                  <a:pt x="4834234" y="512396"/>
                </a:cubicBezTo>
                <a:cubicBezTo>
                  <a:pt x="4853558" y="512396"/>
                  <a:pt x="4866715" y="504273"/>
                  <a:pt x="4873705" y="488025"/>
                </a:cubicBezTo>
                <a:cubicBezTo>
                  <a:pt x="4880694" y="471777"/>
                  <a:pt x="4884189" y="438829"/>
                  <a:pt x="4884189" y="389181"/>
                </a:cubicBezTo>
                <a:close/>
                <a:moveTo>
                  <a:pt x="3769485" y="0"/>
                </a:moveTo>
                <a:lnTo>
                  <a:pt x="4270521" y="0"/>
                </a:lnTo>
                <a:lnTo>
                  <a:pt x="4340876" y="58989"/>
                </a:lnTo>
                <a:cubicBezTo>
                  <a:pt x="4361686" y="88338"/>
                  <a:pt x="4372091" y="121900"/>
                  <a:pt x="4372091" y="159673"/>
                </a:cubicBezTo>
                <a:cubicBezTo>
                  <a:pt x="4372091" y="214939"/>
                  <a:pt x="4358443" y="262525"/>
                  <a:pt x="4331147" y="302429"/>
                </a:cubicBezTo>
                <a:cubicBezTo>
                  <a:pt x="4303851" y="342333"/>
                  <a:pt x="4264077" y="372361"/>
                  <a:pt x="4211823" y="392511"/>
                </a:cubicBezTo>
                <a:cubicBezTo>
                  <a:pt x="4159570" y="412662"/>
                  <a:pt x="4096608" y="422737"/>
                  <a:pt x="4022936" y="422737"/>
                </a:cubicBezTo>
                <a:cubicBezTo>
                  <a:pt x="3952437" y="422737"/>
                  <a:pt x="3891727" y="411833"/>
                  <a:pt x="3840804" y="390026"/>
                </a:cubicBezTo>
                <a:cubicBezTo>
                  <a:pt x="3789881" y="368219"/>
                  <a:pt x="3751991" y="340549"/>
                  <a:pt x="3727134" y="307015"/>
                </a:cubicBezTo>
                <a:cubicBezTo>
                  <a:pt x="3702277" y="273482"/>
                  <a:pt x="3689848" y="239222"/>
                  <a:pt x="3689848" y="204236"/>
                </a:cubicBezTo>
                <a:cubicBezTo>
                  <a:pt x="3689848" y="179323"/>
                  <a:pt x="3698659" y="158059"/>
                  <a:pt x="3716283" y="140443"/>
                </a:cubicBezTo>
                <a:cubicBezTo>
                  <a:pt x="3733905" y="122828"/>
                  <a:pt x="3756110" y="114020"/>
                  <a:pt x="3782899" y="114020"/>
                </a:cubicBezTo>
                <a:cubicBezTo>
                  <a:pt x="3806826" y="114020"/>
                  <a:pt x="3825147" y="119832"/>
                  <a:pt x="3837863" y="131454"/>
                </a:cubicBezTo>
                <a:cubicBezTo>
                  <a:pt x="3850579" y="143077"/>
                  <a:pt x="3862811" y="159955"/>
                  <a:pt x="3874560" y="182088"/>
                </a:cubicBezTo>
                <a:cubicBezTo>
                  <a:pt x="3891541" y="210833"/>
                  <a:pt x="3912463" y="232866"/>
                  <a:pt x="3937324" y="248187"/>
                </a:cubicBezTo>
                <a:cubicBezTo>
                  <a:pt x="3962185" y="263509"/>
                  <a:pt x="3996737" y="271169"/>
                  <a:pt x="4040982" y="271169"/>
                </a:cubicBezTo>
                <a:cubicBezTo>
                  <a:pt x="4076183" y="271169"/>
                  <a:pt x="4104352" y="263813"/>
                  <a:pt x="4125488" y="249099"/>
                </a:cubicBezTo>
                <a:cubicBezTo>
                  <a:pt x="4146625" y="234386"/>
                  <a:pt x="4157192" y="218549"/>
                  <a:pt x="4157192" y="201590"/>
                </a:cubicBezTo>
                <a:cubicBezTo>
                  <a:pt x="4157192" y="173519"/>
                  <a:pt x="4145981" y="152687"/>
                  <a:pt x="4123559" y="139093"/>
                </a:cubicBezTo>
                <a:cubicBezTo>
                  <a:pt x="4101136" y="125498"/>
                  <a:pt x="4059250" y="111326"/>
                  <a:pt x="3997897" y="96575"/>
                </a:cubicBezTo>
                <a:cubicBezTo>
                  <a:pt x="3936531" y="81321"/>
                  <a:pt x="3884407" y="64350"/>
                  <a:pt x="3841527" y="45664"/>
                </a:cubicBezTo>
                <a:cubicBezTo>
                  <a:pt x="3820087" y="36320"/>
                  <a:pt x="3800716" y="25394"/>
                  <a:pt x="3783413" y="12885"/>
                </a:cubicBezTo>
                <a:close/>
                <a:moveTo>
                  <a:pt x="3330191" y="0"/>
                </a:moveTo>
                <a:lnTo>
                  <a:pt x="3549359" y="0"/>
                </a:lnTo>
                <a:lnTo>
                  <a:pt x="3549359" y="292617"/>
                </a:lnTo>
                <a:cubicBezTo>
                  <a:pt x="3549359" y="334282"/>
                  <a:pt x="3538926" y="366384"/>
                  <a:pt x="3518061" y="388925"/>
                </a:cubicBezTo>
                <a:cubicBezTo>
                  <a:pt x="3497195" y="411466"/>
                  <a:pt x="3470633" y="422737"/>
                  <a:pt x="3438375" y="422737"/>
                </a:cubicBezTo>
                <a:cubicBezTo>
                  <a:pt x="3406116" y="422737"/>
                  <a:pt x="3380021" y="411275"/>
                  <a:pt x="3360089" y="388353"/>
                </a:cubicBezTo>
                <a:cubicBezTo>
                  <a:pt x="3340157" y="365430"/>
                  <a:pt x="3330191" y="333518"/>
                  <a:pt x="3330191" y="292617"/>
                </a:cubicBezTo>
                <a:close/>
                <a:moveTo>
                  <a:pt x="2068323" y="0"/>
                </a:moveTo>
                <a:lnTo>
                  <a:pt x="2810615" y="0"/>
                </a:lnTo>
                <a:lnTo>
                  <a:pt x="2807178" y="19495"/>
                </a:lnTo>
                <a:cubicBezTo>
                  <a:pt x="2799386" y="36913"/>
                  <a:pt x="2787697" y="49652"/>
                  <a:pt x="2772113" y="57711"/>
                </a:cubicBezTo>
                <a:cubicBezTo>
                  <a:pt x="2740944" y="73829"/>
                  <a:pt x="2699220" y="81888"/>
                  <a:pt x="2646941" y="81888"/>
                </a:cubicBezTo>
                <a:lnTo>
                  <a:pt x="2289247" y="81888"/>
                </a:lnTo>
                <a:cubicBezTo>
                  <a:pt x="2289588" y="113583"/>
                  <a:pt x="2297707" y="144945"/>
                  <a:pt x="2313602" y="175973"/>
                </a:cubicBezTo>
                <a:cubicBezTo>
                  <a:pt x="2329498" y="207001"/>
                  <a:pt x="2350234" y="230149"/>
                  <a:pt x="2375810" y="245419"/>
                </a:cubicBezTo>
                <a:cubicBezTo>
                  <a:pt x="2401387" y="260688"/>
                  <a:pt x="2429904" y="268323"/>
                  <a:pt x="2461361" y="268323"/>
                </a:cubicBezTo>
                <a:cubicBezTo>
                  <a:pt x="2483050" y="268323"/>
                  <a:pt x="2502613" y="265838"/>
                  <a:pt x="2520051" y="260868"/>
                </a:cubicBezTo>
                <a:cubicBezTo>
                  <a:pt x="2537488" y="255898"/>
                  <a:pt x="2554394" y="248119"/>
                  <a:pt x="2570768" y="237530"/>
                </a:cubicBezTo>
                <a:cubicBezTo>
                  <a:pt x="2587142" y="226942"/>
                  <a:pt x="2603380" y="214578"/>
                  <a:pt x="2619484" y="200439"/>
                </a:cubicBezTo>
                <a:cubicBezTo>
                  <a:pt x="2635587" y="186300"/>
                  <a:pt x="2654509" y="168968"/>
                  <a:pt x="2676249" y="148443"/>
                </a:cubicBezTo>
                <a:cubicBezTo>
                  <a:pt x="2688590" y="137829"/>
                  <a:pt x="2705568" y="132522"/>
                  <a:pt x="2727183" y="132522"/>
                </a:cubicBezTo>
                <a:cubicBezTo>
                  <a:pt x="2750406" y="132522"/>
                  <a:pt x="2769632" y="139261"/>
                  <a:pt x="2784860" y="152741"/>
                </a:cubicBezTo>
                <a:cubicBezTo>
                  <a:pt x="2800089" y="166220"/>
                  <a:pt x="2807703" y="184701"/>
                  <a:pt x="2807703" y="208183"/>
                </a:cubicBezTo>
                <a:cubicBezTo>
                  <a:pt x="2807703" y="227892"/>
                  <a:pt x="2800413" y="250198"/>
                  <a:pt x="2785833" y="275100"/>
                </a:cubicBezTo>
                <a:cubicBezTo>
                  <a:pt x="2771253" y="300001"/>
                  <a:pt x="2749658" y="323584"/>
                  <a:pt x="2721045" y="345847"/>
                </a:cubicBezTo>
                <a:cubicBezTo>
                  <a:pt x="2692434" y="368110"/>
                  <a:pt x="2656751" y="386490"/>
                  <a:pt x="2613996" y="400989"/>
                </a:cubicBezTo>
                <a:cubicBezTo>
                  <a:pt x="2571242" y="415488"/>
                  <a:pt x="2522225" y="422737"/>
                  <a:pt x="2466943" y="422737"/>
                </a:cubicBezTo>
                <a:cubicBezTo>
                  <a:pt x="2340541" y="422737"/>
                  <a:pt x="2241979" y="386442"/>
                  <a:pt x="2171257" y="313853"/>
                </a:cubicBezTo>
                <a:cubicBezTo>
                  <a:pt x="2100537" y="241264"/>
                  <a:pt x="2065176" y="143192"/>
                  <a:pt x="2065176" y="19635"/>
                </a:cubicBezTo>
                <a:close/>
                <a:moveTo>
                  <a:pt x="1171063" y="0"/>
                </a:moveTo>
                <a:lnTo>
                  <a:pt x="1391660" y="0"/>
                </a:lnTo>
                <a:lnTo>
                  <a:pt x="1389980" y="21036"/>
                </a:lnTo>
                <a:cubicBezTo>
                  <a:pt x="1389980" y="69224"/>
                  <a:pt x="1397105" y="110892"/>
                  <a:pt x="1411355" y="146042"/>
                </a:cubicBezTo>
                <a:cubicBezTo>
                  <a:pt x="1425606" y="181191"/>
                  <a:pt x="1445493" y="207749"/>
                  <a:pt x="1471017" y="225717"/>
                </a:cubicBezTo>
                <a:cubicBezTo>
                  <a:pt x="1496541" y="243684"/>
                  <a:pt x="1526819" y="252668"/>
                  <a:pt x="1561850" y="252668"/>
                </a:cubicBezTo>
                <a:cubicBezTo>
                  <a:pt x="1614818" y="252668"/>
                  <a:pt x="1657173" y="232440"/>
                  <a:pt x="1688912" y="191983"/>
                </a:cubicBezTo>
                <a:cubicBezTo>
                  <a:pt x="1720652" y="151527"/>
                  <a:pt x="1736522" y="94544"/>
                  <a:pt x="1736522" y="21036"/>
                </a:cubicBezTo>
                <a:lnTo>
                  <a:pt x="1733980" y="0"/>
                </a:lnTo>
                <a:lnTo>
                  <a:pt x="1953599" y="0"/>
                </a:lnTo>
                <a:lnTo>
                  <a:pt x="1957113" y="21036"/>
                </a:lnTo>
                <a:cubicBezTo>
                  <a:pt x="1957113" y="79542"/>
                  <a:pt x="1947990" y="133531"/>
                  <a:pt x="1929744" y="183005"/>
                </a:cubicBezTo>
                <a:cubicBezTo>
                  <a:pt x="1911499" y="232479"/>
                  <a:pt x="1884828" y="275261"/>
                  <a:pt x="1849730" y="311352"/>
                </a:cubicBezTo>
                <a:cubicBezTo>
                  <a:pt x="1814633" y="347442"/>
                  <a:pt x="1772936" y="375029"/>
                  <a:pt x="1724641" y="394112"/>
                </a:cubicBezTo>
                <a:cubicBezTo>
                  <a:pt x="1676346" y="413195"/>
                  <a:pt x="1622083" y="422737"/>
                  <a:pt x="1561850" y="422737"/>
                </a:cubicBezTo>
                <a:cubicBezTo>
                  <a:pt x="1502069" y="422737"/>
                  <a:pt x="1448332" y="413097"/>
                  <a:pt x="1400637" y="393818"/>
                </a:cubicBezTo>
                <a:cubicBezTo>
                  <a:pt x="1352942" y="374538"/>
                  <a:pt x="1311455" y="346766"/>
                  <a:pt x="1276176" y="310501"/>
                </a:cubicBezTo>
                <a:cubicBezTo>
                  <a:pt x="1240897" y="274236"/>
                  <a:pt x="1214280" y="231791"/>
                  <a:pt x="1196323" y="183166"/>
                </a:cubicBezTo>
                <a:cubicBezTo>
                  <a:pt x="1178367" y="134541"/>
                  <a:pt x="1169389" y="80502"/>
                  <a:pt x="1169389" y="21047"/>
                </a:cubicBezTo>
                <a:close/>
                <a:moveTo>
                  <a:pt x="796262" y="0"/>
                </a:moveTo>
                <a:lnTo>
                  <a:pt x="1015431" y="0"/>
                </a:lnTo>
                <a:lnTo>
                  <a:pt x="1015431" y="291283"/>
                </a:lnTo>
                <a:cubicBezTo>
                  <a:pt x="1015431" y="333763"/>
                  <a:pt x="1005376" y="366292"/>
                  <a:pt x="985266" y="388870"/>
                </a:cubicBezTo>
                <a:cubicBezTo>
                  <a:pt x="965156" y="411448"/>
                  <a:pt x="938216" y="422737"/>
                  <a:pt x="904446" y="422737"/>
                </a:cubicBezTo>
                <a:cubicBezTo>
                  <a:pt x="872765" y="422737"/>
                  <a:pt x="846815" y="411533"/>
                  <a:pt x="826594" y="389126"/>
                </a:cubicBezTo>
                <a:cubicBezTo>
                  <a:pt x="806373" y="366718"/>
                  <a:pt x="796262" y="334107"/>
                  <a:pt x="796262" y="291294"/>
                </a:cubicBezTo>
                <a:close/>
                <a:moveTo>
                  <a:pt x="305915" y="0"/>
                </a:moveTo>
                <a:lnTo>
                  <a:pt x="495173" y="0"/>
                </a:lnTo>
                <a:lnTo>
                  <a:pt x="507582" y="50578"/>
                </a:lnTo>
                <a:lnTo>
                  <a:pt x="519971" y="0"/>
                </a:lnTo>
                <a:lnTo>
                  <a:pt x="711627" y="0"/>
                </a:lnTo>
                <a:lnTo>
                  <a:pt x="660828" y="240427"/>
                </a:lnTo>
                <a:cubicBezTo>
                  <a:pt x="650295" y="282062"/>
                  <a:pt x="641350" y="313657"/>
                  <a:pt x="633993" y="335212"/>
                </a:cubicBezTo>
                <a:cubicBezTo>
                  <a:pt x="626637" y="356767"/>
                  <a:pt x="612698" y="376743"/>
                  <a:pt x="592177" y="395141"/>
                </a:cubicBezTo>
                <a:cubicBezTo>
                  <a:pt x="571656" y="413538"/>
                  <a:pt x="543383" y="422737"/>
                  <a:pt x="507359" y="422737"/>
                </a:cubicBezTo>
                <a:cubicBezTo>
                  <a:pt x="480237" y="422737"/>
                  <a:pt x="457252" y="416851"/>
                  <a:pt x="438402" y="405081"/>
                </a:cubicBezTo>
                <a:cubicBezTo>
                  <a:pt x="419553" y="393310"/>
                  <a:pt x="405030" y="378515"/>
                  <a:pt x="394834" y="360696"/>
                </a:cubicBezTo>
                <a:cubicBezTo>
                  <a:pt x="384639" y="342876"/>
                  <a:pt x="376778" y="323762"/>
                  <a:pt x="371252" y="303352"/>
                </a:cubicBezTo>
                <a:cubicBezTo>
                  <a:pt x="365726" y="282942"/>
                  <a:pt x="360021" y="256044"/>
                  <a:pt x="354135" y="222659"/>
                </a:cubicBezTo>
                <a:close/>
                <a:moveTo>
                  <a:pt x="0" y="0"/>
                </a:moveTo>
                <a:lnTo>
                  <a:pt x="219168" y="0"/>
                </a:lnTo>
                <a:lnTo>
                  <a:pt x="219168" y="291294"/>
                </a:lnTo>
                <a:cubicBezTo>
                  <a:pt x="219168" y="333767"/>
                  <a:pt x="209113" y="366292"/>
                  <a:pt x="189003" y="388870"/>
                </a:cubicBezTo>
                <a:cubicBezTo>
                  <a:pt x="168893" y="411448"/>
                  <a:pt x="142187" y="422737"/>
                  <a:pt x="108883" y="422737"/>
                </a:cubicBezTo>
                <a:cubicBezTo>
                  <a:pt x="76632" y="422737"/>
                  <a:pt x="50422" y="411694"/>
                  <a:pt x="30253" y="389609"/>
                </a:cubicBezTo>
                <a:cubicBezTo>
                  <a:pt x="10084" y="367524"/>
                  <a:pt x="0" y="334749"/>
                  <a:pt x="0" y="2912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4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汉仪铸字黑魔法W</vt:lpstr>
      <vt:lpstr>Arial</vt:lpstr>
      <vt:lpstr>Bauhaus_93 Light</vt:lpstr>
      <vt:lpstr>Candara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9</cp:revision>
  <dcterms:created xsi:type="dcterms:W3CDTF">2019-12-10T09:02:12Z</dcterms:created>
  <dcterms:modified xsi:type="dcterms:W3CDTF">2019-12-10T10:04:44Z</dcterms:modified>
</cp:coreProperties>
</file>