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86" userDrawn="1">
          <p15:clr>
            <a:srgbClr val="A4A3A4"/>
          </p15:clr>
        </p15:guide>
        <p15:guide id="4" pos="4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CA9"/>
    <a:srgbClr val="74736E"/>
    <a:srgbClr val="999B9A"/>
    <a:srgbClr val="49351B"/>
    <a:srgbClr val="6B4F28"/>
    <a:srgbClr val="D4D1CC"/>
    <a:srgbClr val="987440"/>
    <a:srgbClr val="EDEFEE"/>
    <a:srgbClr val="EBEDEC"/>
    <a:srgbClr val="09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96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26" y="72"/>
      </p:cViewPr>
      <p:guideLst>
        <p:guide orient="horz" pos="2160"/>
        <p:guide pos="3840"/>
        <p:guide pos="3386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F52ED-B6D4-4939-AF40-6B28CB450EC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7240C-067C-4D23-8FFD-277B0D9FC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7240C-067C-4D23-8FFD-277B0D9FCA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8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45435-AD71-4682-B0DF-C03A200E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BF564F-09B3-4060-AF38-8D80B383F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4A335-6729-4E06-AA6B-C6C9A611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C99AC-534D-4EB4-80D5-131BBC2C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34591-6847-41C4-92E9-F9B7BCB7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0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14EFD-8E2B-4C09-AC99-FA11D1F4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79D130-07A4-4B04-9856-E957ACEF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D3401-C84B-4CF2-A455-85333EE1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93FAF-A1D9-4019-8302-DEAAB01D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1582A-1296-4677-BD5A-9A2519A6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2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A6792B-6FF3-4508-97A9-925DA3A84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566CF7-A0F3-4BED-80A8-C4380CD23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85B94-5204-4B8B-9D8C-706E87A1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F8976-B77F-4620-8DE3-1BCFB99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0747D-70F4-4C8E-B794-C11B79C5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1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C2913-37DC-4B34-A2A8-23B0BB82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E2EE7-6C9E-4907-B373-979C5045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689EA-B364-4133-A89E-9DCAA448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62B19-45C9-4048-8F5F-21B4A245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AE7EC-BDBE-4579-A829-9D45E11E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9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732E4-4FD7-40D0-BBEE-029C81A2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B75EF-5B70-4E61-B3D5-5E95AD5B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F10C9-748B-4AF5-8B75-DB14E896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27E8C-F873-430A-9206-2FCBB6DB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C97B-38EA-4490-B783-3C277F6A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8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4B3E2-4F58-48F9-9E02-CD5B47AC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667BB-1D5D-475E-8FFD-32699E48E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DBD07-5E5E-4505-B1D8-23186A0B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4ACB0-5666-46A0-B262-7CDB2B9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5EA6C-6ADA-4E09-99E2-CAD5B443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056B6C-5A20-4BA8-9A1D-DA6B5CF4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4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105BD-9193-4838-9CF1-CC3B68FD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46759-B21A-47E4-83FE-EFA5B66B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F2418B-A788-4A06-9B4F-C362A288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F82271-CC35-46AC-B559-BC7539375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736207-0B7D-4F0B-8EC2-F2578E3B6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3578B-F9F1-4951-BB7B-D09B2E57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ECB2AE-37BB-4747-9C32-B0B4069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57E10A-6CB3-4692-B2C0-92A5A27C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5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D036-A1B1-47BF-897B-01BBE333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952750-CD88-43A0-BF8B-C8CBB2EC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FF3DA9-6B95-4985-A781-B7A1C583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EEC9C-E392-400B-88DC-11FAC772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1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F56311-E841-4D77-8D86-26462E41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E889D7-B66C-4ECE-8907-DE758A29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FB7BB7-2B4E-4BF5-9FCD-6543E916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6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FA9F5-8198-43DD-B536-01EA186D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5B7C9-3884-4E6F-AFCD-A0244AC2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E1A6DD-18D4-4D38-8D70-872D0841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BB790-C1E3-46CB-BE6B-F043EFA3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57C3E-EFB5-44CD-B5B2-596DBDCB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469D5-425B-4B2F-A4F2-FA22EF42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3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28E0D-9A42-468F-AA9A-964C9400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5C3F3-8C16-4599-9E56-8D2EEEFDE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91BC47-5A70-408A-A885-3651287A4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C5EF6-C669-4FFE-87C0-9A183323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7FD-3DB1-4E01-BD93-5C8B897F7BB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6388D-2C11-4118-957C-25F41E8A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3D685-57F0-4979-97D7-A23C8CC7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4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9BA1E2-EA24-4A1B-9974-19361693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85DCA-2021-40BB-94B5-5A4C91EB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796D1-75AB-4FBE-9406-20C582745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B67FD-3DB1-4E01-BD93-5C8B897F7BBD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58F2F-7EA7-4420-A624-A25DAE34A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5C69D-3C14-41E8-9E6E-0C4E27167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0192-0F39-436B-8F0F-FF9F0AD7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6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C0A4B8A-1A7D-44EC-B9E0-D973A0AFECA2}"/>
              </a:ext>
            </a:extLst>
          </p:cNvPr>
          <p:cNvSpPr>
            <a:spLocks noChangeAspect="1"/>
          </p:cNvSpPr>
          <p:nvPr/>
        </p:nvSpPr>
        <p:spPr>
          <a:xfrm>
            <a:off x="3478558" y="1549082"/>
            <a:ext cx="5681924" cy="3759836"/>
          </a:xfrm>
          <a:prstGeom prst="rect">
            <a:avLst/>
          </a:prstGeom>
          <a:blipFill dpi="0" rotWithShape="1">
            <a:blip r:embed="rId3"/>
            <a:srcRect/>
            <a:stretch>
              <a:fillRect t="-454" b="-451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B9CD03-98A1-41BB-BF0E-A89319123ADE}"/>
              </a:ext>
            </a:extLst>
          </p:cNvPr>
          <p:cNvSpPr>
            <a:spLocks noChangeAspect="1"/>
          </p:cNvSpPr>
          <p:nvPr/>
        </p:nvSpPr>
        <p:spPr>
          <a:xfrm>
            <a:off x="2158617" y="-73013"/>
            <a:ext cx="10832920" cy="7168346"/>
          </a:xfrm>
          <a:prstGeom prst="rect">
            <a:avLst/>
          </a:prstGeom>
          <a:blipFill dpi="0" rotWithShape="1">
            <a:blip r:embed="rId3"/>
            <a:srcRect/>
            <a:stretch>
              <a:fillRect t="-454" b="-451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1D5E987-A044-4BB0-B97C-F1E29D798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41692" y="-73013"/>
            <a:ext cx="10904412" cy="7269608"/>
          </a:xfrm>
          <a:custGeom>
            <a:avLst/>
            <a:gdLst>
              <a:gd name="connsiteX0" fmla="*/ 10904412 w 10904412"/>
              <a:gd name="connsiteY0" fmla="*/ 6946643 h 7269608"/>
              <a:gd name="connsiteX1" fmla="*/ 10904412 w 10904412"/>
              <a:gd name="connsiteY1" fmla="*/ 7269608 h 7269608"/>
              <a:gd name="connsiteX2" fmla="*/ 9245259 w 10904412"/>
              <a:gd name="connsiteY2" fmla="*/ 7269608 h 7269608"/>
              <a:gd name="connsiteX3" fmla="*/ 0 w 10904412"/>
              <a:gd name="connsiteY3" fmla="*/ 0 h 7269608"/>
              <a:gd name="connsiteX4" fmla="*/ 7244867 w 10904412"/>
              <a:gd name="connsiteY4" fmla="*/ 0 h 7269608"/>
              <a:gd name="connsiteX5" fmla="*/ 8659944 w 10904412"/>
              <a:gd name="connsiteY5" fmla="*/ 7269608 h 7269608"/>
              <a:gd name="connsiteX6" fmla="*/ 0 w 10904412"/>
              <a:gd name="connsiteY6" fmla="*/ 7269608 h 726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4412" h="7269608">
                <a:moveTo>
                  <a:pt x="10904412" y="6946643"/>
                </a:moveTo>
                <a:lnTo>
                  <a:pt x="10904412" y="7269608"/>
                </a:lnTo>
                <a:lnTo>
                  <a:pt x="9245259" y="7269608"/>
                </a:lnTo>
                <a:close/>
                <a:moveTo>
                  <a:pt x="0" y="0"/>
                </a:moveTo>
                <a:lnTo>
                  <a:pt x="7244867" y="0"/>
                </a:lnTo>
                <a:lnTo>
                  <a:pt x="8659944" y="7269608"/>
                </a:lnTo>
                <a:lnTo>
                  <a:pt x="0" y="7269608"/>
                </a:lnTo>
                <a:close/>
              </a:path>
            </a:pathLst>
          </a:cu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4A53A82-40C0-4627-B240-6C09FF7D9221}"/>
              </a:ext>
            </a:extLst>
          </p:cNvPr>
          <p:cNvSpPr/>
          <p:nvPr/>
        </p:nvSpPr>
        <p:spPr>
          <a:xfrm>
            <a:off x="-2199190" y="-532435"/>
            <a:ext cx="15521651" cy="800968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19FD34-C18B-4CD3-97E4-B6A87B62E2AC}"/>
              </a:ext>
            </a:extLst>
          </p:cNvPr>
          <p:cNvSpPr txBox="1"/>
          <p:nvPr/>
        </p:nvSpPr>
        <p:spPr>
          <a:xfrm>
            <a:off x="1701849" y="2644170"/>
            <a:ext cx="9509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Ludicrous" panose="00000504000000000004" pitchFamily="50" charset="0"/>
              </a:rPr>
              <a:t>what ppt  </a:t>
            </a:r>
            <a:r>
              <a:rPr lang="en-US" altLang="zh-CN" sz="9600" dirty="0">
                <a:solidFill>
                  <a:srgbClr val="49351B"/>
                </a:solidFill>
                <a:latin typeface="Ludicrous" panose="00000504000000000004" pitchFamily="50" charset="0"/>
              </a:rPr>
              <a:t>should be</a:t>
            </a:r>
            <a:endParaRPr lang="zh-CN" altLang="en-US" sz="9600" dirty="0">
              <a:solidFill>
                <a:srgbClr val="49351B"/>
              </a:solidFill>
              <a:latin typeface="Ludicrous" panose="00000504000000000004" pitchFamily="50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8646E16-86A3-4BE5-A1E8-A12559ABAC23}"/>
              </a:ext>
            </a:extLst>
          </p:cNvPr>
          <p:cNvGrpSpPr/>
          <p:nvPr/>
        </p:nvGrpSpPr>
        <p:grpSpPr>
          <a:xfrm>
            <a:off x="221181" y="364880"/>
            <a:ext cx="11966043" cy="6151773"/>
            <a:chOff x="221181" y="364880"/>
            <a:chExt cx="11966043" cy="615177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8F63D67-A4C1-4286-AEA4-EAB5635DC7AB}"/>
                </a:ext>
              </a:extLst>
            </p:cNvPr>
            <p:cNvSpPr txBox="1"/>
            <p:nvPr/>
          </p:nvSpPr>
          <p:spPr>
            <a:xfrm>
              <a:off x="221181" y="6054988"/>
              <a:ext cx="2752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ppt:</a:t>
              </a:r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丑不是我的错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50FA8BF-A34B-4B8D-AD09-695513782777}"/>
                </a:ext>
              </a:extLst>
            </p:cNvPr>
            <p:cNvGrpSpPr/>
            <p:nvPr/>
          </p:nvGrpSpPr>
          <p:grpSpPr>
            <a:xfrm>
              <a:off x="334963" y="364880"/>
              <a:ext cx="11852261" cy="6133016"/>
              <a:chOff x="342582" y="434328"/>
              <a:chExt cx="11852261" cy="6133016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F8C7E9D-D3FD-45DD-B8B8-2853D6FCD0C4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0CD0BC-A003-4454-B08B-4C6A08E9CF31}"/>
                  </a:ext>
                </a:extLst>
              </p:cNvPr>
              <p:cNvSpPr txBox="1"/>
              <p:nvPr/>
            </p:nvSpPr>
            <p:spPr>
              <a:xfrm>
                <a:off x="10352672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15th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4C6702E0-EE85-415C-BBCC-314FF9228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B80EE0B-10FD-4AAD-9646-3F297C067774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17C3384-0522-46B7-B410-317A69C15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2" y="6562330"/>
                <a:ext cx="2528061" cy="5014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943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汉仪铸字黑魔法W</vt:lpstr>
      <vt:lpstr>Arial</vt:lpstr>
      <vt:lpstr>Ludicrous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8</cp:revision>
  <dcterms:created xsi:type="dcterms:W3CDTF">2019-11-30T12:50:30Z</dcterms:created>
  <dcterms:modified xsi:type="dcterms:W3CDTF">2019-12-01T10:33:03Z</dcterms:modified>
</cp:coreProperties>
</file>