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00FF"/>
    <a:srgbClr val="0000FF"/>
    <a:srgbClr val="007FFF"/>
    <a:srgbClr val="00FF00"/>
    <a:srgbClr val="FFFF00"/>
    <a:srgbClr val="FFA500"/>
    <a:srgbClr val="FF0000"/>
    <a:srgbClr val="48C1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27" autoAdjust="0"/>
    <p:restoredTop sz="95847" autoAdjust="0"/>
  </p:normalViewPr>
  <p:slideViewPr>
    <p:cSldViewPr snapToGrid="0" showGuides="1">
      <p:cViewPr>
        <p:scale>
          <a:sx n="10" d="100"/>
          <a:sy n="10" d="100"/>
        </p:scale>
        <p:origin x="2750" y="19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FC7A63-1E26-46C8-8E33-A002A3CD3403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8963D5-ECF0-40A3-9170-45CEDB42AA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90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8963D5-ECF0-40A3-9170-45CEDB42AAD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745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8963D5-ECF0-40A3-9170-45CEDB42AAD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68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5D8191-1ED5-4FB7-BC32-3C74D9B65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7B55B2-DB05-4E09-8DEC-5079D7DDAE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0D181F-BD60-4E70-9295-1C0AF7E9A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E225-4F3D-4B3A-89BD-69B72B675FF2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C77297-92CA-416A-BD78-B8A1738F6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4C9B96-6392-44A2-9892-B9E23B6D8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172B-4977-47B4-80DD-7D0A9149C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694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84072A-76E0-472E-B952-CDBA9282E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82BB93-D249-4C6A-91A2-A449E7B28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5D0C3C-1B18-4D39-B5A5-D5497F294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E225-4F3D-4B3A-89BD-69B72B675FF2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B68C8F-883B-4CD9-98C1-6F05ABD46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6B44FF-502E-4B38-8091-D11E1BA87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172B-4977-47B4-80DD-7D0A9149C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461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F5F95E6-4CAB-433A-BB7F-99239E285E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09FD37-C30F-4C2D-B3AA-776A33B37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447347-0573-4B04-AE73-28D7CEC67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E225-4F3D-4B3A-89BD-69B72B675FF2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5EBD53-FE58-48DD-BAAB-0E84FB538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61BE26-7BEE-4C45-B393-B348D9169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172B-4977-47B4-80DD-7D0A9149C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247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88899F-A27D-418D-A643-873390F6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71D090-9B0C-4F4D-B7FF-281389546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51888C-1510-42CD-A2C8-E8089A1AC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E225-4F3D-4B3A-89BD-69B72B675FF2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1CC435-8262-44D2-8159-EF637C724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FD4630-F5E4-47C1-A1B1-A474D64B7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172B-4977-47B4-80DD-7D0A9149C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231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3830CF-C729-451C-A269-D5E121451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79ADD6-085A-4BBB-B0E5-BD81C7321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151F34-FF39-425E-B378-AF6038B7A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E225-4F3D-4B3A-89BD-69B72B675FF2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EE8D4C-53B9-4DAD-A064-9BE331F1C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181EA2-5971-48CA-9DEE-9CEE26DA3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172B-4977-47B4-80DD-7D0A9149C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013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4E6EE8-3695-461F-BE26-9F83E788E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A32582-14C4-4AC7-AEC8-A96EC7EB79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FA827E-DCA1-4128-B340-09F216CE6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F9C7DA-2007-4D0A-BC62-9B2BF5685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E225-4F3D-4B3A-89BD-69B72B675FF2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C046E4-4A33-479E-88AF-9DCA706BF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EF1919-D504-49DA-8B08-03E2E97B9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172B-4977-47B4-80DD-7D0A9149C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278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199E44-1BA5-4EAF-8924-A81F39591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ABCE77-DC86-4F7F-BDED-13295B2E9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95E174-7E62-4A7E-9933-81B35C4C3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C413049-A604-4D24-8E31-A060258CE2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6944B63-1ED8-4A47-8FF1-B8A1F04022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D20B400-4EF3-4FFD-8F7D-E119445CB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E225-4F3D-4B3A-89BD-69B72B675FF2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C04B149-4F54-4826-94D7-C0F55053E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4A1B66B-C0CD-4F96-851F-04A5ECE7D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172B-4977-47B4-80DD-7D0A9149C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511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3F7FCB-F0B1-4F5F-9A54-B2B200B54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033E1CD-8C7E-4FB0-856B-92E3B877B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E225-4F3D-4B3A-89BD-69B72B675FF2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BA5D644-4947-40D6-868E-9944DDA39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D2A958-326B-45DE-8A2B-2FBA95645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172B-4977-47B4-80DD-7D0A9149C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316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240DCF8-5E82-404B-BE66-8131375C2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E225-4F3D-4B3A-89BD-69B72B675FF2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7941BE-9574-4BBD-8E8C-E2128E57F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C0B44B-7668-4318-8C86-297B51837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172B-4977-47B4-80DD-7D0A9149C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755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85F48D-58BA-4151-8A4E-AB1A8B3EA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5F90BB-6475-494E-BF73-9F9F82A98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EAE7B8-7B3D-46A7-9D0E-06447AD6E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AFFCB9-1EBD-4B6E-8C3D-0A8AD985C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E225-4F3D-4B3A-89BD-69B72B675FF2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87DCC7-B624-400E-82FE-CCA324C72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BFC8B2-C447-4DAC-8B6D-61839D94E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172B-4977-47B4-80DD-7D0A9149C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885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DED9D6-4C2A-46E1-9047-860738AA7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AE7C307-6A18-4F78-B99F-FBE433BFBA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CAB13A-8953-4E78-86EF-B28940F6E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BA66E2-1546-49C6-81CB-1E7AF61F7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E225-4F3D-4B3A-89BD-69B72B675FF2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570622-5866-483A-8F41-AC989137B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57E00E-75D7-4D1B-AF57-909D820C0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172B-4977-47B4-80DD-7D0A9149C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270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017B05F-CFA5-432A-9DB4-8ED892C75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A11845-81D4-442D-9B30-67498E9CD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C7D5B1-5CC4-4D71-B732-A14925846D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BE225-4F3D-4B3A-89BD-69B72B675FF2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99C0F6-7C8E-4868-B1E9-60F74A114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F14B4A-86D2-4CF1-B742-0E4C13C864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F172B-4977-47B4-80DD-7D0A9149C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924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12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图片 79">
            <a:extLst>
              <a:ext uri="{FF2B5EF4-FFF2-40B4-BE49-F238E27FC236}">
                <a16:creationId xmlns:a16="http://schemas.microsoft.com/office/drawing/2014/main" id="{EEC1BABF-37B6-42D2-A241-832E9B29787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99130">
            <a:off x="5028898" y="3631909"/>
            <a:ext cx="969590" cy="5456384"/>
          </a:xfrm>
          <a:prstGeom prst="rect">
            <a:avLst/>
          </a:prstGeom>
        </p:spPr>
      </p:pic>
      <p:pic>
        <p:nvPicPr>
          <p:cNvPr id="79" name="图片 78">
            <a:extLst>
              <a:ext uri="{FF2B5EF4-FFF2-40B4-BE49-F238E27FC236}">
                <a16:creationId xmlns:a16="http://schemas.microsoft.com/office/drawing/2014/main" id="{05C6D0C8-1920-48CC-B9B6-166941D89A6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75121">
            <a:off x="3771902" y="-362714"/>
            <a:ext cx="2729861" cy="15362333"/>
          </a:xfrm>
          <a:prstGeom prst="rect">
            <a:avLst/>
          </a:prstGeom>
        </p:spPr>
      </p:pic>
      <p:pic>
        <p:nvPicPr>
          <p:cNvPr id="78" name="图片 77">
            <a:extLst>
              <a:ext uri="{FF2B5EF4-FFF2-40B4-BE49-F238E27FC236}">
                <a16:creationId xmlns:a16="http://schemas.microsoft.com/office/drawing/2014/main" id="{44A27DCF-D0DB-43B0-BB63-00CCD057623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56179">
            <a:off x="4428253" y="2220294"/>
            <a:ext cx="1218655" cy="6858000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74C46B3E-41B7-4E63-A42C-7B978DC33CC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52978">
            <a:off x="8856934" y="-44218"/>
            <a:ext cx="1218655" cy="6858000"/>
          </a:xfrm>
          <a:prstGeom prst="rect">
            <a:avLst/>
          </a:prstGeom>
        </p:spPr>
      </p:pic>
      <p:pic>
        <p:nvPicPr>
          <p:cNvPr id="76" name="图片 75">
            <a:extLst>
              <a:ext uri="{FF2B5EF4-FFF2-40B4-BE49-F238E27FC236}">
                <a16:creationId xmlns:a16="http://schemas.microsoft.com/office/drawing/2014/main" id="{608F1AC4-2846-4AC6-AC7D-D281DA91ABE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3564">
            <a:off x="6182283" y="-3179698"/>
            <a:ext cx="2144099" cy="12065951"/>
          </a:xfrm>
          <a:prstGeom prst="rect">
            <a:avLst/>
          </a:prstGeom>
        </p:spPr>
      </p:pic>
      <p:pic>
        <p:nvPicPr>
          <p:cNvPr id="75" name="图片 74">
            <a:extLst>
              <a:ext uri="{FF2B5EF4-FFF2-40B4-BE49-F238E27FC236}">
                <a16:creationId xmlns:a16="http://schemas.microsoft.com/office/drawing/2014/main" id="{BDDDEA3B-6867-403E-BDB7-3F0886EB4E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16384">
            <a:off x="4513107" y="1457061"/>
            <a:ext cx="969590" cy="5456384"/>
          </a:xfrm>
          <a:prstGeom prst="rect">
            <a:avLst/>
          </a:prstGeom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903D1B96-2634-4C0C-9634-A18702BDE30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786796">
            <a:off x="1607881" y="-909041"/>
            <a:ext cx="1218655" cy="6858000"/>
          </a:xfrm>
          <a:prstGeom prst="rect">
            <a:avLst/>
          </a:prstGeom>
        </p:spPr>
      </p:pic>
      <p:pic>
        <p:nvPicPr>
          <p:cNvPr id="73" name="图片 72">
            <a:extLst>
              <a:ext uri="{FF2B5EF4-FFF2-40B4-BE49-F238E27FC236}">
                <a16:creationId xmlns:a16="http://schemas.microsoft.com/office/drawing/2014/main" id="{499CF970-DBE6-4F27-B0A0-F28C89FAE16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98245">
            <a:off x="4826934" y="0"/>
            <a:ext cx="1218655" cy="6858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CE67819-606F-46E8-A6ED-F5F99B1AD71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48C1FA"/>
              </a:clrFrom>
              <a:clrTo>
                <a:srgbClr val="48C1FA">
                  <a:alpha val="0"/>
                </a:srgbClr>
              </a:clrTo>
            </a:clrChange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209" y="2026877"/>
            <a:ext cx="7757581" cy="10860614"/>
          </a:xfrm>
          <a:prstGeom prst="rect">
            <a:avLst/>
          </a:prstGeom>
        </p:spPr>
      </p:pic>
      <p:sp>
        <p:nvSpPr>
          <p:cNvPr id="83" name="文本框 82">
            <a:extLst>
              <a:ext uri="{FF2B5EF4-FFF2-40B4-BE49-F238E27FC236}">
                <a16:creationId xmlns:a16="http://schemas.microsoft.com/office/drawing/2014/main" id="{E5233619-EF3C-492F-AFAC-CB732C98A642}"/>
              </a:ext>
            </a:extLst>
          </p:cNvPr>
          <p:cNvSpPr txBox="1"/>
          <p:nvPr/>
        </p:nvSpPr>
        <p:spPr>
          <a:xfrm rot="21104690">
            <a:off x="5088488" y="4629701"/>
            <a:ext cx="91884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800" dirty="0">
                <a:solidFill>
                  <a:prstClr val="black"/>
                </a:solidFill>
                <a:latin typeface="汉仪铸字童年体W" panose="00020600040101010101" pitchFamily="18" charset="-122"/>
                <a:ea typeface="汉仪铸字童年体W" panose="00020600040101010101" pitchFamily="18" charset="-122"/>
              </a:rPr>
              <a:t>正</a:t>
            </a:r>
            <a:endParaRPr lang="zh-CN" altLang="en-US" sz="8800" dirty="0">
              <a:latin typeface="汉仪铸字童年体W" panose="00020600040101010101" pitchFamily="18" charset="-122"/>
              <a:ea typeface="汉仪铸字童年体W" panose="00020600040101010101" pitchFamily="18" charset="-122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8F830A52-C2A0-4E6B-B6D3-589902BE4877}"/>
              </a:ext>
            </a:extLst>
          </p:cNvPr>
          <p:cNvSpPr txBox="1"/>
          <p:nvPr/>
        </p:nvSpPr>
        <p:spPr>
          <a:xfrm rot="310614">
            <a:off x="6366568" y="4927328"/>
            <a:ext cx="8980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dirty="0">
                <a:solidFill>
                  <a:prstClr val="black"/>
                </a:solidFill>
                <a:latin typeface="汉仪铸字童年体W" panose="00020600040101010101" pitchFamily="18" charset="-122"/>
                <a:ea typeface="汉仪铸字童年体W" panose="00020600040101010101" pitchFamily="18" charset="-122"/>
              </a:rPr>
              <a:t>经</a:t>
            </a:r>
            <a:endParaRPr lang="zh-CN" altLang="en-US" sz="7200" dirty="0">
              <a:latin typeface="汉仪铸字童年体W" panose="00020600040101010101" pitchFamily="18" charset="-122"/>
              <a:ea typeface="汉仪铸字童年体W" panose="00020600040101010101" pitchFamily="18" charset="-122"/>
            </a:endParaRPr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C73DA866-EB36-45EA-BB89-882D65A34C58}"/>
              </a:ext>
            </a:extLst>
          </p:cNvPr>
          <p:cNvGrpSpPr/>
          <p:nvPr/>
        </p:nvGrpSpPr>
        <p:grpSpPr>
          <a:xfrm>
            <a:off x="163308" y="364880"/>
            <a:ext cx="11636630" cy="6151773"/>
            <a:chOff x="163308" y="364880"/>
            <a:chExt cx="11636630" cy="6151773"/>
          </a:xfrm>
        </p:grpSpPr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42C7FE88-6DBE-4A89-89D7-4AF4B36B1ADC}"/>
                </a:ext>
              </a:extLst>
            </p:cNvPr>
            <p:cNvSpPr txBox="1"/>
            <p:nvPr/>
          </p:nvSpPr>
          <p:spPr>
            <a:xfrm>
              <a:off x="163308" y="605498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汉仪铸字黑魔法W" panose="00020600040101010101" pitchFamily="18" charset="-122"/>
                  <a:ea typeface="汉仪铸字黑魔法W" panose="00020600040101010101" pitchFamily="18" charset="-122"/>
                </a:rPr>
                <a:t>“</a:t>
              </a:r>
              <a:r>
                <a:rPr lang="zh-CN" altLang="en-US" sz="2400" dirty="0">
                  <a:latin typeface="汉仪铸字黑魔法W" panose="00020600040101010101" pitchFamily="18" charset="-122"/>
                  <a:ea typeface="汉仪铸字黑魔法W" panose="00020600040101010101" pitchFamily="18" charset="-122"/>
                </a:rPr>
                <a:t>正经</a:t>
              </a:r>
              <a:r>
                <a:rPr lang="en-US" altLang="zh-CN" sz="2400" dirty="0">
                  <a:latin typeface="汉仪铸字黑魔法W" panose="00020600040101010101" pitchFamily="18" charset="-122"/>
                  <a:ea typeface="汉仪铸字黑魔法W" panose="00020600040101010101" pitchFamily="18" charset="-122"/>
                </a:rPr>
                <a:t>”</a:t>
              </a:r>
              <a:endParaRPr lang="zh-CN" altLang="en-US" sz="2400" dirty="0">
                <a:latin typeface="汉仪铸字黑魔法W" panose="00020600040101010101" pitchFamily="18" charset="-122"/>
                <a:ea typeface="汉仪铸字黑魔法W" panose="00020600040101010101" pitchFamily="18" charset="-122"/>
              </a:endParaRPr>
            </a:p>
          </p:txBody>
        </p:sp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C478F5A4-592B-4489-9B10-2A7E5DF9A3F9}"/>
                </a:ext>
              </a:extLst>
            </p:cNvPr>
            <p:cNvGrpSpPr/>
            <p:nvPr/>
          </p:nvGrpSpPr>
          <p:grpSpPr>
            <a:xfrm>
              <a:off x="334963" y="364880"/>
              <a:ext cx="11464975" cy="6133016"/>
              <a:chOff x="342582" y="434328"/>
              <a:chExt cx="11464975" cy="6133016"/>
            </a:xfrm>
          </p:grpSpPr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B1845BF0-60EF-485D-962F-B1D762E7E259}"/>
                  </a:ext>
                </a:extLst>
              </p:cNvPr>
              <p:cNvSpPr/>
              <p:nvPr/>
            </p:nvSpPr>
            <p:spPr>
              <a:xfrm>
                <a:off x="10798519" y="434328"/>
                <a:ext cx="1009038" cy="1009038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汉仪铸字黑魔法W" panose="00020600040101010101" pitchFamily="18" charset="-122"/>
                    <a:ea typeface="汉仪铸字黑魔法W" panose="00020600040101010101" pitchFamily="18" charset="-122"/>
                  </a:rPr>
                  <a:t>PPT</a:t>
                </a:r>
              </a:p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汉仪铸字黑魔法W" panose="00020600040101010101" pitchFamily="18" charset="-122"/>
                    <a:ea typeface="汉仪铸字黑魔法W" panose="00020600040101010101" pitchFamily="18" charset="-122"/>
                  </a:rPr>
                  <a:t>365</a:t>
                </a:r>
                <a:endParaRPr lang="zh-CN" altLang="en-US" sz="2400" b="1" dirty="0">
                  <a:solidFill>
                    <a:schemeClr val="tx1"/>
                  </a:solidFill>
                  <a:latin typeface="汉仪铸字黑魔法W" panose="00020600040101010101" pitchFamily="18" charset="-122"/>
                  <a:ea typeface="汉仪铸字黑魔法W" panose="00020600040101010101" pitchFamily="18" charset="-122"/>
                </a:endParaRPr>
              </a:p>
            </p:txBody>
          </p:sp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D19CD6B8-1054-4B1E-A62E-EECE2EF458D4}"/>
                  </a:ext>
                </a:extLst>
              </p:cNvPr>
              <p:cNvSpPr txBox="1"/>
              <p:nvPr/>
            </p:nvSpPr>
            <p:spPr>
              <a:xfrm>
                <a:off x="9960783" y="6100903"/>
                <a:ext cx="18421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latin typeface="汉仪铸字黑魔法W" panose="00020600040101010101" pitchFamily="18" charset="-122"/>
                    <a:ea typeface="汉仪铸字黑魔法W" panose="00020600040101010101" pitchFamily="18" charset="-122"/>
                  </a:rPr>
                  <a:t>The 17th</a:t>
                </a:r>
                <a:endParaRPr lang="zh-CN" altLang="en-US" sz="2400" b="1" dirty="0">
                  <a:latin typeface="汉仪铸字黑魔法W" panose="00020600040101010101" pitchFamily="18" charset="-122"/>
                  <a:ea typeface="汉仪铸字黑魔法W" panose="00020600040101010101" pitchFamily="18" charset="-122"/>
                </a:endParaRPr>
              </a:p>
            </p:txBody>
          </p:sp>
          <p:cxnSp>
            <p:nvCxnSpPr>
              <p:cNvPr id="90" name="直接连接符 89">
                <a:extLst>
                  <a:ext uri="{FF2B5EF4-FFF2-40B4-BE49-F238E27FC236}">
                    <a16:creationId xmlns:a16="http://schemas.microsoft.com/office/drawing/2014/main" id="{500E2F13-9089-48AC-8632-8159414A01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3543" y="434328"/>
                <a:ext cx="1504001" cy="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E6498C98-C529-4B24-A8AF-01F93F949544}"/>
                  </a:ext>
                </a:extLst>
              </p:cNvPr>
              <p:cNvSpPr txBox="1"/>
              <p:nvPr/>
            </p:nvSpPr>
            <p:spPr>
              <a:xfrm>
                <a:off x="342582" y="434328"/>
                <a:ext cx="1638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latin typeface="汉仪铸字黑魔法W" panose="00020600040101010101" pitchFamily="18" charset="-122"/>
                    <a:ea typeface="汉仪铸字黑魔法W" panose="00020600040101010101" pitchFamily="18" charset="-122"/>
                  </a:rPr>
                  <a:t>Adobebaba</a:t>
                </a:r>
                <a:endParaRPr lang="zh-CN" altLang="en-US" b="1" dirty="0">
                  <a:latin typeface="汉仪铸字黑魔法W" panose="00020600040101010101" pitchFamily="18" charset="-122"/>
                  <a:ea typeface="汉仪铸字黑魔法W" panose="00020600040101010101" pitchFamily="18" charset="-122"/>
                </a:endParaRPr>
              </a:p>
            </p:txBody>
          </p:sp>
          <p:cxnSp>
            <p:nvCxnSpPr>
              <p:cNvPr id="92" name="直接连接符 91">
                <a:extLst>
                  <a:ext uri="{FF2B5EF4-FFF2-40B4-BE49-F238E27FC236}">
                    <a16:creationId xmlns:a16="http://schemas.microsoft.com/office/drawing/2014/main" id="{8EEE8DF3-2D12-41D4-BC54-8BBF69210F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582" y="6567344"/>
                <a:ext cx="1028804" cy="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44168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图片 79">
            <a:extLst>
              <a:ext uri="{FF2B5EF4-FFF2-40B4-BE49-F238E27FC236}">
                <a16:creationId xmlns:a16="http://schemas.microsoft.com/office/drawing/2014/main" id="{EEC1BABF-37B6-42D2-A241-832E9B29787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99130">
            <a:off x="5028898" y="3631909"/>
            <a:ext cx="969590" cy="5456384"/>
          </a:xfrm>
          <a:prstGeom prst="rect">
            <a:avLst/>
          </a:prstGeom>
        </p:spPr>
      </p:pic>
      <p:pic>
        <p:nvPicPr>
          <p:cNvPr id="79" name="图片 78">
            <a:extLst>
              <a:ext uri="{FF2B5EF4-FFF2-40B4-BE49-F238E27FC236}">
                <a16:creationId xmlns:a16="http://schemas.microsoft.com/office/drawing/2014/main" id="{05C6D0C8-1920-48CC-B9B6-166941D89A6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75121">
            <a:off x="3771902" y="-362714"/>
            <a:ext cx="2729861" cy="15362333"/>
          </a:xfrm>
          <a:prstGeom prst="rect">
            <a:avLst/>
          </a:prstGeom>
        </p:spPr>
      </p:pic>
      <p:pic>
        <p:nvPicPr>
          <p:cNvPr id="78" name="图片 77">
            <a:extLst>
              <a:ext uri="{FF2B5EF4-FFF2-40B4-BE49-F238E27FC236}">
                <a16:creationId xmlns:a16="http://schemas.microsoft.com/office/drawing/2014/main" id="{44A27DCF-D0DB-43B0-BB63-00CCD057623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56179">
            <a:off x="4428253" y="2220294"/>
            <a:ext cx="1218655" cy="6858000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74C46B3E-41B7-4E63-A42C-7B978DC33CC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52978">
            <a:off x="8856934" y="-44218"/>
            <a:ext cx="1218655" cy="6858000"/>
          </a:xfrm>
          <a:prstGeom prst="rect">
            <a:avLst/>
          </a:prstGeom>
        </p:spPr>
      </p:pic>
      <p:pic>
        <p:nvPicPr>
          <p:cNvPr id="76" name="图片 75">
            <a:extLst>
              <a:ext uri="{FF2B5EF4-FFF2-40B4-BE49-F238E27FC236}">
                <a16:creationId xmlns:a16="http://schemas.microsoft.com/office/drawing/2014/main" id="{608F1AC4-2846-4AC6-AC7D-D281DA91ABE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3564">
            <a:off x="6182283" y="-3179698"/>
            <a:ext cx="2144099" cy="12065951"/>
          </a:xfrm>
          <a:prstGeom prst="rect">
            <a:avLst/>
          </a:prstGeom>
        </p:spPr>
      </p:pic>
      <p:pic>
        <p:nvPicPr>
          <p:cNvPr id="75" name="图片 74">
            <a:extLst>
              <a:ext uri="{FF2B5EF4-FFF2-40B4-BE49-F238E27FC236}">
                <a16:creationId xmlns:a16="http://schemas.microsoft.com/office/drawing/2014/main" id="{BDDDEA3B-6867-403E-BDB7-3F0886EB4E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16384">
            <a:off x="4513107" y="1457061"/>
            <a:ext cx="969590" cy="5456384"/>
          </a:xfrm>
          <a:prstGeom prst="rect">
            <a:avLst/>
          </a:prstGeom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903D1B96-2634-4C0C-9634-A18702BDE30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786796">
            <a:off x="1607881" y="-909041"/>
            <a:ext cx="1218655" cy="6858000"/>
          </a:xfrm>
          <a:prstGeom prst="rect">
            <a:avLst/>
          </a:prstGeom>
        </p:spPr>
      </p:pic>
      <p:pic>
        <p:nvPicPr>
          <p:cNvPr id="73" name="图片 72">
            <a:extLst>
              <a:ext uri="{FF2B5EF4-FFF2-40B4-BE49-F238E27FC236}">
                <a16:creationId xmlns:a16="http://schemas.microsoft.com/office/drawing/2014/main" id="{499CF970-DBE6-4F27-B0A0-F28C89FAE16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98245">
            <a:off x="4826934" y="0"/>
            <a:ext cx="1218655" cy="68580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DB245B4-6190-41EE-986B-165B35A38717}"/>
              </a:ext>
            </a:extLst>
          </p:cNvPr>
          <p:cNvSpPr/>
          <p:nvPr/>
        </p:nvSpPr>
        <p:spPr>
          <a:xfrm>
            <a:off x="10213016" y="15454883"/>
            <a:ext cx="19293840" cy="624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ïṥľídé">
            <a:extLst>
              <a:ext uri="{FF2B5EF4-FFF2-40B4-BE49-F238E27FC236}">
                <a16:creationId xmlns:a16="http://schemas.microsoft.com/office/drawing/2014/main" id="{8B7E03EB-AE8E-457C-84D1-84B8F5913D2C}"/>
              </a:ext>
            </a:extLst>
          </p:cNvPr>
          <p:cNvSpPr/>
          <p:nvPr/>
        </p:nvSpPr>
        <p:spPr bwMode="auto">
          <a:xfrm>
            <a:off x="-27928289" y="16773363"/>
            <a:ext cx="419069" cy="1151234"/>
          </a:xfrm>
          <a:custGeom>
            <a:avLst/>
            <a:gdLst>
              <a:gd name="T0" fmla="*/ 10 w 10"/>
              <a:gd name="T1" fmla="*/ 0 h 28"/>
              <a:gd name="T2" fmla="*/ 5 w 10"/>
              <a:gd name="T3" fmla="*/ 22 h 28"/>
              <a:gd name="T4" fmla="*/ 10 w 10"/>
              <a:gd name="T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8">
                <a:moveTo>
                  <a:pt x="10" y="0"/>
                </a:moveTo>
                <a:cubicBezTo>
                  <a:pt x="10" y="0"/>
                  <a:pt x="0" y="15"/>
                  <a:pt x="5" y="22"/>
                </a:cubicBezTo>
                <a:cubicBezTo>
                  <a:pt x="9" y="28"/>
                  <a:pt x="7" y="9"/>
                  <a:pt x="10" y="0"/>
                </a:cubicBezTo>
                <a:close/>
              </a:path>
            </a:pathLst>
          </a:custGeom>
          <a:solidFill>
            <a:srgbClr val="FEFE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7" name="ïṧľíďé">
            <a:extLst>
              <a:ext uri="{FF2B5EF4-FFF2-40B4-BE49-F238E27FC236}">
                <a16:creationId xmlns:a16="http://schemas.microsoft.com/office/drawing/2014/main" id="{E0A0258F-A67A-43F4-93AF-199F2CB5209B}"/>
              </a:ext>
            </a:extLst>
          </p:cNvPr>
          <p:cNvSpPr/>
          <p:nvPr/>
        </p:nvSpPr>
        <p:spPr bwMode="auto">
          <a:xfrm>
            <a:off x="-27559132" y="17006220"/>
            <a:ext cx="377984" cy="821538"/>
          </a:xfrm>
          <a:custGeom>
            <a:avLst/>
            <a:gdLst>
              <a:gd name="T0" fmla="*/ 9 w 9"/>
              <a:gd name="T1" fmla="*/ 0 h 20"/>
              <a:gd name="T2" fmla="*/ 2 w 9"/>
              <a:gd name="T3" fmla="*/ 15 h 20"/>
              <a:gd name="T4" fmla="*/ 9 w 9"/>
              <a:gd name="T5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" h="20">
                <a:moveTo>
                  <a:pt x="9" y="0"/>
                </a:moveTo>
                <a:cubicBezTo>
                  <a:pt x="9" y="0"/>
                  <a:pt x="0" y="9"/>
                  <a:pt x="2" y="15"/>
                </a:cubicBezTo>
                <a:cubicBezTo>
                  <a:pt x="3" y="20"/>
                  <a:pt x="5" y="6"/>
                  <a:pt x="9" y="0"/>
                </a:cubicBezTo>
                <a:close/>
              </a:path>
            </a:pathLst>
          </a:custGeom>
          <a:solidFill>
            <a:srgbClr val="FEFE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3" name="任意多边形: 形状 32">
            <a:extLst>
              <a:ext uri="{FF2B5EF4-FFF2-40B4-BE49-F238E27FC236}">
                <a16:creationId xmlns:a16="http://schemas.microsoft.com/office/drawing/2014/main" id="{CF95181D-4CC3-4060-9DD0-1937B358575B}"/>
              </a:ext>
            </a:extLst>
          </p:cNvPr>
          <p:cNvSpPr/>
          <p:nvPr/>
        </p:nvSpPr>
        <p:spPr>
          <a:xfrm>
            <a:off x="-12513586" y="5308296"/>
            <a:ext cx="9477685" cy="6133691"/>
          </a:xfrm>
          <a:custGeom>
            <a:avLst/>
            <a:gdLst>
              <a:gd name="connsiteX0" fmla="*/ 1805866 w 9477685"/>
              <a:gd name="connsiteY0" fmla="*/ 723 h 6133691"/>
              <a:gd name="connsiteX1" fmla="*/ 2860239 w 9477685"/>
              <a:gd name="connsiteY1" fmla="*/ 357731 h 6133691"/>
              <a:gd name="connsiteX2" fmla="*/ 4018479 w 9477685"/>
              <a:gd name="connsiteY2" fmla="*/ 5036411 h 6133691"/>
              <a:gd name="connsiteX3" fmla="*/ 4719520 w 9477685"/>
              <a:gd name="connsiteY3" fmla="*/ 464411 h 6133691"/>
              <a:gd name="connsiteX4" fmla="*/ 7797999 w 9477685"/>
              <a:gd name="connsiteY4" fmla="*/ 708251 h 6133691"/>
              <a:gd name="connsiteX5" fmla="*/ 5374840 w 9477685"/>
              <a:gd name="connsiteY5" fmla="*/ 4990691 h 6133691"/>
              <a:gd name="connsiteX6" fmla="*/ 6746439 w 9477685"/>
              <a:gd name="connsiteY6" fmla="*/ 4716371 h 6133691"/>
              <a:gd name="connsiteX7" fmla="*/ 8361879 w 9477685"/>
              <a:gd name="connsiteY7" fmla="*/ 2841851 h 6133691"/>
              <a:gd name="connsiteX8" fmla="*/ 9459159 w 9477685"/>
              <a:gd name="connsiteY8" fmla="*/ 4228691 h 6133691"/>
              <a:gd name="connsiteX9" fmla="*/ 7462719 w 9477685"/>
              <a:gd name="connsiteY9" fmla="*/ 6133691 h 6133691"/>
              <a:gd name="connsiteX10" fmla="*/ 2159199 w 9477685"/>
              <a:gd name="connsiteY10" fmla="*/ 6103211 h 6133691"/>
              <a:gd name="connsiteX11" fmla="*/ 132279 w 9477685"/>
              <a:gd name="connsiteY11" fmla="*/ 4228691 h 6133691"/>
              <a:gd name="connsiteX12" fmla="*/ 437079 w 9477685"/>
              <a:gd name="connsiteY12" fmla="*/ 2415131 h 6133691"/>
              <a:gd name="connsiteX13" fmla="*/ 2387799 w 9477685"/>
              <a:gd name="connsiteY13" fmla="*/ 5310731 h 6133691"/>
              <a:gd name="connsiteX14" fmla="*/ 3302199 w 9477685"/>
              <a:gd name="connsiteY14" fmla="*/ 5143091 h 6133691"/>
              <a:gd name="connsiteX15" fmla="*/ 421839 w 9477685"/>
              <a:gd name="connsiteY15" fmla="*/ 860651 h 6133691"/>
              <a:gd name="connsiteX16" fmla="*/ 1805866 w 9477685"/>
              <a:gd name="connsiteY16" fmla="*/ 723 h 6133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477685" h="6133691">
                <a:moveTo>
                  <a:pt x="1805866" y="723"/>
                </a:moveTo>
                <a:cubicBezTo>
                  <a:pt x="2225993" y="-9934"/>
                  <a:pt x="2635449" y="96746"/>
                  <a:pt x="2860239" y="357731"/>
                </a:cubicBezTo>
                <a:cubicBezTo>
                  <a:pt x="3459679" y="1053691"/>
                  <a:pt x="3708599" y="5018631"/>
                  <a:pt x="4018479" y="5036411"/>
                </a:cubicBezTo>
                <a:cubicBezTo>
                  <a:pt x="4328360" y="5054191"/>
                  <a:pt x="4089599" y="1185771"/>
                  <a:pt x="4719520" y="464411"/>
                </a:cubicBezTo>
                <a:cubicBezTo>
                  <a:pt x="5349440" y="-256949"/>
                  <a:pt x="7688779" y="-46129"/>
                  <a:pt x="7797999" y="708251"/>
                </a:cubicBezTo>
                <a:cubicBezTo>
                  <a:pt x="7907219" y="1462631"/>
                  <a:pt x="5550099" y="4322671"/>
                  <a:pt x="5374840" y="4990691"/>
                </a:cubicBezTo>
                <a:cubicBezTo>
                  <a:pt x="5199580" y="5658711"/>
                  <a:pt x="6248599" y="5074511"/>
                  <a:pt x="6746439" y="4716371"/>
                </a:cubicBezTo>
                <a:cubicBezTo>
                  <a:pt x="7244279" y="4358231"/>
                  <a:pt x="7909759" y="2923131"/>
                  <a:pt x="8361879" y="2841851"/>
                </a:cubicBezTo>
                <a:cubicBezTo>
                  <a:pt x="8813999" y="2760571"/>
                  <a:pt x="9609019" y="3680051"/>
                  <a:pt x="9459159" y="4228691"/>
                </a:cubicBezTo>
                <a:cubicBezTo>
                  <a:pt x="9309299" y="4777331"/>
                  <a:pt x="7790379" y="5826351"/>
                  <a:pt x="7462719" y="6133691"/>
                </a:cubicBezTo>
                <a:lnTo>
                  <a:pt x="2159199" y="6103211"/>
                </a:lnTo>
                <a:cubicBezTo>
                  <a:pt x="1289249" y="5473291"/>
                  <a:pt x="419299" y="4843371"/>
                  <a:pt x="132279" y="4228691"/>
                </a:cubicBezTo>
                <a:cubicBezTo>
                  <a:pt x="-154741" y="3614011"/>
                  <a:pt x="61159" y="2234791"/>
                  <a:pt x="437079" y="2415131"/>
                </a:cubicBezTo>
                <a:cubicBezTo>
                  <a:pt x="812999" y="2595471"/>
                  <a:pt x="1910279" y="4856071"/>
                  <a:pt x="2387799" y="5310731"/>
                </a:cubicBezTo>
                <a:cubicBezTo>
                  <a:pt x="2865319" y="5765391"/>
                  <a:pt x="3629859" y="5884771"/>
                  <a:pt x="3302199" y="5143091"/>
                </a:cubicBezTo>
                <a:cubicBezTo>
                  <a:pt x="2974539" y="4401411"/>
                  <a:pt x="495499" y="1658211"/>
                  <a:pt x="421839" y="860651"/>
                </a:cubicBezTo>
                <a:cubicBezTo>
                  <a:pt x="375802" y="362176"/>
                  <a:pt x="1105655" y="18483"/>
                  <a:pt x="1805866" y="723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F5D90CD7-DC4E-468F-9B4C-A39617500508}"/>
              </a:ext>
            </a:extLst>
          </p:cNvPr>
          <p:cNvGrpSpPr/>
          <p:nvPr/>
        </p:nvGrpSpPr>
        <p:grpSpPr>
          <a:xfrm>
            <a:off x="-40580594" y="-2479431"/>
            <a:ext cx="22065172" cy="11816862"/>
            <a:chOff x="28422364" y="-8605755"/>
            <a:chExt cx="22065172" cy="11816862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69AE9326-081F-4BCF-BB4B-6889880657AE}"/>
                </a:ext>
              </a:extLst>
            </p:cNvPr>
            <p:cNvSpPr/>
            <p:nvPr/>
          </p:nvSpPr>
          <p:spPr>
            <a:xfrm rot="1800000">
              <a:off x="28422364" y="-8605755"/>
              <a:ext cx="4037892" cy="1181686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69AE9D81-DA3C-4AAC-9C65-BF3F72CC49A0}"/>
                </a:ext>
              </a:extLst>
            </p:cNvPr>
            <p:cNvSpPr/>
            <p:nvPr/>
          </p:nvSpPr>
          <p:spPr>
            <a:xfrm rot="1800000">
              <a:off x="31426911" y="-8605755"/>
              <a:ext cx="4037892" cy="11816862"/>
            </a:xfrm>
            <a:prstGeom prst="rect">
              <a:avLst/>
            </a:prstGeom>
            <a:solidFill>
              <a:srgbClr val="FFA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C4ABA338-BBAA-4B92-9FC1-B540C4965A5C}"/>
                </a:ext>
              </a:extLst>
            </p:cNvPr>
            <p:cNvSpPr/>
            <p:nvPr/>
          </p:nvSpPr>
          <p:spPr>
            <a:xfrm rot="1800000">
              <a:off x="34431458" y="-8605755"/>
              <a:ext cx="4037892" cy="1181686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848D2D2A-A199-4ABD-8303-E7E5CFAC2E2C}"/>
                </a:ext>
              </a:extLst>
            </p:cNvPr>
            <p:cNvSpPr/>
            <p:nvPr/>
          </p:nvSpPr>
          <p:spPr>
            <a:xfrm rot="1800000">
              <a:off x="37436005" y="-8605755"/>
              <a:ext cx="4037892" cy="11816862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D5C7766E-69DE-4DAA-84E4-643311E1940C}"/>
                </a:ext>
              </a:extLst>
            </p:cNvPr>
            <p:cNvSpPr/>
            <p:nvPr/>
          </p:nvSpPr>
          <p:spPr>
            <a:xfrm rot="1800000">
              <a:off x="40440552" y="-8605755"/>
              <a:ext cx="4037892" cy="11816862"/>
            </a:xfrm>
            <a:prstGeom prst="rect">
              <a:avLst/>
            </a:prstGeom>
            <a:solidFill>
              <a:srgbClr val="007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4E8553CA-9B8A-4967-8E8F-32A87A344F44}"/>
                </a:ext>
              </a:extLst>
            </p:cNvPr>
            <p:cNvSpPr/>
            <p:nvPr/>
          </p:nvSpPr>
          <p:spPr>
            <a:xfrm rot="1800000">
              <a:off x="43445099" y="-8605755"/>
              <a:ext cx="4037892" cy="1181686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22D696F-9309-4F02-A91D-16FC6EB75E67}"/>
                </a:ext>
              </a:extLst>
            </p:cNvPr>
            <p:cNvSpPr/>
            <p:nvPr/>
          </p:nvSpPr>
          <p:spPr>
            <a:xfrm rot="1800000">
              <a:off x="46449644" y="-8605755"/>
              <a:ext cx="4037892" cy="11816862"/>
            </a:xfrm>
            <a:prstGeom prst="rect">
              <a:avLst/>
            </a:prstGeom>
            <a:solidFill>
              <a:srgbClr val="8B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46" name="图片 45">
            <a:extLst>
              <a:ext uri="{FF2B5EF4-FFF2-40B4-BE49-F238E27FC236}">
                <a16:creationId xmlns:a16="http://schemas.microsoft.com/office/drawing/2014/main" id="{6EBBF048-4867-4F1B-A39C-AF8FAB7817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92" t="26149" r="15189" b="22663"/>
          <a:stretch>
            <a:fillRect/>
          </a:stretch>
        </p:blipFill>
        <p:spPr>
          <a:xfrm>
            <a:off x="11997855" y="17465040"/>
            <a:ext cx="14120446" cy="4572972"/>
          </a:xfrm>
          <a:custGeom>
            <a:avLst/>
            <a:gdLst>
              <a:gd name="connsiteX0" fmla="*/ 0 w 19293840"/>
              <a:gd name="connsiteY0" fmla="*/ 0 h 6248400"/>
              <a:gd name="connsiteX1" fmla="*/ 19293840 w 19293840"/>
              <a:gd name="connsiteY1" fmla="*/ 0 h 6248400"/>
              <a:gd name="connsiteX2" fmla="*/ 19293840 w 19293840"/>
              <a:gd name="connsiteY2" fmla="*/ 6248400 h 6248400"/>
              <a:gd name="connsiteX3" fmla="*/ 0 w 19293840"/>
              <a:gd name="connsiteY3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93840" h="6248400">
                <a:moveTo>
                  <a:pt x="0" y="0"/>
                </a:moveTo>
                <a:lnTo>
                  <a:pt x="19293840" y="0"/>
                </a:lnTo>
                <a:lnTo>
                  <a:pt x="19293840" y="6248400"/>
                </a:lnTo>
                <a:lnTo>
                  <a:pt x="0" y="6248400"/>
                </a:lnTo>
                <a:close/>
              </a:path>
            </a:pathLst>
          </a:cu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AFA821E6-271E-4ECE-8053-FC16E0F45FE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8B00FF"/>
              </a:clrFrom>
              <a:clrTo>
                <a:srgbClr val="8B00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6565" y="19594733"/>
            <a:ext cx="9797367" cy="6538715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B6246AF9-B559-41B0-A252-085C8D1A3CC0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0000FF"/>
              </a:clrFrom>
              <a:clrTo>
                <a:srgbClr val="0000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762" y="20299470"/>
            <a:ext cx="9795696" cy="6537600"/>
          </a:xfrm>
          <a:prstGeom prst="rect">
            <a:avLst/>
          </a:prstGeom>
        </p:spPr>
      </p:pic>
      <p:pic>
        <p:nvPicPr>
          <p:cNvPr id="54" name="图片 53">
            <a:extLst>
              <a:ext uri="{FF2B5EF4-FFF2-40B4-BE49-F238E27FC236}">
                <a16:creationId xmlns:a16="http://schemas.microsoft.com/office/drawing/2014/main" id="{6668EE9E-1327-4537-97C0-F34E0C6EF2F7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00FF00"/>
              </a:clrFrom>
              <a:clrTo>
                <a:srgbClr val="00FF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19821" y="20215935"/>
            <a:ext cx="9795696" cy="6537600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3D0AAD87-C684-4D17-9365-FF8A3CA867FD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00"/>
              </a:clrFrom>
              <a:clrTo>
                <a:srgbClr val="FFFF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27389" y="21281596"/>
            <a:ext cx="9795696" cy="6537600"/>
          </a:xfrm>
          <a:prstGeom prst="rect">
            <a:avLst/>
          </a:prstGeom>
        </p:spPr>
      </p:pic>
      <p:pic>
        <p:nvPicPr>
          <p:cNvPr id="60" name="图片 59">
            <a:extLst>
              <a:ext uri="{FF2B5EF4-FFF2-40B4-BE49-F238E27FC236}">
                <a16:creationId xmlns:a16="http://schemas.microsoft.com/office/drawing/2014/main" id="{11AF4CEB-8A3D-4911-A0EA-512C25D9B11D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0000"/>
              </a:clrFrom>
              <a:clrTo>
                <a:srgbClr val="FF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8556" y="18470880"/>
            <a:ext cx="5520519" cy="3684368"/>
          </a:xfrm>
          <a:prstGeom prst="rect">
            <a:avLst/>
          </a:prstGeom>
        </p:spPr>
      </p:pic>
      <p:pic>
        <p:nvPicPr>
          <p:cNvPr id="62" name="图片 61">
            <a:extLst>
              <a:ext uri="{FF2B5EF4-FFF2-40B4-BE49-F238E27FC236}">
                <a16:creationId xmlns:a16="http://schemas.microsoft.com/office/drawing/2014/main" id="{974BFEBF-40E2-47F1-A335-D441389D33FB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007FFF"/>
              </a:clrFrom>
              <a:clrTo>
                <a:srgbClr val="007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0412" y="20560538"/>
            <a:ext cx="9795696" cy="6537600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id="{BC4CE3CC-4B0F-451F-8318-284AC12B2722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A500"/>
              </a:clrFrom>
              <a:clrTo>
                <a:srgbClr val="FFA5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723001" y="20560538"/>
            <a:ext cx="9795696" cy="6537600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13310542-C1F8-4440-9E4E-C6B4E48F22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92" t="26149" r="15189" b="22663"/>
          <a:stretch>
            <a:fillRect/>
          </a:stretch>
        </p:blipFill>
        <p:spPr>
          <a:xfrm>
            <a:off x="23645710" y="-5522216"/>
            <a:ext cx="14120446" cy="4572972"/>
          </a:xfrm>
          <a:custGeom>
            <a:avLst/>
            <a:gdLst>
              <a:gd name="connsiteX0" fmla="*/ 0 w 19293840"/>
              <a:gd name="connsiteY0" fmla="*/ 0 h 6248400"/>
              <a:gd name="connsiteX1" fmla="*/ 19293840 w 19293840"/>
              <a:gd name="connsiteY1" fmla="*/ 0 h 6248400"/>
              <a:gd name="connsiteX2" fmla="*/ 19293840 w 19293840"/>
              <a:gd name="connsiteY2" fmla="*/ 6248400 h 6248400"/>
              <a:gd name="connsiteX3" fmla="*/ 0 w 19293840"/>
              <a:gd name="connsiteY3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93840" h="6248400">
                <a:moveTo>
                  <a:pt x="0" y="0"/>
                </a:moveTo>
                <a:lnTo>
                  <a:pt x="19293840" y="0"/>
                </a:lnTo>
                <a:lnTo>
                  <a:pt x="19293840" y="6248400"/>
                </a:lnTo>
                <a:lnTo>
                  <a:pt x="0" y="6248400"/>
                </a:lnTo>
                <a:close/>
              </a:path>
            </a:pathLst>
          </a:custGeom>
        </p:spPr>
      </p:pic>
      <p:sp>
        <p:nvSpPr>
          <p:cNvPr id="67" name="任意多边形: 形状 66">
            <a:extLst>
              <a:ext uri="{FF2B5EF4-FFF2-40B4-BE49-F238E27FC236}">
                <a16:creationId xmlns:a16="http://schemas.microsoft.com/office/drawing/2014/main" id="{BD6EB127-9F2F-409F-8285-3BF0D08076BF}"/>
              </a:ext>
            </a:extLst>
          </p:cNvPr>
          <p:cNvSpPr/>
          <p:nvPr/>
        </p:nvSpPr>
        <p:spPr>
          <a:xfrm>
            <a:off x="6613848" y="-4638146"/>
            <a:ext cx="9386093" cy="4242729"/>
          </a:xfrm>
          <a:custGeom>
            <a:avLst/>
            <a:gdLst>
              <a:gd name="connsiteX0" fmla="*/ 1964041 w 8380541"/>
              <a:gd name="connsiteY0" fmla="*/ 4431950 h 4446592"/>
              <a:gd name="connsiteX1" fmla="*/ 553253 w 8380541"/>
              <a:gd name="connsiteY1" fmla="*/ 3874602 h 4446592"/>
              <a:gd name="connsiteX2" fmla="*/ 622921 w 8380541"/>
              <a:gd name="connsiteY2" fmla="*/ 3160499 h 4446592"/>
              <a:gd name="connsiteX3" fmla="*/ 1929207 w 8380541"/>
              <a:gd name="connsiteY3" fmla="*/ 3935562 h 4446592"/>
              <a:gd name="connsiteX4" fmla="*/ 2094670 w 8380541"/>
              <a:gd name="connsiteY4" fmla="*/ 3674305 h 4446592"/>
              <a:gd name="connsiteX5" fmla="*/ 65573 w 8380541"/>
              <a:gd name="connsiteY5" fmla="*/ 783059 h 4446592"/>
              <a:gd name="connsiteX6" fmla="*/ 640339 w 8380541"/>
              <a:gd name="connsiteY6" fmla="*/ 173459 h 4446592"/>
              <a:gd name="connsiteX7" fmla="*/ 2068544 w 8380541"/>
              <a:gd name="connsiteY7" fmla="*/ 1314282 h 4446592"/>
              <a:gd name="connsiteX8" fmla="*/ 2895859 w 8380541"/>
              <a:gd name="connsiteY8" fmla="*/ 3500133 h 4446592"/>
              <a:gd name="connsiteX9" fmla="*/ 3322579 w 8380541"/>
              <a:gd name="connsiteY9" fmla="*/ 2498647 h 4446592"/>
              <a:gd name="connsiteX10" fmla="*/ 2695561 w 8380541"/>
              <a:gd name="connsiteY10" fmla="*/ 547927 h 4446592"/>
              <a:gd name="connsiteX11" fmla="*/ 5107836 w 8380541"/>
              <a:gd name="connsiteY11" fmla="*/ 190876 h 4446592"/>
              <a:gd name="connsiteX12" fmla="*/ 4219561 w 8380541"/>
              <a:gd name="connsiteY12" fmla="*/ 3204042 h 4446592"/>
              <a:gd name="connsiteX13" fmla="*/ 5273299 w 8380541"/>
              <a:gd name="connsiteY13" fmla="*/ 2681527 h 4446592"/>
              <a:gd name="connsiteX14" fmla="*/ 5482304 w 8380541"/>
              <a:gd name="connsiteY14" fmla="*/ 1775836 h 4446592"/>
              <a:gd name="connsiteX15" fmla="*/ 6788590 w 8380541"/>
              <a:gd name="connsiteY15" fmla="*/ 2002259 h 4446592"/>
              <a:gd name="connsiteX16" fmla="*/ 5430053 w 8380541"/>
              <a:gd name="connsiteY16" fmla="*/ 3595927 h 4446592"/>
              <a:gd name="connsiteX17" fmla="*/ 5987401 w 8380541"/>
              <a:gd name="connsiteY17" fmla="*/ 3787516 h 4446592"/>
              <a:gd name="connsiteX18" fmla="*/ 7293687 w 8380541"/>
              <a:gd name="connsiteY18" fmla="*/ 2968910 h 4446592"/>
              <a:gd name="connsiteX19" fmla="*/ 8356133 w 8380541"/>
              <a:gd name="connsiteY19" fmla="*/ 3996522 h 4446592"/>
              <a:gd name="connsiteX20" fmla="*/ 6222533 w 8380541"/>
              <a:gd name="connsiteY20" fmla="*/ 4240362 h 4446592"/>
              <a:gd name="connsiteX21" fmla="*/ 5760979 w 8380541"/>
              <a:gd name="connsiteY21" fmla="*/ 4005230 h 4446592"/>
              <a:gd name="connsiteX22" fmla="*/ 5255881 w 8380541"/>
              <a:gd name="connsiteY22" fmla="*/ 3717847 h 4446592"/>
              <a:gd name="connsiteX23" fmla="*/ 4480819 w 8380541"/>
              <a:gd name="connsiteY23" fmla="*/ 3456590 h 4446592"/>
              <a:gd name="connsiteX24" fmla="*/ 4054099 w 8380541"/>
              <a:gd name="connsiteY24" fmla="*/ 3430465 h 4446592"/>
              <a:gd name="connsiteX25" fmla="*/ 3453207 w 8380541"/>
              <a:gd name="connsiteY25" fmla="*/ 3526259 h 4446592"/>
              <a:gd name="connsiteX26" fmla="*/ 3043904 w 8380541"/>
              <a:gd name="connsiteY26" fmla="*/ 3691722 h 4446592"/>
              <a:gd name="connsiteX27" fmla="*/ 2599767 w 8380541"/>
              <a:gd name="connsiteY27" fmla="*/ 3970396 h 4446592"/>
              <a:gd name="connsiteX28" fmla="*/ 2207881 w 8380541"/>
              <a:gd name="connsiteY28" fmla="*/ 4257779 h 4446592"/>
              <a:gd name="connsiteX29" fmla="*/ 1964041 w 8380541"/>
              <a:gd name="connsiteY29" fmla="*/ 4431950 h 4446592"/>
              <a:gd name="connsiteX0" fmla="*/ 1964041 w 8368785"/>
              <a:gd name="connsiteY0" fmla="*/ 4431950 h 4519040"/>
              <a:gd name="connsiteX1" fmla="*/ 553253 w 8368785"/>
              <a:gd name="connsiteY1" fmla="*/ 3874602 h 4519040"/>
              <a:gd name="connsiteX2" fmla="*/ 622921 w 8368785"/>
              <a:gd name="connsiteY2" fmla="*/ 3160499 h 4519040"/>
              <a:gd name="connsiteX3" fmla="*/ 1929207 w 8368785"/>
              <a:gd name="connsiteY3" fmla="*/ 3935562 h 4519040"/>
              <a:gd name="connsiteX4" fmla="*/ 2094670 w 8368785"/>
              <a:gd name="connsiteY4" fmla="*/ 3674305 h 4519040"/>
              <a:gd name="connsiteX5" fmla="*/ 65573 w 8368785"/>
              <a:gd name="connsiteY5" fmla="*/ 783059 h 4519040"/>
              <a:gd name="connsiteX6" fmla="*/ 640339 w 8368785"/>
              <a:gd name="connsiteY6" fmla="*/ 173459 h 4519040"/>
              <a:gd name="connsiteX7" fmla="*/ 2068544 w 8368785"/>
              <a:gd name="connsiteY7" fmla="*/ 1314282 h 4519040"/>
              <a:gd name="connsiteX8" fmla="*/ 2895859 w 8368785"/>
              <a:gd name="connsiteY8" fmla="*/ 3500133 h 4519040"/>
              <a:gd name="connsiteX9" fmla="*/ 3322579 w 8368785"/>
              <a:gd name="connsiteY9" fmla="*/ 2498647 h 4519040"/>
              <a:gd name="connsiteX10" fmla="*/ 2695561 w 8368785"/>
              <a:gd name="connsiteY10" fmla="*/ 547927 h 4519040"/>
              <a:gd name="connsiteX11" fmla="*/ 5107836 w 8368785"/>
              <a:gd name="connsiteY11" fmla="*/ 190876 h 4519040"/>
              <a:gd name="connsiteX12" fmla="*/ 4219561 w 8368785"/>
              <a:gd name="connsiteY12" fmla="*/ 3204042 h 4519040"/>
              <a:gd name="connsiteX13" fmla="*/ 5273299 w 8368785"/>
              <a:gd name="connsiteY13" fmla="*/ 2681527 h 4519040"/>
              <a:gd name="connsiteX14" fmla="*/ 5482304 w 8368785"/>
              <a:gd name="connsiteY14" fmla="*/ 1775836 h 4519040"/>
              <a:gd name="connsiteX15" fmla="*/ 6788590 w 8368785"/>
              <a:gd name="connsiteY15" fmla="*/ 2002259 h 4519040"/>
              <a:gd name="connsiteX16" fmla="*/ 5430053 w 8368785"/>
              <a:gd name="connsiteY16" fmla="*/ 3595927 h 4519040"/>
              <a:gd name="connsiteX17" fmla="*/ 5987401 w 8368785"/>
              <a:gd name="connsiteY17" fmla="*/ 3787516 h 4519040"/>
              <a:gd name="connsiteX18" fmla="*/ 7293687 w 8368785"/>
              <a:gd name="connsiteY18" fmla="*/ 2968910 h 4519040"/>
              <a:gd name="connsiteX19" fmla="*/ 8356133 w 8368785"/>
              <a:gd name="connsiteY19" fmla="*/ 3996522 h 4519040"/>
              <a:gd name="connsiteX20" fmla="*/ 6562167 w 8368785"/>
              <a:gd name="connsiteY20" fmla="*/ 4519036 h 4519040"/>
              <a:gd name="connsiteX21" fmla="*/ 5760979 w 8368785"/>
              <a:gd name="connsiteY21" fmla="*/ 4005230 h 4519040"/>
              <a:gd name="connsiteX22" fmla="*/ 5255881 w 8368785"/>
              <a:gd name="connsiteY22" fmla="*/ 3717847 h 4519040"/>
              <a:gd name="connsiteX23" fmla="*/ 4480819 w 8368785"/>
              <a:gd name="connsiteY23" fmla="*/ 3456590 h 4519040"/>
              <a:gd name="connsiteX24" fmla="*/ 4054099 w 8368785"/>
              <a:gd name="connsiteY24" fmla="*/ 3430465 h 4519040"/>
              <a:gd name="connsiteX25" fmla="*/ 3453207 w 8368785"/>
              <a:gd name="connsiteY25" fmla="*/ 3526259 h 4519040"/>
              <a:gd name="connsiteX26" fmla="*/ 3043904 w 8368785"/>
              <a:gd name="connsiteY26" fmla="*/ 3691722 h 4519040"/>
              <a:gd name="connsiteX27" fmla="*/ 2599767 w 8368785"/>
              <a:gd name="connsiteY27" fmla="*/ 3970396 h 4519040"/>
              <a:gd name="connsiteX28" fmla="*/ 2207881 w 8368785"/>
              <a:gd name="connsiteY28" fmla="*/ 4257779 h 4519040"/>
              <a:gd name="connsiteX29" fmla="*/ 1964041 w 8368785"/>
              <a:gd name="connsiteY29" fmla="*/ 4431950 h 4519040"/>
              <a:gd name="connsiteX0" fmla="*/ 1964041 w 8368785"/>
              <a:gd name="connsiteY0" fmla="*/ 4431950 h 4519040"/>
              <a:gd name="connsiteX1" fmla="*/ 553253 w 8368785"/>
              <a:gd name="connsiteY1" fmla="*/ 3874602 h 4519040"/>
              <a:gd name="connsiteX2" fmla="*/ 622921 w 8368785"/>
              <a:gd name="connsiteY2" fmla="*/ 3160499 h 4519040"/>
              <a:gd name="connsiteX3" fmla="*/ 1929207 w 8368785"/>
              <a:gd name="connsiteY3" fmla="*/ 3935562 h 4519040"/>
              <a:gd name="connsiteX4" fmla="*/ 2094670 w 8368785"/>
              <a:gd name="connsiteY4" fmla="*/ 3674305 h 4519040"/>
              <a:gd name="connsiteX5" fmla="*/ 65573 w 8368785"/>
              <a:gd name="connsiteY5" fmla="*/ 783059 h 4519040"/>
              <a:gd name="connsiteX6" fmla="*/ 640339 w 8368785"/>
              <a:gd name="connsiteY6" fmla="*/ 173459 h 4519040"/>
              <a:gd name="connsiteX7" fmla="*/ 2068544 w 8368785"/>
              <a:gd name="connsiteY7" fmla="*/ 1314282 h 4519040"/>
              <a:gd name="connsiteX8" fmla="*/ 2895859 w 8368785"/>
              <a:gd name="connsiteY8" fmla="*/ 3500133 h 4519040"/>
              <a:gd name="connsiteX9" fmla="*/ 3322579 w 8368785"/>
              <a:gd name="connsiteY9" fmla="*/ 2498647 h 4519040"/>
              <a:gd name="connsiteX10" fmla="*/ 2695561 w 8368785"/>
              <a:gd name="connsiteY10" fmla="*/ 547927 h 4519040"/>
              <a:gd name="connsiteX11" fmla="*/ 5107836 w 8368785"/>
              <a:gd name="connsiteY11" fmla="*/ 190876 h 4519040"/>
              <a:gd name="connsiteX12" fmla="*/ 4219561 w 8368785"/>
              <a:gd name="connsiteY12" fmla="*/ 3204042 h 4519040"/>
              <a:gd name="connsiteX13" fmla="*/ 5273299 w 8368785"/>
              <a:gd name="connsiteY13" fmla="*/ 2681527 h 4519040"/>
              <a:gd name="connsiteX14" fmla="*/ 5482304 w 8368785"/>
              <a:gd name="connsiteY14" fmla="*/ 1775836 h 4519040"/>
              <a:gd name="connsiteX15" fmla="*/ 6788590 w 8368785"/>
              <a:gd name="connsiteY15" fmla="*/ 2002259 h 4519040"/>
              <a:gd name="connsiteX16" fmla="*/ 5621642 w 8368785"/>
              <a:gd name="connsiteY16" fmla="*/ 3456590 h 4519040"/>
              <a:gd name="connsiteX17" fmla="*/ 5987401 w 8368785"/>
              <a:gd name="connsiteY17" fmla="*/ 3787516 h 4519040"/>
              <a:gd name="connsiteX18" fmla="*/ 7293687 w 8368785"/>
              <a:gd name="connsiteY18" fmla="*/ 2968910 h 4519040"/>
              <a:gd name="connsiteX19" fmla="*/ 8356133 w 8368785"/>
              <a:gd name="connsiteY19" fmla="*/ 3996522 h 4519040"/>
              <a:gd name="connsiteX20" fmla="*/ 6562167 w 8368785"/>
              <a:gd name="connsiteY20" fmla="*/ 4519036 h 4519040"/>
              <a:gd name="connsiteX21" fmla="*/ 5760979 w 8368785"/>
              <a:gd name="connsiteY21" fmla="*/ 4005230 h 4519040"/>
              <a:gd name="connsiteX22" fmla="*/ 5255881 w 8368785"/>
              <a:gd name="connsiteY22" fmla="*/ 3717847 h 4519040"/>
              <a:gd name="connsiteX23" fmla="*/ 4480819 w 8368785"/>
              <a:gd name="connsiteY23" fmla="*/ 3456590 h 4519040"/>
              <a:gd name="connsiteX24" fmla="*/ 4054099 w 8368785"/>
              <a:gd name="connsiteY24" fmla="*/ 3430465 h 4519040"/>
              <a:gd name="connsiteX25" fmla="*/ 3453207 w 8368785"/>
              <a:gd name="connsiteY25" fmla="*/ 3526259 h 4519040"/>
              <a:gd name="connsiteX26" fmla="*/ 3043904 w 8368785"/>
              <a:gd name="connsiteY26" fmla="*/ 3691722 h 4519040"/>
              <a:gd name="connsiteX27" fmla="*/ 2599767 w 8368785"/>
              <a:gd name="connsiteY27" fmla="*/ 3970396 h 4519040"/>
              <a:gd name="connsiteX28" fmla="*/ 2207881 w 8368785"/>
              <a:gd name="connsiteY28" fmla="*/ 4257779 h 4519040"/>
              <a:gd name="connsiteX29" fmla="*/ 1964041 w 8368785"/>
              <a:gd name="connsiteY29" fmla="*/ 4431950 h 4519040"/>
              <a:gd name="connsiteX0" fmla="*/ 1964041 w 8368627"/>
              <a:gd name="connsiteY0" fmla="*/ 4431950 h 4519040"/>
              <a:gd name="connsiteX1" fmla="*/ 553253 w 8368627"/>
              <a:gd name="connsiteY1" fmla="*/ 3874602 h 4519040"/>
              <a:gd name="connsiteX2" fmla="*/ 622921 w 8368627"/>
              <a:gd name="connsiteY2" fmla="*/ 3160499 h 4519040"/>
              <a:gd name="connsiteX3" fmla="*/ 1929207 w 8368627"/>
              <a:gd name="connsiteY3" fmla="*/ 3935562 h 4519040"/>
              <a:gd name="connsiteX4" fmla="*/ 2094670 w 8368627"/>
              <a:gd name="connsiteY4" fmla="*/ 3674305 h 4519040"/>
              <a:gd name="connsiteX5" fmla="*/ 65573 w 8368627"/>
              <a:gd name="connsiteY5" fmla="*/ 783059 h 4519040"/>
              <a:gd name="connsiteX6" fmla="*/ 640339 w 8368627"/>
              <a:gd name="connsiteY6" fmla="*/ 173459 h 4519040"/>
              <a:gd name="connsiteX7" fmla="*/ 2068544 w 8368627"/>
              <a:gd name="connsiteY7" fmla="*/ 1314282 h 4519040"/>
              <a:gd name="connsiteX8" fmla="*/ 2895859 w 8368627"/>
              <a:gd name="connsiteY8" fmla="*/ 3500133 h 4519040"/>
              <a:gd name="connsiteX9" fmla="*/ 3322579 w 8368627"/>
              <a:gd name="connsiteY9" fmla="*/ 2498647 h 4519040"/>
              <a:gd name="connsiteX10" fmla="*/ 2695561 w 8368627"/>
              <a:gd name="connsiteY10" fmla="*/ 547927 h 4519040"/>
              <a:gd name="connsiteX11" fmla="*/ 5107836 w 8368627"/>
              <a:gd name="connsiteY11" fmla="*/ 190876 h 4519040"/>
              <a:gd name="connsiteX12" fmla="*/ 4219561 w 8368627"/>
              <a:gd name="connsiteY12" fmla="*/ 3204042 h 4519040"/>
              <a:gd name="connsiteX13" fmla="*/ 5273299 w 8368627"/>
              <a:gd name="connsiteY13" fmla="*/ 2681527 h 4519040"/>
              <a:gd name="connsiteX14" fmla="*/ 5482304 w 8368627"/>
              <a:gd name="connsiteY14" fmla="*/ 1775836 h 4519040"/>
              <a:gd name="connsiteX15" fmla="*/ 6788590 w 8368627"/>
              <a:gd name="connsiteY15" fmla="*/ 2002259 h 4519040"/>
              <a:gd name="connsiteX16" fmla="*/ 5621642 w 8368627"/>
              <a:gd name="connsiteY16" fmla="*/ 3456590 h 4519040"/>
              <a:gd name="connsiteX17" fmla="*/ 6057070 w 8368627"/>
              <a:gd name="connsiteY17" fmla="*/ 3569801 h 4519040"/>
              <a:gd name="connsiteX18" fmla="*/ 7293687 w 8368627"/>
              <a:gd name="connsiteY18" fmla="*/ 2968910 h 4519040"/>
              <a:gd name="connsiteX19" fmla="*/ 8356133 w 8368627"/>
              <a:gd name="connsiteY19" fmla="*/ 3996522 h 4519040"/>
              <a:gd name="connsiteX20" fmla="*/ 6562167 w 8368627"/>
              <a:gd name="connsiteY20" fmla="*/ 4519036 h 4519040"/>
              <a:gd name="connsiteX21" fmla="*/ 5760979 w 8368627"/>
              <a:gd name="connsiteY21" fmla="*/ 4005230 h 4519040"/>
              <a:gd name="connsiteX22" fmla="*/ 5255881 w 8368627"/>
              <a:gd name="connsiteY22" fmla="*/ 3717847 h 4519040"/>
              <a:gd name="connsiteX23" fmla="*/ 4480819 w 8368627"/>
              <a:gd name="connsiteY23" fmla="*/ 3456590 h 4519040"/>
              <a:gd name="connsiteX24" fmla="*/ 4054099 w 8368627"/>
              <a:gd name="connsiteY24" fmla="*/ 3430465 h 4519040"/>
              <a:gd name="connsiteX25" fmla="*/ 3453207 w 8368627"/>
              <a:gd name="connsiteY25" fmla="*/ 3526259 h 4519040"/>
              <a:gd name="connsiteX26" fmla="*/ 3043904 w 8368627"/>
              <a:gd name="connsiteY26" fmla="*/ 3691722 h 4519040"/>
              <a:gd name="connsiteX27" fmla="*/ 2599767 w 8368627"/>
              <a:gd name="connsiteY27" fmla="*/ 3970396 h 4519040"/>
              <a:gd name="connsiteX28" fmla="*/ 2207881 w 8368627"/>
              <a:gd name="connsiteY28" fmla="*/ 4257779 h 4519040"/>
              <a:gd name="connsiteX29" fmla="*/ 1964041 w 8368627"/>
              <a:gd name="connsiteY29" fmla="*/ 4431950 h 4519040"/>
              <a:gd name="connsiteX0" fmla="*/ 1964041 w 8368627"/>
              <a:gd name="connsiteY0" fmla="*/ 4431950 h 4519040"/>
              <a:gd name="connsiteX1" fmla="*/ 553253 w 8368627"/>
              <a:gd name="connsiteY1" fmla="*/ 3874602 h 4519040"/>
              <a:gd name="connsiteX2" fmla="*/ 622921 w 8368627"/>
              <a:gd name="connsiteY2" fmla="*/ 3160499 h 4519040"/>
              <a:gd name="connsiteX3" fmla="*/ 1929207 w 8368627"/>
              <a:gd name="connsiteY3" fmla="*/ 3935562 h 4519040"/>
              <a:gd name="connsiteX4" fmla="*/ 2094670 w 8368627"/>
              <a:gd name="connsiteY4" fmla="*/ 3674305 h 4519040"/>
              <a:gd name="connsiteX5" fmla="*/ 65573 w 8368627"/>
              <a:gd name="connsiteY5" fmla="*/ 783059 h 4519040"/>
              <a:gd name="connsiteX6" fmla="*/ 640339 w 8368627"/>
              <a:gd name="connsiteY6" fmla="*/ 173459 h 4519040"/>
              <a:gd name="connsiteX7" fmla="*/ 2068544 w 8368627"/>
              <a:gd name="connsiteY7" fmla="*/ 1314282 h 4519040"/>
              <a:gd name="connsiteX8" fmla="*/ 2895859 w 8368627"/>
              <a:gd name="connsiteY8" fmla="*/ 3500133 h 4519040"/>
              <a:gd name="connsiteX9" fmla="*/ 3322579 w 8368627"/>
              <a:gd name="connsiteY9" fmla="*/ 2498647 h 4519040"/>
              <a:gd name="connsiteX10" fmla="*/ 2695561 w 8368627"/>
              <a:gd name="connsiteY10" fmla="*/ 547927 h 4519040"/>
              <a:gd name="connsiteX11" fmla="*/ 5107836 w 8368627"/>
              <a:gd name="connsiteY11" fmla="*/ 190876 h 4519040"/>
              <a:gd name="connsiteX12" fmla="*/ 4219561 w 8368627"/>
              <a:gd name="connsiteY12" fmla="*/ 3204042 h 4519040"/>
              <a:gd name="connsiteX13" fmla="*/ 5273299 w 8368627"/>
              <a:gd name="connsiteY13" fmla="*/ 2681527 h 4519040"/>
              <a:gd name="connsiteX14" fmla="*/ 5482304 w 8368627"/>
              <a:gd name="connsiteY14" fmla="*/ 1775836 h 4519040"/>
              <a:gd name="connsiteX15" fmla="*/ 6788590 w 8368627"/>
              <a:gd name="connsiteY15" fmla="*/ 2002259 h 4519040"/>
              <a:gd name="connsiteX16" fmla="*/ 5726145 w 8368627"/>
              <a:gd name="connsiteY16" fmla="*/ 3421756 h 4519040"/>
              <a:gd name="connsiteX17" fmla="*/ 6057070 w 8368627"/>
              <a:gd name="connsiteY17" fmla="*/ 3569801 h 4519040"/>
              <a:gd name="connsiteX18" fmla="*/ 7293687 w 8368627"/>
              <a:gd name="connsiteY18" fmla="*/ 2968910 h 4519040"/>
              <a:gd name="connsiteX19" fmla="*/ 8356133 w 8368627"/>
              <a:gd name="connsiteY19" fmla="*/ 3996522 h 4519040"/>
              <a:gd name="connsiteX20" fmla="*/ 6562167 w 8368627"/>
              <a:gd name="connsiteY20" fmla="*/ 4519036 h 4519040"/>
              <a:gd name="connsiteX21" fmla="*/ 5760979 w 8368627"/>
              <a:gd name="connsiteY21" fmla="*/ 4005230 h 4519040"/>
              <a:gd name="connsiteX22" fmla="*/ 5255881 w 8368627"/>
              <a:gd name="connsiteY22" fmla="*/ 3717847 h 4519040"/>
              <a:gd name="connsiteX23" fmla="*/ 4480819 w 8368627"/>
              <a:gd name="connsiteY23" fmla="*/ 3456590 h 4519040"/>
              <a:gd name="connsiteX24" fmla="*/ 4054099 w 8368627"/>
              <a:gd name="connsiteY24" fmla="*/ 3430465 h 4519040"/>
              <a:gd name="connsiteX25" fmla="*/ 3453207 w 8368627"/>
              <a:gd name="connsiteY25" fmla="*/ 3526259 h 4519040"/>
              <a:gd name="connsiteX26" fmla="*/ 3043904 w 8368627"/>
              <a:gd name="connsiteY26" fmla="*/ 3691722 h 4519040"/>
              <a:gd name="connsiteX27" fmla="*/ 2599767 w 8368627"/>
              <a:gd name="connsiteY27" fmla="*/ 3970396 h 4519040"/>
              <a:gd name="connsiteX28" fmla="*/ 2207881 w 8368627"/>
              <a:gd name="connsiteY28" fmla="*/ 4257779 h 4519040"/>
              <a:gd name="connsiteX29" fmla="*/ 1964041 w 8368627"/>
              <a:gd name="connsiteY29" fmla="*/ 4431950 h 4519040"/>
              <a:gd name="connsiteX0" fmla="*/ 1964041 w 8368627"/>
              <a:gd name="connsiteY0" fmla="*/ 4431950 h 4519040"/>
              <a:gd name="connsiteX1" fmla="*/ 553253 w 8368627"/>
              <a:gd name="connsiteY1" fmla="*/ 3874602 h 4519040"/>
              <a:gd name="connsiteX2" fmla="*/ 622921 w 8368627"/>
              <a:gd name="connsiteY2" fmla="*/ 3160499 h 4519040"/>
              <a:gd name="connsiteX3" fmla="*/ 1929207 w 8368627"/>
              <a:gd name="connsiteY3" fmla="*/ 3935562 h 4519040"/>
              <a:gd name="connsiteX4" fmla="*/ 2094670 w 8368627"/>
              <a:gd name="connsiteY4" fmla="*/ 3674305 h 4519040"/>
              <a:gd name="connsiteX5" fmla="*/ 65573 w 8368627"/>
              <a:gd name="connsiteY5" fmla="*/ 783059 h 4519040"/>
              <a:gd name="connsiteX6" fmla="*/ 640339 w 8368627"/>
              <a:gd name="connsiteY6" fmla="*/ 173459 h 4519040"/>
              <a:gd name="connsiteX7" fmla="*/ 2068544 w 8368627"/>
              <a:gd name="connsiteY7" fmla="*/ 1314282 h 4519040"/>
              <a:gd name="connsiteX8" fmla="*/ 2895859 w 8368627"/>
              <a:gd name="connsiteY8" fmla="*/ 3500133 h 4519040"/>
              <a:gd name="connsiteX9" fmla="*/ 3322579 w 8368627"/>
              <a:gd name="connsiteY9" fmla="*/ 2498647 h 4519040"/>
              <a:gd name="connsiteX10" fmla="*/ 2695561 w 8368627"/>
              <a:gd name="connsiteY10" fmla="*/ 547927 h 4519040"/>
              <a:gd name="connsiteX11" fmla="*/ 5107836 w 8368627"/>
              <a:gd name="connsiteY11" fmla="*/ 190876 h 4519040"/>
              <a:gd name="connsiteX12" fmla="*/ 4219561 w 8368627"/>
              <a:gd name="connsiteY12" fmla="*/ 3204042 h 4519040"/>
              <a:gd name="connsiteX13" fmla="*/ 5273299 w 8368627"/>
              <a:gd name="connsiteY13" fmla="*/ 2681527 h 4519040"/>
              <a:gd name="connsiteX14" fmla="*/ 5586807 w 8368627"/>
              <a:gd name="connsiteY14" fmla="*/ 1427494 h 4519040"/>
              <a:gd name="connsiteX15" fmla="*/ 6788590 w 8368627"/>
              <a:gd name="connsiteY15" fmla="*/ 2002259 h 4519040"/>
              <a:gd name="connsiteX16" fmla="*/ 5726145 w 8368627"/>
              <a:gd name="connsiteY16" fmla="*/ 3421756 h 4519040"/>
              <a:gd name="connsiteX17" fmla="*/ 6057070 w 8368627"/>
              <a:gd name="connsiteY17" fmla="*/ 3569801 h 4519040"/>
              <a:gd name="connsiteX18" fmla="*/ 7293687 w 8368627"/>
              <a:gd name="connsiteY18" fmla="*/ 2968910 h 4519040"/>
              <a:gd name="connsiteX19" fmla="*/ 8356133 w 8368627"/>
              <a:gd name="connsiteY19" fmla="*/ 3996522 h 4519040"/>
              <a:gd name="connsiteX20" fmla="*/ 6562167 w 8368627"/>
              <a:gd name="connsiteY20" fmla="*/ 4519036 h 4519040"/>
              <a:gd name="connsiteX21" fmla="*/ 5760979 w 8368627"/>
              <a:gd name="connsiteY21" fmla="*/ 4005230 h 4519040"/>
              <a:gd name="connsiteX22" fmla="*/ 5255881 w 8368627"/>
              <a:gd name="connsiteY22" fmla="*/ 3717847 h 4519040"/>
              <a:gd name="connsiteX23" fmla="*/ 4480819 w 8368627"/>
              <a:gd name="connsiteY23" fmla="*/ 3456590 h 4519040"/>
              <a:gd name="connsiteX24" fmla="*/ 4054099 w 8368627"/>
              <a:gd name="connsiteY24" fmla="*/ 3430465 h 4519040"/>
              <a:gd name="connsiteX25" fmla="*/ 3453207 w 8368627"/>
              <a:gd name="connsiteY25" fmla="*/ 3526259 h 4519040"/>
              <a:gd name="connsiteX26" fmla="*/ 3043904 w 8368627"/>
              <a:gd name="connsiteY26" fmla="*/ 3691722 h 4519040"/>
              <a:gd name="connsiteX27" fmla="*/ 2599767 w 8368627"/>
              <a:gd name="connsiteY27" fmla="*/ 3970396 h 4519040"/>
              <a:gd name="connsiteX28" fmla="*/ 2207881 w 8368627"/>
              <a:gd name="connsiteY28" fmla="*/ 4257779 h 4519040"/>
              <a:gd name="connsiteX29" fmla="*/ 1964041 w 8368627"/>
              <a:gd name="connsiteY29" fmla="*/ 4431950 h 4519040"/>
              <a:gd name="connsiteX0" fmla="*/ 1964041 w 8368627"/>
              <a:gd name="connsiteY0" fmla="*/ 4431950 h 4519040"/>
              <a:gd name="connsiteX1" fmla="*/ 553253 w 8368627"/>
              <a:gd name="connsiteY1" fmla="*/ 3874602 h 4519040"/>
              <a:gd name="connsiteX2" fmla="*/ 622921 w 8368627"/>
              <a:gd name="connsiteY2" fmla="*/ 3160499 h 4519040"/>
              <a:gd name="connsiteX3" fmla="*/ 1929207 w 8368627"/>
              <a:gd name="connsiteY3" fmla="*/ 3935562 h 4519040"/>
              <a:gd name="connsiteX4" fmla="*/ 2094670 w 8368627"/>
              <a:gd name="connsiteY4" fmla="*/ 3674305 h 4519040"/>
              <a:gd name="connsiteX5" fmla="*/ 65573 w 8368627"/>
              <a:gd name="connsiteY5" fmla="*/ 783059 h 4519040"/>
              <a:gd name="connsiteX6" fmla="*/ 640339 w 8368627"/>
              <a:gd name="connsiteY6" fmla="*/ 173459 h 4519040"/>
              <a:gd name="connsiteX7" fmla="*/ 2068544 w 8368627"/>
              <a:gd name="connsiteY7" fmla="*/ 1314282 h 4519040"/>
              <a:gd name="connsiteX8" fmla="*/ 2895859 w 8368627"/>
              <a:gd name="connsiteY8" fmla="*/ 3500133 h 4519040"/>
              <a:gd name="connsiteX9" fmla="*/ 3322579 w 8368627"/>
              <a:gd name="connsiteY9" fmla="*/ 2498647 h 4519040"/>
              <a:gd name="connsiteX10" fmla="*/ 2695561 w 8368627"/>
              <a:gd name="connsiteY10" fmla="*/ 547927 h 4519040"/>
              <a:gd name="connsiteX11" fmla="*/ 5107836 w 8368627"/>
              <a:gd name="connsiteY11" fmla="*/ 190876 h 4519040"/>
              <a:gd name="connsiteX12" fmla="*/ 4219561 w 8368627"/>
              <a:gd name="connsiteY12" fmla="*/ 3204042 h 4519040"/>
              <a:gd name="connsiteX13" fmla="*/ 5221048 w 8368627"/>
              <a:gd name="connsiteY13" fmla="*/ 2611858 h 4519040"/>
              <a:gd name="connsiteX14" fmla="*/ 5586807 w 8368627"/>
              <a:gd name="connsiteY14" fmla="*/ 1427494 h 4519040"/>
              <a:gd name="connsiteX15" fmla="*/ 6788590 w 8368627"/>
              <a:gd name="connsiteY15" fmla="*/ 2002259 h 4519040"/>
              <a:gd name="connsiteX16" fmla="*/ 5726145 w 8368627"/>
              <a:gd name="connsiteY16" fmla="*/ 3421756 h 4519040"/>
              <a:gd name="connsiteX17" fmla="*/ 6057070 w 8368627"/>
              <a:gd name="connsiteY17" fmla="*/ 3569801 h 4519040"/>
              <a:gd name="connsiteX18" fmla="*/ 7293687 w 8368627"/>
              <a:gd name="connsiteY18" fmla="*/ 2968910 h 4519040"/>
              <a:gd name="connsiteX19" fmla="*/ 8356133 w 8368627"/>
              <a:gd name="connsiteY19" fmla="*/ 3996522 h 4519040"/>
              <a:gd name="connsiteX20" fmla="*/ 6562167 w 8368627"/>
              <a:gd name="connsiteY20" fmla="*/ 4519036 h 4519040"/>
              <a:gd name="connsiteX21" fmla="*/ 5760979 w 8368627"/>
              <a:gd name="connsiteY21" fmla="*/ 4005230 h 4519040"/>
              <a:gd name="connsiteX22" fmla="*/ 5255881 w 8368627"/>
              <a:gd name="connsiteY22" fmla="*/ 3717847 h 4519040"/>
              <a:gd name="connsiteX23" fmla="*/ 4480819 w 8368627"/>
              <a:gd name="connsiteY23" fmla="*/ 3456590 h 4519040"/>
              <a:gd name="connsiteX24" fmla="*/ 4054099 w 8368627"/>
              <a:gd name="connsiteY24" fmla="*/ 3430465 h 4519040"/>
              <a:gd name="connsiteX25" fmla="*/ 3453207 w 8368627"/>
              <a:gd name="connsiteY25" fmla="*/ 3526259 h 4519040"/>
              <a:gd name="connsiteX26" fmla="*/ 3043904 w 8368627"/>
              <a:gd name="connsiteY26" fmla="*/ 3691722 h 4519040"/>
              <a:gd name="connsiteX27" fmla="*/ 2599767 w 8368627"/>
              <a:gd name="connsiteY27" fmla="*/ 3970396 h 4519040"/>
              <a:gd name="connsiteX28" fmla="*/ 2207881 w 8368627"/>
              <a:gd name="connsiteY28" fmla="*/ 4257779 h 4519040"/>
              <a:gd name="connsiteX29" fmla="*/ 1964041 w 8368627"/>
              <a:gd name="connsiteY29" fmla="*/ 4431950 h 4519040"/>
              <a:gd name="connsiteX0" fmla="*/ 1964041 w 8368627"/>
              <a:gd name="connsiteY0" fmla="*/ 4431950 h 4519040"/>
              <a:gd name="connsiteX1" fmla="*/ 553253 w 8368627"/>
              <a:gd name="connsiteY1" fmla="*/ 3874602 h 4519040"/>
              <a:gd name="connsiteX2" fmla="*/ 622921 w 8368627"/>
              <a:gd name="connsiteY2" fmla="*/ 3160499 h 4519040"/>
              <a:gd name="connsiteX3" fmla="*/ 1929207 w 8368627"/>
              <a:gd name="connsiteY3" fmla="*/ 3935562 h 4519040"/>
              <a:gd name="connsiteX4" fmla="*/ 2094670 w 8368627"/>
              <a:gd name="connsiteY4" fmla="*/ 3674305 h 4519040"/>
              <a:gd name="connsiteX5" fmla="*/ 65573 w 8368627"/>
              <a:gd name="connsiteY5" fmla="*/ 783059 h 4519040"/>
              <a:gd name="connsiteX6" fmla="*/ 640339 w 8368627"/>
              <a:gd name="connsiteY6" fmla="*/ 173459 h 4519040"/>
              <a:gd name="connsiteX7" fmla="*/ 2068544 w 8368627"/>
              <a:gd name="connsiteY7" fmla="*/ 1314282 h 4519040"/>
              <a:gd name="connsiteX8" fmla="*/ 2895859 w 8368627"/>
              <a:gd name="connsiteY8" fmla="*/ 3500133 h 4519040"/>
              <a:gd name="connsiteX9" fmla="*/ 3322579 w 8368627"/>
              <a:gd name="connsiteY9" fmla="*/ 2498647 h 4519040"/>
              <a:gd name="connsiteX10" fmla="*/ 2695561 w 8368627"/>
              <a:gd name="connsiteY10" fmla="*/ 547927 h 4519040"/>
              <a:gd name="connsiteX11" fmla="*/ 5107836 w 8368627"/>
              <a:gd name="connsiteY11" fmla="*/ 190876 h 4519040"/>
              <a:gd name="connsiteX12" fmla="*/ 4219561 w 8368627"/>
              <a:gd name="connsiteY12" fmla="*/ 3204042 h 4519040"/>
              <a:gd name="connsiteX13" fmla="*/ 5221048 w 8368627"/>
              <a:gd name="connsiteY13" fmla="*/ 2611858 h 4519040"/>
              <a:gd name="connsiteX14" fmla="*/ 5586807 w 8368627"/>
              <a:gd name="connsiteY14" fmla="*/ 1427494 h 4519040"/>
              <a:gd name="connsiteX15" fmla="*/ 6327036 w 8368627"/>
              <a:gd name="connsiteY15" fmla="*/ 1723585 h 4519040"/>
              <a:gd name="connsiteX16" fmla="*/ 5726145 w 8368627"/>
              <a:gd name="connsiteY16" fmla="*/ 3421756 h 4519040"/>
              <a:gd name="connsiteX17" fmla="*/ 6057070 w 8368627"/>
              <a:gd name="connsiteY17" fmla="*/ 3569801 h 4519040"/>
              <a:gd name="connsiteX18" fmla="*/ 7293687 w 8368627"/>
              <a:gd name="connsiteY18" fmla="*/ 2968910 h 4519040"/>
              <a:gd name="connsiteX19" fmla="*/ 8356133 w 8368627"/>
              <a:gd name="connsiteY19" fmla="*/ 3996522 h 4519040"/>
              <a:gd name="connsiteX20" fmla="*/ 6562167 w 8368627"/>
              <a:gd name="connsiteY20" fmla="*/ 4519036 h 4519040"/>
              <a:gd name="connsiteX21" fmla="*/ 5760979 w 8368627"/>
              <a:gd name="connsiteY21" fmla="*/ 4005230 h 4519040"/>
              <a:gd name="connsiteX22" fmla="*/ 5255881 w 8368627"/>
              <a:gd name="connsiteY22" fmla="*/ 3717847 h 4519040"/>
              <a:gd name="connsiteX23" fmla="*/ 4480819 w 8368627"/>
              <a:gd name="connsiteY23" fmla="*/ 3456590 h 4519040"/>
              <a:gd name="connsiteX24" fmla="*/ 4054099 w 8368627"/>
              <a:gd name="connsiteY24" fmla="*/ 3430465 h 4519040"/>
              <a:gd name="connsiteX25" fmla="*/ 3453207 w 8368627"/>
              <a:gd name="connsiteY25" fmla="*/ 3526259 h 4519040"/>
              <a:gd name="connsiteX26" fmla="*/ 3043904 w 8368627"/>
              <a:gd name="connsiteY26" fmla="*/ 3691722 h 4519040"/>
              <a:gd name="connsiteX27" fmla="*/ 2599767 w 8368627"/>
              <a:gd name="connsiteY27" fmla="*/ 3970396 h 4519040"/>
              <a:gd name="connsiteX28" fmla="*/ 2207881 w 8368627"/>
              <a:gd name="connsiteY28" fmla="*/ 4257779 h 4519040"/>
              <a:gd name="connsiteX29" fmla="*/ 1964041 w 8368627"/>
              <a:gd name="connsiteY29" fmla="*/ 4431950 h 4519040"/>
              <a:gd name="connsiteX0" fmla="*/ 1964041 w 8368627"/>
              <a:gd name="connsiteY0" fmla="*/ 4431950 h 4519040"/>
              <a:gd name="connsiteX1" fmla="*/ 553253 w 8368627"/>
              <a:gd name="connsiteY1" fmla="*/ 3874602 h 4519040"/>
              <a:gd name="connsiteX2" fmla="*/ 622921 w 8368627"/>
              <a:gd name="connsiteY2" fmla="*/ 3160499 h 4519040"/>
              <a:gd name="connsiteX3" fmla="*/ 1929207 w 8368627"/>
              <a:gd name="connsiteY3" fmla="*/ 3935562 h 4519040"/>
              <a:gd name="connsiteX4" fmla="*/ 2094670 w 8368627"/>
              <a:gd name="connsiteY4" fmla="*/ 3674305 h 4519040"/>
              <a:gd name="connsiteX5" fmla="*/ 65573 w 8368627"/>
              <a:gd name="connsiteY5" fmla="*/ 783059 h 4519040"/>
              <a:gd name="connsiteX6" fmla="*/ 640339 w 8368627"/>
              <a:gd name="connsiteY6" fmla="*/ 173459 h 4519040"/>
              <a:gd name="connsiteX7" fmla="*/ 2068544 w 8368627"/>
              <a:gd name="connsiteY7" fmla="*/ 1314282 h 4519040"/>
              <a:gd name="connsiteX8" fmla="*/ 2895859 w 8368627"/>
              <a:gd name="connsiteY8" fmla="*/ 3500133 h 4519040"/>
              <a:gd name="connsiteX9" fmla="*/ 3322579 w 8368627"/>
              <a:gd name="connsiteY9" fmla="*/ 2498647 h 4519040"/>
              <a:gd name="connsiteX10" fmla="*/ 2695561 w 8368627"/>
              <a:gd name="connsiteY10" fmla="*/ 547927 h 4519040"/>
              <a:gd name="connsiteX11" fmla="*/ 5107836 w 8368627"/>
              <a:gd name="connsiteY11" fmla="*/ 190876 h 4519040"/>
              <a:gd name="connsiteX12" fmla="*/ 4219561 w 8368627"/>
              <a:gd name="connsiteY12" fmla="*/ 3204042 h 4519040"/>
              <a:gd name="connsiteX13" fmla="*/ 5221048 w 8368627"/>
              <a:gd name="connsiteY13" fmla="*/ 2611858 h 4519040"/>
              <a:gd name="connsiteX14" fmla="*/ 5586807 w 8368627"/>
              <a:gd name="connsiteY14" fmla="*/ 1427494 h 4519040"/>
              <a:gd name="connsiteX15" fmla="*/ 6797299 w 8368627"/>
              <a:gd name="connsiteY15" fmla="*/ 1479745 h 4519040"/>
              <a:gd name="connsiteX16" fmla="*/ 5726145 w 8368627"/>
              <a:gd name="connsiteY16" fmla="*/ 3421756 h 4519040"/>
              <a:gd name="connsiteX17" fmla="*/ 6057070 w 8368627"/>
              <a:gd name="connsiteY17" fmla="*/ 3569801 h 4519040"/>
              <a:gd name="connsiteX18" fmla="*/ 7293687 w 8368627"/>
              <a:gd name="connsiteY18" fmla="*/ 2968910 h 4519040"/>
              <a:gd name="connsiteX19" fmla="*/ 8356133 w 8368627"/>
              <a:gd name="connsiteY19" fmla="*/ 3996522 h 4519040"/>
              <a:gd name="connsiteX20" fmla="*/ 6562167 w 8368627"/>
              <a:gd name="connsiteY20" fmla="*/ 4519036 h 4519040"/>
              <a:gd name="connsiteX21" fmla="*/ 5760979 w 8368627"/>
              <a:gd name="connsiteY21" fmla="*/ 4005230 h 4519040"/>
              <a:gd name="connsiteX22" fmla="*/ 5255881 w 8368627"/>
              <a:gd name="connsiteY22" fmla="*/ 3717847 h 4519040"/>
              <a:gd name="connsiteX23" fmla="*/ 4480819 w 8368627"/>
              <a:gd name="connsiteY23" fmla="*/ 3456590 h 4519040"/>
              <a:gd name="connsiteX24" fmla="*/ 4054099 w 8368627"/>
              <a:gd name="connsiteY24" fmla="*/ 3430465 h 4519040"/>
              <a:gd name="connsiteX25" fmla="*/ 3453207 w 8368627"/>
              <a:gd name="connsiteY25" fmla="*/ 3526259 h 4519040"/>
              <a:gd name="connsiteX26" fmla="*/ 3043904 w 8368627"/>
              <a:gd name="connsiteY26" fmla="*/ 3691722 h 4519040"/>
              <a:gd name="connsiteX27" fmla="*/ 2599767 w 8368627"/>
              <a:gd name="connsiteY27" fmla="*/ 3970396 h 4519040"/>
              <a:gd name="connsiteX28" fmla="*/ 2207881 w 8368627"/>
              <a:gd name="connsiteY28" fmla="*/ 4257779 h 4519040"/>
              <a:gd name="connsiteX29" fmla="*/ 1964041 w 8368627"/>
              <a:gd name="connsiteY29" fmla="*/ 4431950 h 4519040"/>
              <a:gd name="connsiteX0" fmla="*/ 1964041 w 8368627"/>
              <a:gd name="connsiteY0" fmla="*/ 4431950 h 4519040"/>
              <a:gd name="connsiteX1" fmla="*/ 553253 w 8368627"/>
              <a:gd name="connsiteY1" fmla="*/ 3874602 h 4519040"/>
              <a:gd name="connsiteX2" fmla="*/ 622921 w 8368627"/>
              <a:gd name="connsiteY2" fmla="*/ 3160499 h 4519040"/>
              <a:gd name="connsiteX3" fmla="*/ 1929207 w 8368627"/>
              <a:gd name="connsiteY3" fmla="*/ 3935562 h 4519040"/>
              <a:gd name="connsiteX4" fmla="*/ 2094670 w 8368627"/>
              <a:gd name="connsiteY4" fmla="*/ 3674305 h 4519040"/>
              <a:gd name="connsiteX5" fmla="*/ 65573 w 8368627"/>
              <a:gd name="connsiteY5" fmla="*/ 783059 h 4519040"/>
              <a:gd name="connsiteX6" fmla="*/ 640339 w 8368627"/>
              <a:gd name="connsiteY6" fmla="*/ 173459 h 4519040"/>
              <a:gd name="connsiteX7" fmla="*/ 2068544 w 8368627"/>
              <a:gd name="connsiteY7" fmla="*/ 1314282 h 4519040"/>
              <a:gd name="connsiteX8" fmla="*/ 2895859 w 8368627"/>
              <a:gd name="connsiteY8" fmla="*/ 3500133 h 4519040"/>
              <a:gd name="connsiteX9" fmla="*/ 3322579 w 8368627"/>
              <a:gd name="connsiteY9" fmla="*/ 2498647 h 4519040"/>
              <a:gd name="connsiteX10" fmla="*/ 2695561 w 8368627"/>
              <a:gd name="connsiteY10" fmla="*/ 547927 h 4519040"/>
              <a:gd name="connsiteX11" fmla="*/ 5107836 w 8368627"/>
              <a:gd name="connsiteY11" fmla="*/ 190876 h 4519040"/>
              <a:gd name="connsiteX12" fmla="*/ 4219561 w 8368627"/>
              <a:gd name="connsiteY12" fmla="*/ 3204042 h 4519040"/>
              <a:gd name="connsiteX13" fmla="*/ 5221048 w 8368627"/>
              <a:gd name="connsiteY13" fmla="*/ 2611858 h 4519040"/>
              <a:gd name="connsiteX14" fmla="*/ 6074487 w 8368627"/>
              <a:gd name="connsiteY14" fmla="*/ 1209779 h 4519040"/>
              <a:gd name="connsiteX15" fmla="*/ 6797299 w 8368627"/>
              <a:gd name="connsiteY15" fmla="*/ 1479745 h 4519040"/>
              <a:gd name="connsiteX16" fmla="*/ 5726145 w 8368627"/>
              <a:gd name="connsiteY16" fmla="*/ 3421756 h 4519040"/>
              <a:gd name="connsiteX17" fmla="*/ 6057070 w 8368627"/>
              <a:gd name="connsiteY17" fmla="*/ 3569801 h 4519040"/>
              <a:gd name="connsiteX18" fmla="*/ 7293687 w 8368627"/>
              <a:gd name="connsiteY18" fmla="*/ 2968910 h 4519040"/>
              <a:gd name="connsiteX19" fmla="*/ 8356133 w 8368627"/>
              <a:gd name="connsiteY19" fmla="*/ 3996522 h 4519040"/>
              <a:gd name="connsiteX20" fmla="*/ 6562167 w 8368627"/>
              <a:gd name="connsiteY20" fmla="*/ 4519036 h 4519040"/>
              <a:gd name="connsiteX21" fmla="*/ 5760979 w 8368627"/>
              <a:gd name="connsiteY21" fmla="*/ 4005230 h 4519040"/>
              <a:gd name="connsiteX22" fmla="*/ 5255881 w 8368627"/>
              <a:gd name="connsiteY22" fmla="*/ 3717847 h 4519040"/>
              <a:gd name="connsiteX23" fmla="*/ 4480819 w 8368627"/>
              <a:gd name="connsiteY23" fmla="*/ 3456590 h 4519040"/>
              <a:gd name="connsiteX24" fmla="*/ 4054099 w 8368627"/>
              <a:gd name="connsiteY24" fmla="*/ 3430465 h 4519040"/>
              <a:gd name="connsiteX25" fmla="*/ 3453207 w 8368627"/>
              <a:gd name="connsiteY25" fmla="*/ 3526259 h 4519040"/>
              <a:gd name="connsiteX26" fmla="*/ 3043904 w 8368627"/>
              <a:gd name="connsiteY26" fmla="*/ 3691722 h 4519040"/>
              <a:gd name="connsiteX27" fmla="*/ 2599767 w 8368627"/>
              <a:gd name="connsiteY27" fmla="*/ 3970396 h 4519040"/>
              <a:gd name="connsiteX28" fmla="*/ 2207881 w 8368627"/>
              <a:gd name="connsiteY28" fmla="*/ 4257779 h 4519040"/>
              <a:gd name="connsiteX29" fmla="*/ 1964041 w 8368627"/>
              <a:gd name="connsiteY29" fmla="*/ 4431950 h 4519040"/>
              <a:gd name="connsiteX0" fmla="*/ 1964041 w 8368627"/>
              <a:gd name="connsiteY0" fmla="*/ 4431950 h 4519040"/>
              <a:gd name="connsiteX1" fmla="*/ 553253 w 8368627"/>
              <a:gd name="connsiteY1" fmla="*/ 3874602 h 4519040"/>
              <a:gd name="connsiteX2" fmla="*/ 622921 w 8368627"/>
              <a:gd name="connsiteY2" fmla="*/ 3160499 h 4519040"/>
              <a:gd name="connsiteX3" fmla="*/ 1929207 w 8368627"/>
              <a:gd name="connsiteY3" fmla="*/ 3935562 h 4519040"/>
              <a:gd name="connsiteX4" fmla="*/ 2094670 w 8368627"/>
              <a:gd name="connsiteY4" fmla="*/ 3674305 h 4519040"/>
              <a:gd name="connsiteX5" fmla="*/ 65573 w 8368627"/>
              <a:gd name="connsiteY5" fmla="*/ 783059 h 4519040"/>
              <a:gd name="connsiteX6" fmla="*/ 640339 w 8368627"/>
              <a:gd name="connsiteY6" fmla="*/ 173459 h 4519040"/>
              <a:gd name="connsiteX7" fmla="*/ 2068544 w 8368627"/>
              <a:gd name="connsiteY7" fmla="*/ 1314282 h 4519040"/>
              <a:gd name="connsiteX8" fmla="*/ 2895859 w 8368627"/>
              <a:gd name="connsiteY8" fmla="*/ 3500133 h 4519040"/>
              <a:gd name="connsiteX9" fmla="*/ 3322579 w 8368627"/>
              <a:gd name="connsiteY9" fmla="*/ 2498647 h 4519040"/>
              <a:gd name="connsiteX10" fmla="*/ 2695561 w 8368627"/>
              <a:gd name="connsiteY10" fmla="*/ 547927 h 4519040"/>
              <a:gd name="connsiteX11" fmla="*/ 5107836 w 8368627"/>
              <a:gd name="connsiteY11" fmla="*/ 190876 h 4519040"/>
              <a:gd name="connsiteX12" fmla="*/ 4219561 w 8368627"/>
              <a:gd name="connsiteY12" fmla="*/ 3204042 h 4519040"/>
              <a:gd name="connsiteX13" fmla="*/ 5221048 w 8368627"/>
              <a:gd name="connsiteY13" fmla="*/ 2611858 h 4519040"/>
              <a:gd name="connsiteX14" fmla="*/ 6074487 w 8368627"/>
              <a:gd name="connsiteY14" fmla="*/ 1209779 h 4519040"/>
              <a:gd name="connsiteX15" fmla="*/ 7041139 w 8368627"/>
              <a:gd name="connsiteY15" fmla="*/ 1279448 h 4519040"/>
              <a:gd name="connsiteX16" fmla="*/ 5726145 w 8368627"/>
              <a:gd name="connsiteY16" fmla="*/ 3421756 h 4519040"/>
              <a:gd name="connsiteX17" fmla="*/ 6057070 w 8368627"/>
              <a:gd name="connsiteY17" fmla="*/ 3569801 h 4519040"/>
              <a:gd name="connsiteX18" fmla="*/ 7293687 w 8368627"/>
              <a:gd name="connsiteY18" fmla="*/ 2968910 h 4519040"/>
              <a:gd name="connsiteX19" fmla="*/ 8356133 w 8368627"/>
              <a:gd name="connsiteY19" fmla="*/ 3996522 h 4519040"/>
              <a:gd name="connsiteX20" fmla="*/ 6562167 w 8368627"/>
              <a:gd name="connsiteY20" fmla="*/ 4519036 h 4519040"/>
              <a:gd name="connsiteX21" fmla="*/ 5760979 w 8368627"/>
              <a:gd name="connsiteY21" fmla="*/ 4005230 h 4519040"/>
              <a:gd name="connsiteX22" fmla="*/ 5255881 w 8368627"/>
              <a:gd name="connsiteY22" fmla="*/ 3717847 h 4519040"/>
              <a:gd name="connsiteX23" fmla="*/ 4480819 w 8368627"/>
              <a:gd name="connsiteY23" fmla="*/ 3456590 h 4519040"/>
              <a:gd name="connsiteX24" fmla="*/ 4054099 w 8368627"/>
              <a:gd name="connsiteY24" fmla="*/ 3430465 h 4519040"/>
              <a:gd name="connsiteX25" fmla="*/ 3453207 w 8368627"/>
              <a:gd name="connsiteY25" fmla="*/ 3526259 h 4519040"/>
              <a:gd name="connsiteX26" fmla="*/ 3043904 w 8368627"/>
              <a:gd name="connsiteY26" fmla="*/ 3691722 h 4519040"/>
              <a:gd name="connsiteX27" fmla="*/ 2599767 w 8368627"/>
              <a:gd name="connsiteY27" fmla="*/ 3970396 h 4519040"/>
              <a:gd name="connsiteX28" fmla="*/ 2207881 w 8368627"/>
              <a:gd name="connsiteY28" fmla="*/ 4257779 h 4519040"/>
              <a:gd name="connsiteX29" fmla="*/ 1964041 w 8368627"/>
              <a:gd name="connsiteY29" fmla="*/ 4431950 h 4519040"/>
              <a:gd name="connsiteX0" fmla="*/ 1964041 w 8368627"/>
              <a:gd name="connsiteY0" fmla="*/ 4431950 h 4519040"/>
              <a:gd name="connsiteX1" fmla="*/ 553253 w 8368627"/>
              <a:gd name="connsiteY1" fmla="*/ 3874602 h 4519040"/>
              <a:gd name="connsiteX2" fmla="*/ 622921 w 8368627"/>
              <a:gd name="connsiteY2" fmla="*/ 3160499 h 4519040"/>
              <a:gd name="connsiteX3" fmla="*/ 1929207 w 8368627"/>
              <a:gd name="connsiteY3" fmla="*/ 3935562 h 4519040"/>
              <a:gd name="connsiteX4" fmla="*/ 2094670 w 8368627"/>
              <a:gd name="connsiteY4" fmla="*/ 3674305 h 4519040"/>
              <a:gd name="connsiteX5" fmla="*/ 65573 w 8368627"/>
              <a:gd name="connsiteY5" fmla="*/ 783059 h 4519040"/>
              <a:gd name="connsiteX6" fmla="*/ 640339 w 8368627"/>
              <a:gd name="connsiteY6" fmla="*/ 173459 h 4519040"/>
              <a:gd name="connsiteX7" fmla="*/ 2068544 w 8368627"/>
              <a:gd name="connsiteY7" fmla="*/ 1314282 h 4519040"/>
              <a:gd name="connsiteX8" fmla="*/ 2895859 w 8368627"/>
              <a:gd name="connsiteY8" fmla="*/ 3500133 h 4519040"/>
              <a:gd name="connsiteX9" fmla="*/ 3322579 w 8368627"/>
              <a:gd name="connsiteY9" fmla="*/ 2498647 h 4519040"/>
              <a:gd name="connsiteX10" fmla="*/ 2695561 w 8368627"/>
              <a:gd name="connsiteY10" fmla="*/ 547927 h 4519040"/>
              <a:gd name="connsiteX11" fmla="*/ 5107836 w 8368627"/>
              <a:gd name="connsiteY11" fmla="*/ 190876 h 4519040"/>
              <a:gd name="connsiteX12" fmla="*/ 4219561 w 8368627"/>
              <a:gd name="connsiteY12" fmla="*/ 3204042 h 4519040"/>
              <a:gd name="connsiteX13" fmla="*/ 5221048 w 8368627"/>
              <a:gd name="connsiteY13" fmla="*/ 2611858 h 4519040"/>
              <a:gd name="connsiteX14" fmla="*/ 5935150 w 8368627"/>
              <a:gd name="connsiteY14" fmla="*/ 1531996 h 4519040"/>
              <a:gd name="connsiteX15" fmla="*/ 7041139 w 8368627"/>
              <a:gd name="connsiteY15" fmla="*/ 1279448 h 4519040"/>
              <a:gd name="connsiteX16" fmla="*/ 5726145 w 8368627"/>
              <a:gd name="connsiteY16" fmla="*/ 3421756 h 4519040"/>
              <a:gd name="connsiteX17" fmla="*/ 6057070 w 8368627"/>
              <a:gd name="connsiteY17" fmla="*/ 3569801 h 4519040"/>
              <a:gd name="connsiteX18" fmla="*/ 7293687 w 8368627"/>
              <a:gd name="connsiteY18" fmla="*/ 2968910 h 4519040"/>
              <a:gd name="connsiteX19" fmla="*/ 8356133 w 8368627"/>
              <a:gd name="connsiteY19" fmla="*/ 3996522 h 4519040"/>
              <a:gd name="connsiteX20" fmla="*/ 6562167 w 8368627"/>
              <a:gd name="connsiteY20" fmla="*/ 4519036 h 4519040"/>
              <a:gd name="connsiteX21" fmla="*/ 5760979 w 8368627"/>
              <a:gd name="connsiteY21" fmla="*/ 4005230 h 4519040"/>
              <a:gd name="connsiteX22" fmla="*/ 5255881 w 8368627"/>
              <a:gd name="connsiteY22" fmla="*/ 3717847 h 4519040"/>
              <a:gd name="connsiteX23" fmla="*/ 4480819 w 8368627"/>
              <a:gd name="connsiteY23" fmla="*/ 3456590 h 4519040"/>
              <a:gd name="connsiteX24" fmla="*/ 4054099 w 8368627"/>
              <a:gd name="connsiteY24" fmla="*/ 3430465 h 4519040"/>
              <a:gd name="connsiteX25" fmla="*/ 3453207 w 8368627"/>
              <a:gd name="connsiteY25" fmla="*/ 3526259 h 4519040"/>
              <a:gd name="connsiteX26" fmla="*/ 3043904 w 8368627"/>
              <a:gd name="connsiteY26" fmla="*/ 3691722 h 4519040"/>
              <a:gd name="connsiteX27" fmla="*/ 2599767 w 8368627"/>
              <a:gd name="connsiteY27" fmla="*/ 3970396 h 4519040"/>
              <a:gd name="connsiteX28" fmla="*/ 2207881 w 8368627"/>
              <a:gd name="connsiteY28" fmla="*/ 4257779 h 4519040"/>
              <a:gd name="connsiteX29" fmla="*/ 1964041 w 8368627"/>
              <a:gd name="connsiteY29" fmla="*/ 4431950 h 4519040"/>
              <a:gd name="connsiteX0" fmla="*/ 1964041 w 8368627"/>
              <a:gd name="connsiteY0" fmla="*/ 4431950 h 4519040"/>
              <a:gd name="connsiteX1" fmla="*/ 553253 w 8368627"/>
              <a:gd name="connsiteY1" fmla="*/ 3874602 h 4519040"/>
              <a:gd name="connsiteX2" fmla="*/ 622921 w 8368627"/>
              <a:gd name="connsiteY2" fmla="*/ 3160499 h 4519040"/>
              <a:gd name="connsiteX3" fmla="*/ 1929207 w 8368627"/>
              <a:gd name="connsiteY3" fmla="*/ 3935562 h 4519040"/>
              <a:gd name="connsiteX4" fmla="*/ 2094670 w 8368627"/>
              <a:gd name="connsiteY4" fmla="*/ 3674305 h 4519040"/>
              <a:gd name="connsiteX5" fmla="*/ 65573 w 8368627"/>
              <a:gd name="connsiteY5" fmla="*/ 783059 h 4519040"/>
              <a:gd name="connsiteX6" fmla="*/ 640339 w 8368627"/>
              <a:gd name="connsiteY6" fmla="*/ 173459 h 4519040"/>
              <a:gd name="connsiteX7" fmla="*/ 2068544 w 8368627"/>
              <a:gd name="connsiteY7" fmla="*/ 1314282 h 4519040"/>
              <a:gd name="connsiteX8" fmla="*/ 2895859 w 8368627"/>
              <a:gd name="connsiteY8" fmla="*/ 3500133 h 4519040"/>
              <a:gd name="connsiteX9" fmla="*/ 3322579 w 8368627"/>
              <a:gd name="connsiteY9" fmla="*/ 2498647 h 4519040"/>
              <a:gd name="connsiteX10" fmla="*/ 2695561 w 8368627"/>
              <a:gd name="connsiteY10" fmla="*/ 547927 h 4519040"/>
              <a:gd name="connsiteX11" fmla="*/ 5107836 w 8368627"/>
              <a:gd name="connsiteY11" fmla="*/ 190876 h 4519040"/>
              <a:gd name="connsiteX12" fmla="*/ 4219561 w 8368627"/>
              <a:gd name="connsiteY12" fmla="*/ 3204042 h 4519040"/>
              <a:gd name="connsiteX13" fmla="*/ 5221048 w 8368627"/>
              <a:gd name="connsiteY13" fmla="*/ 2611858 h 4519040"/>
              <a:gd name="connsiteX14" fmla="*/ 5935150 w 8368627"/>
              <a:gd name="connsiteY14" fmla="*/ 1531996 h 4519040"/>
              <a:gd name="connsiteX15" fmla="*/ 7163059 w 8368627"/>
              <a:gd name="connsiteY15" fmla="*/ 1018191 h 4519040"/>
              <a:gd name="connsiteX16" fmla="*/ 5726145 w 8368627"/>
              <a:gd name="connsiteY16" fmla="*/ 3421756 h 4519040"/>
              <a:gd name="connsiteX17" fmla="*/ 6057070 w 8368627"/>
              <a:gd name="connsiteY17" fmla="*/ 3569801 h 4519040"/>
              <a:gd name="connsiteX18" fmla="*/ 7293687 w 8368627"/>
              <a:gd name="connsiteY18" fmla="*/ 2968910 h 4519040"/>
              <a:gd name="connsiteX19" fmla="*/ 8356133 w 8368627"/>
              <a:gd name="connsiteY19" fmla="*/ 3996522 h 4519040"/>
              <a:gd name="connsiteX20" fmla="*/ 6562167 w 8368627"/>
              <a:gd name="connsiteY20" fmla="*/ 4519036 h 4519040"/>
              <a:gd name="connsiteX21" fmla="*/ 5760979 w 8368627"/>
              <a:gd name="connsiteY21" fmla="*/ 4005230 h 4519040"/>
              <a:gd name="connsiteX22" fmla="*/ 5255881 w 8368627"/>
              <a:gd name="connsiteY22" fmla="*/ 3717847 h 4519040"/>
              <a:gd name="connsiteX23" fmla="*/ 4480819 w 8368627"/>
              <a:gd name="connsiteY23" fmla="*/ 3456590 h 4519040"/>
              <a:gd name="connsiteX24" fmla="*/ 4054099 w 8368627"/>
              <a:gd name="connsiteY24" fmla="*/ 3430465 h 4519040"/>
              <a:gd name="connsiteX25" fmla="*/ 3453207 w 8368627"/>
              <a:gd name="connsiteY25" fmla="*/ 3526259 h 4519040"/>
              <a:gd name="connsiteX26" fmla="*/ 3043904 w 8368627"/>
              <a:gd name="connsiteY26" fmla="*/ 3691722 h 4519040"/>
              <a:gd name="connsiteX27" fmla="*/ 2599767 w 8368627"/>
              <a:gd name="connsiteY27" fmla="*/ 3970396 h 4519040"/>
              <a:gd name="connsiteX28" fmla="*/ 2207881 w 8368627"/>
              <a:gd name="connsiteY28" fmla="*/ 4257779 h 4519040"/>
              <a:gd name="connsiteX29" fmla="*/ 1964041 w 8368627"/>
              <a:gd name="connsiteY29" fmla="*/ 4431950 h 4519040"/>
              <a:gd name="connsiteX0" fmla="*/ 1964041 w 8368627"/>
              <a:gd name="connsiteY0" fmla="*/ 4431950 h 4519040"/>
              <a:gd name="connsiteX1" fmla="*/ 553253 w 8368627"/>
              <a:gd name="connsiteY1" fmla="*/ 3874602 h 4519040"/>
              <a:gd name="connsiteX2" fmla="*/ 622921 w 8368627"/>
              <a:gd name="connsiteY2" fmla="*/ 3160499 h 4519040"/>
              <a:gd name="connsiteX3" fmla="*/ 1929207 w 8368627"/>
              <a:gd name="connsiteY3" fmla="*/ 3935562 h 4519040"/>
              <a:gd name="connsiteX4" fmla="*/ 2094670 w 8368627"/>
              <a:gd name="connsiteY4" fmla="*/ 3674305 h 4519040"/>
              <a:gd name="connsiteX5" fmla="*/ 65573 w 8368627"/>
              <a:gd name="connsiteY5" fmla="*/ 783059 h 4519040"/>
              <a:gd name="connsiteX6" fmla="*/ 640339 w 8368627"/>
              <a:gd name="connsiteY6" fmla="*/ 173459 h 4519040"/>
              <a:gd name="connsiteX7" fmla="*/ 2068544 w 8368627"/>
              <a:gd name="connsiteY7" fmla="*/ 1314282 h 4519040"/>
              <a:gd name="connsiteX8" fmla="*/ 2895859 w 8368627"/>
              <a:gd name="connsiteY8" fmla="*/ 3500133 h 4519040"/>
              <a:gd name="connsiteX9" fmla="*/ 3322579 w 8368627"/>
              <a:gd name="connsiteY9" fmla="*/ 2498647 h 4519040"/>
              <a:gd name="connsiteX10" fmla="*/ 2695561 w 8368627"/>
              <a:gd name="connsiteY10" fmla="*/ 547927 h 4519040"/>
              <a:gd name="connsiteX11" fmla="*/ 5107836 w 8368627"/>
              <a:gd name="connsiteY11" fmla="*/ 190876 h 4519040"/>
              <a:gd name="connsiteX12" fmla="*/ 4219561 w 8368627"/>
              <a:gd name="connsiteY12" fmla="*/ 3204042 h 4519040"/>
              <a:gd name="connsiteX13" fmla="*/ 5221048 w 8368627"/>
              <a:gd name="connsiteY13" fmla="*/ 2611858 h 4519040"/>
              <a:gd name="connsiteX14" fmla="*/ 6213825 w 8368627"/>
              <a:gd name="connsiteY14" fmla="*/ 1279447 h 4519040"/>
              <a:gd name="connsiteX15" fmla="*/ 7163059 w 8368627"/>
              <a:gd name="connsiteY15" fmla="*/ 1018191 h 4519040"/>
              <a:gd name="connsiteX16" fmla="*/ 5726145 w 8368627"/>
              <a:gd name="connsiteY16" fmla="*/ 3421756 h 4519040"/>
              <a:gd name="connsiteX17" fmla="*/ 6057070 w 8368627"/>
              <a:gd name="connsiteY17" fmla="*/ 3569801 h 4519040"/>
              <a:gd name="connsiteX18" fmla="*/ 7293687 w 8368627"/>
              <a:gd name="connsiteY18" fmla="*/ 2968910 h 4519040"/>
              <a:gd name="connsiteX19" fmla="*/ 8356133 w 8368627"/>
              <a:gd name="connsiteY19" fmla="*/ 3996522 h 4519040"/>
              <a:gd name="connsiteX20" fmla="*/ 6562167 w 8368627"/>
              <a:gd name="connsiteY20" fmla="*/ 4519036 h 4519040"/>
              <a:gd name="connsiteX21" fmla="*/ 5760979 w 8368627"/>
              <a:gd name="connsiteY21" fmla="*/ 4005230 h 4519040"/>
              <a:gd name="connsiteX22" fmla="*/ 5255881 w 8368627"/>
              <a:gd name="connsiteY22" fmla="*/ 3717847 h 4519040"/>
              <a:gd name="connsiteX23" fmla="*/ 4480819 w 8368627"/>
              <a:gd name="connsiteY23" fmla="*/ 3456590 h 4519040"/>
              <a:gd name="connsiteX24" fmla="*/ 4054099 w 8368627"/>
              <a:gd name="connsiteY24" fmla="*/ 3430465 h 4519040"/>
              <a:gd name="connsiteX25" fmla="*/ 3453207 w 8368627"/>
              <a:gd name="connsiteY25" fmla="*/ 3526259 h 4519040"/>
              <a:gd name="connsiteX26" fmla="*/ 3043904 w 8368627"/>
              <a:gd name="connsiteY26" fmla="*/ 3691722 h 4519040"/>
              <a:gd name="connsiteX27" fmla="*/ 2599767 w 8368627"/>
              <a:gd name="connsiteY27" fmla="*/ 3970396 h 4519040"/>
              <a:gd name="connsiteX28" fmla="*/ 2207881 w 8368627"/>
              <a:gd name="connsiteY28" fmla="*/ 4257779 h 4519040"/>
              <a:gd name="connsiteX29" fmla="*/ 1964041 w 8368627"/>
              <a:gd name="connsiteY29" fmla="*/ 4431950 h 4519040"/>
              <a:gd name="connsiteX0" fmla="*/ 1964041 w 8368627"/>
              <a:gd name="connsiteY0" fmla="*/ 4431950 h 4519040"/>
              <a:gd name="connsiteX1" fmla="*/ 553253 w 8368627"/>
              <a:gd name="connsiteY1" fmla="*/ 3874602 h 4519040"/>
              <a:gd name="connsiteX2" fmla="*/ 622921 w 8368627"/>
              <a:gd name="connsiteY2" fmla="*/ 3160499 h 4519040"/>
              <a:gd name="connsiteX3" fmla="*/ 1929207 w 8368627"/>
              <a:gd name="connsiteY3" fmla="*/ 3935562 h 4519040"/>
              <a:gd name="connsiteX4" fmla="*/ 2094670 w 8368627"/>
              <a:gd name="connsiteY4" fmla="*/ 3674305 h 4519040"/>
              <a:gd name="connsiteX5" fmla="*/ 65573 w 8368627"/>
              <a:gd name="connsiteY5" fmla="*/ 783059 h 4519040"/>
              <a:gd name="connsiteX6" fmla="*/ 640339 w 8368627"/>
              <a:gd name="connsiteY6" fmla="*/ 173459 h 4519040"/>
              <a:gd name="connsiteX7" fmla="*/ 2068544 w 8368627"/>
              <a:gd name="connsiteY7" fmla="*/ 1314282 h 4519040"/>
              <a:gd name="connsiteX8" fmla="*/ 2895859 w 8368627"/>
              <a:gd name="connsiteY8" fmla="*/ 3500133 h 4519040"/>
              <a:gd name="connsiteX9" fmla="*/ 3322579 w 8368627"/>
              <a:gd name="connsiteY9" fmla="*/ 2498647 h 4519040"/>
              <a:gd name="connsiteX10" fmla="*/ 2695561 w 8368627"/>
              <a:gd name="connsiteY10" fmla="*/ 547927 h 4519040"/>
              <a:gd name="connsiteX11" fmla="*/ 5107836 w 8368627"/>
              <a:gd name="connsiteY11" fmla="*/ 190876 h 4519040"/>
              <a:gd name="connsiteX12" fmla="*/ 4219561 w 8368627"/>
              <a:gd name="connsiteY12" fmla="*/ 3204042 h 4519040"/>
              <a:gd name="connsiteX13" fmla="*/ 5221048 w 8368627"/>
              <a:gd name="connsiteY13" fmla="*/ 2611858 h 4519040"/>
              <a:gd name="connsiteX14" fmla="*/ 6300911 w 8368627"/>
              <a:gd name="connsiteY14" fmla="*/ 1209778 h 4519040"/>
              <a:gd name="connsiteX15" fmla="*/ 7163059 w 8368627"/>
              <a:gd name="connsiteY15" fmla="*/ 1018191 h 4519040"/>
              <a:gd name="connsiteX16" fmla="*/ 5726145 w 8368627"/>
              <a:gd name="connsiteY16" fmla="*/ 3421756 h 4519040"/>
              <a:gd name="connsiteX17" fmla="*/ 6057070 w 8368627"/>
              <a:gd name="connsiteY17" fmla="*/ 3569801 h 4519040"/>
              <a:gd name="connsiteX18" fmla="*/ 7293687 w 8368627"/>
              <a:gd name="connsiteY18" fmla="*/ 2968910 h 4519040"/>
              <a:gd name="connsiteX19" fmla="*/ 8356133 w 8368627"/>
              <a:gd name="connsiteY19" fmla="*/ 3996522 h 4519040"/>
              <a:gd name="connsiteX20" fmla="*/ 6562167 w 8368627"/>
              <a:gd name="connsiteY20" fmla="*/ 4519036 h 4519040"/>
              <a:gd name="connsiteX21" fmla="*/ 5760979 w 8368627"/>
              <a:gd name="connsiteY21" fmla="*/ 4005230 h 4519040"/>
              <a:gd name="connsiteX22" fmla="*/ 5255881 w 8368627"/>
              <a:gd name="connsiteY22" fmla="*/ 3717847 h 4519040"/>
              <a:gd name="connsiteX23" fmla="*/ 4480819 w 8368627"/>
              <a:gd name="connsiteY23" fmla="*/ 3456590 h 4519040"/>
              <a:gd name="connsiteX24" fmla="*/ 4054099 w 8368627"/>
              <a:gd name="connsiteY24" fmla="*/ 3430465 h 4519040"/>
              <a:gd name="connsiteX25" fmla="*/ 3453207 w 8368627"/>
              <a:gd name="connsiteY25" fmla="*/ 3526259 h 4519040"/>
              <a:gd name="connsiteX26" fmla="*/ 3043904 w 8368627"/>
              <a:gd name="connsiteY26" fmla="*/ 3691722 h 4519040"/>
              <a:gd name="connsiteX27" fmla="*/ 2599767 w 8368627"/>
              <a:gd name="connsiteY27" fmla="*/ 3970396 h 4519040"/>
              <a:gd name="connsiteX28" fmla="*/ 2207881 w 8368627"/>
              <a:gd name="connsiteY28" fmla="*/ 4257779 h 4519040"/>
              <a:gd name="connsiteX29" fmla="*/ 1964041 w 8368627"/>
              <a:gd name="connsiteY29" fmla="*/ 4431950 h 4519040"/>
              <a:gd name="connsiteX0" fmla="*/ 1964041 w 8368627"/>
              <a:gd name="connsiteY0" fmla="*/ 4427458 h 4514548"/>
              <a:gd name="connsiteX1" fmla="*/ 553253 w 8368627"/>
              <a:gd name="connsiteY1" fmla="*/ 3870110 h 4514548"/>
              <a:gd name="connsiteX2" fmla="*/ 622921 w 8368627"/>
              <a:gd name="connsiteY2" fmla="*/ 3156007 h 4514548"/>
              <a:gd name="connsiteX3" fmla="*/ 1929207 w 8368627"/>
              <a:gd name="connsiteY3" fmla="*/ 3931070 h 4514548"/>
              <a:gd name="connsiteX4" fmla="*/ 2094670 w 8368627"/>
              <a:gd name="connsiteY4" fmla="*/ 3669813 h 4514548"/>
              <a:gd name="connsiteX5" fmla="*/ 65573 w 8368627"/>
              <a:gd name="connsiteY5" fmla="*/ 778567 h 4514548"/>
              <a:gd name="connsiteX6" fmla="*/ 640339 w 8368627"/>
              <a:gd name="connsiteY6" fmla="*/ 168967 h 4514548"/>
              <a:gd name="connsiteX7" fmla="*/ 2068544 w 8368627"/>
              <a:gd name="connsiteY7" fmla="*/ 1309790 h 4514548"/>
              <a:gd name="connsiteX8" fmla="*/ 2895859 w 8368627"/>
              <a:gd name="connsiteY8" fmla="*/ 3495641 h 4514548"/>
              <a:gd name="connsiteX9" fmla="*/ 3322579 w 8368627"/>
              <a:gd name="connsiteY9" fmla="*/ 2494155 h 4514548"/>
              <a:gd name="connsiteX10" fmla="*/ 2695561 w 8368627"/>
              <a:gd name="connsiteY10" fmla="*/ 543435 h 4514548"/>
              <a:gd name="connsiteX11" fmla="*/ 5107836 w 8368627"/>
              <a:gd name="connsiteY11" fmla="*/ 186384 h 4514548"/>
              <a:gd name="connsiteX12" fmla="*/ 4463401 w 8368627"/>
              <a:gd name="connsiteY12" fmla="*/ 3138590 h 4514548"/>
              <a:gd name="connsiteX13" fmla="*/ 5221048 w 8368627"/>
              <a:gd name="connsiteY13" fmla="*/ 2607366 h 4514548"/>
              <a:gd name="connsiteX14" fmla="*/ 6300911 w 8368627"/>
              <a:gd name="connsiteY14" fmla="*/ 1205286 h 4514548"/>
              <a:gd name="connsiteX15" fmla="*/ 7163059 w 8368627"/>
              <a:gd name="connsiteY15" fmla="*/ 1013699 h 4514548"/>
              <a:gd name="connsiteX16" fmla="*/ 5726145 w 8368627"/>
              <a:gd name="connsiteY16" fmla="*/ 3417264 h 4514548"/>
              <a:gd name="connsiteX17" fmla="*/ 6057070 w 8368627"/>
              <a:gd name="connsiteY17" fmla="*/ 3565309 h 4514548"/>
              <a:gd name="connsiteX18" fmla="*/ 7293687 w 8368627"/>
              <a:gd name="connsiteY18" fmla="*/ 2964418 h 4514548"/>
              <a:gd name="connsiteX19" fmla="*/ 8356133 w 8368627"/>
              <a:gd name="connsiteY19" fmla="*/ 3992030 h 4514548"/>
              <a:gd name="connsiteX20" fmla="*/ 6562167 w 8368627"/>
              <a:gd name="connsiteY20" fmla="*/ 4514544 h 4514548"/>
              <a:gd name="connsiteX21" fmla="*/ 5760979 w 8368627"/>
              <a:gd name="connsiteY21" fmla="*/ 4000738 h 4514548"/>
              <a:gd name="connsiteX22" fmla="*/ 5255881 w 8368627"/>
              <a:gd name="connsiteY22" fmla="*/ 3713355 h 4514548"/>
              <a:gd name="connsiteX23" fmla="*/ 4480819 w 8368627"/>
              <a:gd name="connsiteY23" fmla="*/ 3452098 h 4514548"/>
              <a:gd name="connsiteX24" fmla="*/ 4054099 w 8368627"/>
              <a:gd name="connsiteY24" fmla="*/ 3425973 h 4514548"/>
              <a:gd name="connsiteX25" fmla="*/ 3453207 w 8368627"/>
              <a:gd name="connsiteY25" fmla="*/ 3521767 h 4514548"/>
              <a:gd name="connsiteX26" fmla="*/ 3043904 w 8368627"/>
              <a:gd name="connsiteY26" fmla="*/ 3687230 h 4514548"/>
              <a:gd name="connsiteX27" fmla="*/ 2599767 w 8368627"/>
              <a:gd name="connsiteY27" fmla="*/ 3965904 h 4514548"/>
              <a:gd name="connsiteX28" fmla="*/ 2207881 w 8368627"/>
              <a:gd name="connsiteY28" fmla="*/ 4253287 h 4514548"/>
              <a:gd name="connsiteX29" fmla="*/ 1964041 w 8368627"/>
              <a:gd name="connsiteY29" fmla="*/ 4427458 h 4514548"/>
              <a:gd name="connsiteX0" fmla="*/ 1964041 w 8368627"/>
              <a:gd name="connsiteY0" fmla="*/ 4427458 h 4514548"/>
              <a:gd name="connsiteX1" fmla="*/ 553253 w 8368627"/>
              <a:gd name="connsiteY1" fmla="*/ 3870110 h 4514548"/>
              <a:gd name="connsiteX2" fmla="*/ 622921 w 8368627"/>
              <a:gd name="connsiteY2" fmla="*/ 3156007 h 4514548"/>
              <a:gd name="connsiteX3" fmla="*/ 1929207 w 8368627"/>
              <a:gd name="connsiteY3" fmla="*/ 3931070 h 4514548"/>
              <a:gd name="connsiteX4" fmla="*/ 2094670 w 8368627"/>
              <a:gd name="connsiteY4" fmla="*/ 3669813 h 4514548"/>
              <a:gd name="connsiteX5" fmla="*/ 65573 w 8368627"/>
              <a:gd name="connsiteY5" fmla="*/ 778567 h 4514548"/>
              <a:gd name="connsiteX6" fmla="*/ 640339 w 8368627"/>
              <a:gd name="connsiteY6" fmla="*/ 168967 h 4514548"/>
              <a:gd name="connsiteX7" fmla="*/ 2068544 w 8368627"/>
              <a:gd name="connsiteY7" fmla="*/ 1309790 h 4514548"/>
              <a:gd name="connsiteX8" fmla="*/ 2895859 w 8368627"/>
              <a:gd name="connsiteY8" fmla="*/ 3495641 h 4514548"/>
              <a:gd name="connsiteX9" fmla="*/ 3191950 w 8368627"/>
              <a:gd name="connsiteY9" fmla="*/ 2494155 h 4514548"/>
              <a:gd name="connsiteX10" fmla="*/ 2695561 w 8368627"/>
              <a:gd name="connsiteY10" fmla="*/ 543435 h 4514548"/>
              <a:gd name="connsiteX11" fmla="*/ 5107836 w 8368627"/>
              <a:gd name="connsiteY11" fmla="*/ 186384 h 4514548"/>
              <a:gd name="connsiteX12" fmla="*/ 4463401 w 8368627"/>
              <a:gd name="connsiteY12" fmla="*/ 3138590 h 4514548"/>
              <a:gd name="connsiteX13" fmla="*/ 5221048 w 8368627"/>
              <a:gd name="connsiteY13" fmla="*/ 2607366 h 4514548"/>
              <a:gd name="connsiteX14" fmla="*/ 6300911 w 8368627"/>
              <a:gd name="connsiteY14" fmla="*/ 1205286 h 4514548"/>
              <a:gd name="connsiteX15" fmla="*/ 7163059 w 8368627"/>
              <a:gd name="connsiteY15" fmla="*/ 1013699 h 4514548"/>
              <a:gd name="connsiteX16" fmla="*/ 5726145 w 8368627"/>
              <a:gd name="connsiteY16" fmla="*/ 3417264 h 4514548"/>
              <a:gd name="connsiteX17" fmla="*/ 6057070 w 8368627"/>
              <a:gd name="connsiteY17" fmla="*/ 3565309 h 4514548"/>
              <a:gd name="connsiteX18" fmla="*/ 7293687 w 8368627"/>
              <a:gd name="connsiteY18" fmla="*/ 2964418 h 4514548"/>
              <a:gd name="connsiteX19" fmla="*/ 8356133 w 8368627"/>
              <a:gd name="connsiteY19" fmla="*/ 3992030 h 4514548"/>
              <a:gd name="connsiteX20" fmla="*/ 6562167 w 8368627"/>
              <a:gd name="connsiteY20" fmla="*/ 4514544 h 4514548"/>
              <a:gd name="connsiteX21" fmla="*/ 5760979 w 8368627"/>
              <a:gd name="connsiteY21" fmla="*/ 4000738 h 4514548"/>
              <a:gd name="connsiteX22" fmla="*/ 5255881 w 8368627"/>
              <a:gd name="connsiteY22" fmla="*/ 3713355 h 4514548"/>
              <a:gd name="connsiteX23" fmla="*/ 4480819 w 8368627"/>
              <a:gd name="connsiteY23" fmla="*/ 3452098 h 4514548"/>
              <a:gd name="connsiteX24" fmla="*/ 4054099 w 8368627"/>
              <a:gd name="connsiteY24" fmla="*/ 3425973 h 4514548"/>
              <a:gd name="connsiteX25" fmla="*/ 3453207 w 8368627"/>
              <a:gd name="connsiteY25" fmla="*/ 3521767 h 4514548"/>
              <a:gd name="connsiteX26" fmla="*/ 3043904 w 8368627"/>
              <a:gd name="connsiteY26" fmla="*/ 3687230 h 4514548"/>
              <a:gd name="connsiteX27" fmla="*/ 2599767 w 8368627"/>
              <a:gd name="connsiteY27" fmla="*/ 3965904 h 4514548"/>
              <a:gd name="connsiteX28" fmla="*/ 2207881 w 8368627"/>
              <a:gd name="connsiteY28" fmla="*/ 4253287 h 4514548"/>
              <a:gd name="connsiteX29" fmla="*/ 1964041 w 8368627"/>
              <a:gd name="connsiteY29" fmla="*/ 4427458 h 4514548"/>
              <a:gd name="connsiteX0" fmla="*/ 1964041 w 8368627"/>
              <a:gd name="connsiteY0" fmla="*/ 4419847 h 4506937"/>
              <a:gd name="connsiteX1" fmla="*/ 553253 w 8368627"/>
              <a:gd name="connsiteY1" fmla="*/ 3862499 h 4506937"/>
              <a:gd name="connsiteX2" fmla="*/ 622921 w 8368627"/>
              <a:gd name="connsiteY2" fmla="*/ 3148396 h 4506937"/>
              <a:gd name="connsiteX3" fmla="*/ 1929207 w 8368627"/>
              <a:gd name="connsiteY3" fmla="*/ 3923459 h 4506937"/>
              <a:gd name="connsiteX4" fmla="*/ 2094670 w 8368627"/>
              <a:gd name="connsiteY4" fmla="*/ 3662202 h 4506937"/>
              <a:gd name="connsiteX5" fmla="*/ 65573 w 8368627"/>
              <a:gd name="connsiteY5" fmla="*/ 770956 h 4506937"/>
              <a:gd name="connsiteX6" fmla="*/ 640339 w 8368627"/>
              <a:gd name="connsiteY6" fmla="*/ 161356 h 4506937"/>
              <a:gd name="connsiteX7" fmla="*/ 2068544 w 8368627"/>
              <a:gd name="connsiteY7" fmla="*/ 1302179 h 4506937"/>
              <a:gd name="connsiteX8" fmla="*/ 2895859 w 8368627"/>
              <a:gd name="connsiteY8" fmla="*/ 3488030 h 4506937"/>
              <a:gd name="connsiteX9" fmla="*/ 3191950 w 8368627"/>
              <a:gd name="connsiteY9" fmla="*/ 2486544 h 4506937"/>
              <a:gd name="connsiteX10" fmla="*/ 2843606 w 8368627"/>
              <a:gd name="connsiteY10" fmla="*/ 561950 h 4506937"/>
              <a:gd name="connsiteX11" fmla="*/ 5107836 w 8368627"/>
              <a:gd name="connsiteY11" fmla="*/ 178773 h 4506937"/>
              <a:gd name="connsiteX12" fmla="*/ 4463401 w 8368627"/>
              <a:gd name="connsiteY12" fmla="*/ 3130979 h 4506937"/>
              <a:gd name="connsiteX13" fmla="*/ 5221048 w 8368627"/>
              <a:gd name="connsiteY13" fmla="*/ 2599755 h 4506937"/>
              <a:gd name="connsiteX14" fmla="*/ 6300911 w 8368627"/>
              <a:gd name="connsiteY14" fmla="*/ 1197675 h 4506937"/>
              <a:gd name="connsiteX15" fmla="*/ 7163059 w 8368627"/>
              <a:gd name="connsiteY15" fmla="*/ 1006088 h 4506937"/>
              <a:gd name="connsiteX16" fmla="*/ 5726145 w 8368627"/>
              <a:gd name="connsiteY16" fmla="*/ 3409653 h 4506937"/>
              <a:gd name="connsiteX17" fmla="*/ 6057070 w 8368627"/>
              <a:gd name="connsiteY17" fmla="*/ 3557698 h 4506937"/>
              <a:gd name="connsiteX18" fmla="*/ 7293687 w 8368627"/>
              <a:gd name="connsiteY18" fmla="*/ 2956807 h 4506937"/>
              <a:gd name="connsiteX19" fmla="*/ 8356133 w 8368627"/>
              <a:gd name="connsiteY19" fmla="*/ 3984419 h 4506937"/>
              <a:gd name="connsiteX20" fmla="*/ 6562167 w 8368627"/>
              <a:gd name="connsiteY20" fmla="*/ 4506933 h 4506937"/>
              <a:gd name="connsiteX21" fmla="*/ 5760979 w 8368627"/>
              <a:gd name="connsiteY21" fmla="*/ 3993127 h 4506937"/>
              <a:gd name="connsiteX22" fmla="*/ 5255881 w 8368627"/>
              <a:gd name="connsiteY22" fmla="*/ 3705744 h 4506937"/>
              <a:gd name="connsiteX23" fmla="*/ 4480819 w 8368627"/>
              <a:gd name="connsiteY23" fmla="*/ 3444487 h 4506937"/>
              <a:gd name="connsiteX24" fmla="*/ 4054099 w 8368627"/>
              <a:gd name="connsiteY24" fmla="*/ 3418362 h 4506937"/>
              <a:gd name="connsiteX25" fmla="*/ 3453207 w 8368627"/>
              <a:gd name="connsiteY25" fmla="*/ 3514156 h 4506937"/>
              <a:gd name="connsiteX26" fmla="*/ 3043904 w 8368627"/>
              <a:gd name="connsiteY26" fmla="*/ 3679619 h 4506937"/>
              <a:gd name="connsiteX27" fmla="*/ 2599767 w 8368627"/>
              <a:gd name="connsiteY27" fmla="*/ 3958293 h 4506937"/>
              <a:gd name="connsiteX28" fmla="*/ 2207881 w 8368627"/>
              <a:gd name="connsiteY28" fmla="*/ 4245676 h 4506937"/>
              <a:gd name="connsiteX29" fmla="*/ 1964041 w 8368627"/>
              <a:gd name="connsiteY29" fmla="*/ 4419847 h 4506937"/>
              <a:gd name="connsiteX0" fmla="*/ 1964041 w 8368627"/>
              <a:gd name="connsiteY0" fmla="*/ 4419847 h 4506937"/>
              <a:gd name="connsiteX1" fmla="*/ 553253 w 8368627"/>
              <a:gd name="connsiteY1" fmla="*/ 3862499 h 4506937"/>
              <a:gd name="connsiteX2" fmla="*/ 622921 w 8368627"/>
              <a:gd name="connsiteY2" fmla="*/ 3148396 h 4506937"/>
              <a:gd name="connsiteX3" fmla="*/ 1929207 w 8368627"/>
              <a:gd name="connsiteY3" fmla="*/ 3923459 h 4506937"/>
              <a:gd name="connsiteX4" fmla="*/ 2094670 w 8368627"/>
              <a:gd name="connsiteY4" fmla="*/ 3662202 h 4506937"/>
              <a:gd name="connsiteX5" fmla="*/ 65573 w 8368627"/>
              <a:gd name="connsiteY5" fmla="*/ 770956 h 4506937"/>
              <a:gd name="connsiteX6" fmla="*/ 640339 w 8368627"/>
              <a:gd name="connsiteY6" fmla="*/ 161356 h 4506937"/>
              <a:gd name="connsiteX7" fmla="*/ 2068544 w 8368627"/>
              <a:gd name="connsiteY7" fmla="*/ 1302179 h 4506937"/>
              <a:gd name="connsiteX8" fmla="*/ 2895859 w 8368627"/>
              <a:gd name="connsiteY8" fmla="*/ 3488030 h 4506937"/>
              <a:gd name="connsiteX9" fmla="*/ 3191950 w 8368627"/>
              <a:gd name="connsiteY9" fmla="*/ 2486544 h 4506937"/>
              <a:gd name="connsiteX10" fmla="*/ 2843606 w 8368627"/>
              <a:gd name="connsiteY10" fmla="*/ 561950 h 4506937"/>
              <a:gd name="connsiteX11" fmla="*/ 5107836 w 8368627"/>
              <a:gd name="connsiteY11" fmla="*/ 178773 h 4506937"/>
              <a:gd name="connsiteX12" fmla="*/ 4463401 w 8368627"/>
              <a:gd name="connsiteY12" fmla="*/ 3130979 h 4506937"/>
              <a:gd name="connsiteX13" fmla="*/ 5221048 w 8368627"/>
              <a:gd name="connsiteY13" fmla="*/ 2599755 h 4506937"/>
              <a:gd name="connsiteX14" fmla="*/ 5961277 w 8368627"/>
              <a:gd name="connsiteY14" fmla="*/ 971252 h 4506937"/>
              <a:gd name="connsiteX15" fmla="*/ 7163059 w 8368627"/>
              <a:gd name="connsiteY15" fmla="*/ 1006088 h 4506937"/>
              <a:gd name="connsiteX16" fmla="*/ 5726145 w 8368627"/>
              <a:gd name="connsiteY16" fmla="*/ 3409653 h 4506937"/>
              <a:gd name="connsiteX17" fmla="*/ 6057070 w 8368627"/>
              <a:gd name="connsiteY17" fmla="*/ 3557698 h 4506937"/>
              <a:gd name="connsiteX18" fmla="*/ 7293687 w 8368627"/>
              <a:gd name="connsiteY18" fmla="*/ 2956807 h 4506937"/>
              <a:gd name="connsiteX19" fmla="*/ 8356133 w 8368627"/>
              <a:gd name="connsiteY19" fmla="*/ 3984419 h 4506937"/>
              <a:gd name="connsiteX20" fmla="*/ 6562167 w 8368627"/>
              <a:gd name="connsiteY20" fmla="*/ 4506933 h 4506937"/>
              <a:gd name="connsiteX21" fmla="*/ 5760979 w 8368627"/>
              <a:gd name="connsiteY21" fmla="*/ 3993127 h 4506937"/>
              <a:gd name="connsiteX22" fmla="*/ 5255881 w 8368627"/>
              <a:gd name="connsiteY22" fmla="*/ 3705744 h 4506937"/>
              <a:gd name="connsiteX23" fmla="*/ 4480819 w 8368627"/>
              <a:gd name="connsiteY23" fmla="*/ 3444487 h 4506937"/>
              <a:gd name="connsiteX24" fmla="*/ 4054099 w 8368627"/>
              <a:gd name="connsiteY24" fmla="*/ 3418362 h 4506937"/>
              <a:gd name="connsiteX25" fmla="*/ 3453207 w 8368627"/>
              <a:gd name="connsiteY25" fmla="*/ 3514156 h 4506937"/>
              <a:gd name="connsiteX26" fmla="*/ 3043904 w 8368627"/>
              <a:gd name="connsiteY26" fmla="*/ 3679619 h 4506937"/>
              <a:gd name="connsiteX27" fmla="*/ 2599767 w 8368627"/>
              <a:gd name="connsiteY27" fmla="*/ 3958293 h 4506937"/>
              <a:gd name="connsiteX28" fmla="*/ 2207881 w 8368627"/>
              <a:gd name="connsiteY28" fmla="*/ 4245676 h 4506937"/>
              <a:gd name="connsiteX29" fmla="*/ 1964041 w 8368627"/>
              <a:gd name="connsiteY29" fmla="*/ 4419847 h 4506937"/>
              <a:gd name="connsiteX0" fmla="*/ 1964041 w 8368627"/>
              <a:gd name="connsiteY0" fmla="*/ 4419847 h 4506937"/>
              <a:gd name="connsiteX1" fmla="*/ 553253 w 8368627"/>
              <a:gd name="connsiteY1" fmla="*/ 3862499 h 4506937"/>
              <a:gd name="connsiteX2" fmla="*/ 622921 w 8368627"/>
              <a:gd name="connsiteY2" fmla="*/ 3148396 h 4506937"/>
              <a:gd name="connsiteX3" fmla="*/ 1929207 w 8368627"/>
              <a:gd name="connsiteY3" fmla="*/ 3923459 h 4506937"/>
              <a:gd name="connsiteX4" fmla="*/ 2094670 w 8368627"/>
              <a:gd name="connsiteY4" fmla="*/ 3662202 h 4506937"/>
              <a:gd name="connsiteX5" fmla="*/ 65573 w 8368627"/>
              <a:gd name="connsiteY5" fmla="*/ 770956 h 4506937"/>
              <a:gd name="connsiteX6" fmla="*/ 640339 w 8368627"/>
              <a:gd name="connsiteY6" fmla="*/ 161356 h 4506937"/>
              <a:gd name="connsiteX7" fmla="*/ 2068544 w 8368627"/>
              <a:gd name="connsiteY7" fmla="*/ 1302179 h 4506937"/>
              <a:gd name="connsiteX8" fmla="*/ 2895859 w 8368627"/>
              <a:gd name="connsiteY8" fmla="*/ 3488030 h 4506937"/>
              <a:gd name="connsiteX9" fmla="*/ 3191950 w 8368627"/>
              <a:gd name="connsiteY9" fmla="*/ 2486544 h 4506937"/>
              <a:gd name="connsiteX10" fmla="*/ 2843606 w 8368627"/>
              <a:gd name="connsiteY10" fmla="*/ 561950 h 4506937"/>
              <a:gd name="connsiteX11" fmla="*/ 5107836 w 8368627"/>
              <a:gd name="connsiteY11" fmla="*/ 178773 h 4506937"/>
              <a:gd name="connsiteX12" fmla="*/ 4463401 w 8368627"/>
              <a:gd name="connsiteY12" fmla="*/ 3130979 h 4506937"/>
              <a:gd name="connsiteX13" fmla="*/ 5221048 w 8368627"/>
              <a:gd name="connsiteY13" fmla="*/ 2599755 h 4506937"/>
              <a:gd name="connsiteX14" fmla="*/ 5961277 w 8368627"/>
              <a:gd name="connsiteY14" fmla="*/ 971252 h 4506937"/>
              <a:gd name="connsiteX15" fmla="*/ 7163059 w 8368627"/>
              <a:gd name="connsiteY15" fmla="*/ 1006088 h 4506937"/>
              <a:gd name="connsiteX16" fmla="*/ 5726145 w 8368627"/>
              <a:gd name="connsiteY16" fmla="*/ 3409653 h 4506937"/>
              <a:gd name="connsiteX17" fmla="*/ 6057070 w 8368627"/>
              <a:gd name="connsiteY17" fmla="*/ 3557698 h 4506937"/>
              <a:gd name="connsiteX18" fmla="*/ 7293687 w 8368627"/>
              <a:gd name="connsiteY18" fmla="*/ 2956807 h 4506937"/>
              <a:gd name="connsiteX19" fmla="*/ 8356133 w 8368627"/>
              <a:gd name="connsiteY19" fmla="*/ 3984419 h 4506937"/>
              <a:gd name="connsiteX20" fmla="*/ 6562167 w 8368627"/>
              <a:gd name="connsiteY20" fmla="*/ 4506933 h 4506937"/>
              <a:gd name="connsiteX21" fmla="*/ 5760979 w 8368627"/>
              <a:gd name="connsiteY21" fmla="*/ 3993127 h 4506937"/>
              <a:gd name="connsiteX22" fmla="*/ 5282006 w 8368627"/>
              <a:gd name="connsiteY22" fmla="*/ 3636076 h 4506937"/>
              <a:gd name="connsiteX23" fmla="*/ 4480819 w 8368627"/>
              <a:gd name="connsiteY23" fmla="*/ 3444487 h 4506937"/>
              <a:gd name="connsiteX24" fmla="*/ 4054099 w 8368627"/>
              <a:gd name="connsiteY24" fmla="*/ 3418362 h 4506937"/>
              <a:gd name="connsiteX25" fmla="*/ 3453207 w 8368627"/>
              <a:gd name="connsiteY25" fmla="*/ 3514156 h 4506937"/>
              <a:gd name="connsiteX26" fmla="*/ 3043904 w 8368627"/>
              <a:gd name="connsiteY26" fmla="*/ 3679619 h 4506937"/>
              <a:gd name="connsiteX27" fmla="*/ 2599767 w 8368627"/>
              <a:gd name="connsiteY27" fmla="*/ 3958293 h 4506937"/>
              <a:gd name="connsiteX28" fmla="*/ 2207881 w 8368627"/>
              <a:gd name="connsiteY28" fmla="*/ 4245676 h 4506937"/>
              <a:gd name="connsiteX29" fmla="*/ 1964041 w 8368627"/>
              <a:gd name="connsiteY29" fmla="*/ 4419847 h 4506937"/>
              <a:gd name="connsiteX0" fmla="*/ 1964041 w 8367922"/>
              <a:gd name="connsiteY0" fmla="*/ 4419847 h 4506937"/>
              <a:gd name="connsiteX1" fmla="*/ 553253 w 8367922"/>
              <a:gd name="connsiteY1" fmla="*/ 3862499 h 4506937"/>
              <a:gd name="connsiteX2" fmla="*/ 622921 w 8367922"/>
              <a:gd name="connsiteY2" fmla="*/ 3148396 h 4506937"/>
              <a:gd name="connsiteX3" fmla="*/ 1929207 w 8367922"/>
              <a:gd name="connsiteY3" fmla="*/ 3923459 h 4506937"/>
              <a:gd name="connsiteX4" fmla="*/ 2094670 w 8367922"/>
              <a:gd name="connsiteY4" fmla="*/ 3662202 h 4506937"/>
              <a:gd name="connsiteX5" fmla="*/ 65573 w 8367922"/>
              <a:gd name="connsiteY5" fmla="*/ 770956 h 4506937"/>
              <a:gd name="connsiteX6" fmla="*/ 640339 w 8367922"/>
              <a:gd name="connsiteY6" fmla="*/ 161356 h 4506937"/>
              <a:gd name="connsiteX7" fmla="*/ 2068544 w 8367922"/>
              <a:gd name="connsiteY7" fmla="*/ 1302179 h 4506937"/>
              <a:gd name="connsiteX8" fmla="*/ 2895859 w 8367922"/>
              <a:gd name="connsiteY8" fmla="*/ 3488030 h 4506937"/>
              <a:gd name="connsiteX9" fmla="*/ 3191950 w 8367922"/>
              <a:gd name="connsiteY9" fmla="*/ 2486544 h 4506937"/>
              <a:gd name="connsiteX10" fmla="*/ 2843606 w 8367922"/>
              <a:gd name="connsiteY10" fmla="*/ 561950 h 4506937"/>
              <a:gd name="connsiteX11" fmla="*/ 5107836 w 8367922"/>
              <a:gd name="connsiteY11" fmla="*/ 178773 h 4506937"/>
              <a:gd name="connsiteX12" fmla="*/ 4463401 w 8367922"/>
              <a:gd name="connsiteY12" fmla="*/ 3130979 h 4506937"/>
              <a:gd name="connsiteX13" fmla="*/ 5221048 w 8367922"/>
              <a:gd name="connsiteY13" fmla="*/ 2599755 h 4506937"/>
              <a:gd name="connsiteX14" fmla="*/ 5961277 w 8367922"/>
              <a:gd name="connsiteY14" fmla="*/ 971252 h 4506937"/>
              <a:gd name="connsiteX15" fmla="*/ 7163059 w 8367922"/>
              <a:gd name="connsiteY15" fmla="*/ 1006088 h 4506937"/>
              <a:gd name="connsiteX16" fmla="*/ 5726145 w 8367922"/>
              <a:gd name="connsiteY16" fmla="*/ 3409653 h 4506937"/>
              <a:gd name="connsiteX17" fmla="*/ 6387996 w 8367922"/>
              <a:gd name="connsiteY17" fmla="*/ 3148396 h 4506937"/>
              <a:gd name="connsiteX18" fmla="*/ 7293687 w 8367922"/>
              <a:gd name="connsiteY18" fmla="*/ 2956807 h 4506937"/>
              <a:gd name="connsiteX19" fmla="*/ 8356133 w 8367922"/>
              <a:gd name="connsiteY19" fmla="*/ 3984419 h 4506937"/>
              <a:gd name="connsiteX20" fmla="*/ 6562167 w 8367922"/>
              <a:gd name="connsiteY20" fmla="*/ 4506933 h 4506937"/>
              <a:gd name="connsiteX21" fmla="*/ 5760979 w 8367922"/>
              <a:gd name="connsiteY21" fmla="*/ 3993127 h 4506937"/>
              <a:gd name="connsiteX22" fmla="*/ 5282006 w 8367922"/>
              <a:gd name="connsiteY22" fmla="*/ 3636076 h 4506937"/>
              <a:gd name="connsiteX23" fmla="*/ 4480819 w 8367922"/>
              <a:gd name="connsiteY23" fmla="*/ 3444487 h 4506937"/>
              <a:gd name="connsiteX24" fmla="*/ 4054099 w 8367922"/>
              <a:gd name="connsiteY24" fmla="*/ 3418362 h 4506937"/>
              <a:gd name="connsiteX25" fmla="*/ 3453207 w 8367922"/>
              <a:gd name="connsiteY25" fmla="*/ 3514156 h 4506937"/>
              <a:gd name="connsiteX26" fmla="*/ 3043904 w 8367922"/>
              <a:gd name="connsiteY26" fmla="*/ 3679619 h 4506937"/>
              <a:gd name="connsiteX27" fmla="*/ 2599767 w 8367922"/>
              <a:gd name="connsiteY27" fmla="*/ 3958293 h 4506937"/>
              <a:gd name="connsiteX28" fmla="*/ 2207881 w 8367922"/>
              <a:gd name="connsiteY28" fmla="*/ 4245676 h 4506937"/>
              <a:gd name="connsiteX29" fmla="*/ 1964041 w 8367922"/>
              <a:gd name="connsiteY29" fmla="*/ 4419847 h 4506937"/>
              <a:gd name="connsiteX0" fmla="*/ 1964041 w 8367922"/>
              <a:gd name="connsiteY0" fmla="*/ 4419847 h 4506937"/>
              <a:gd name="connsiteX1" fmla="*/ 553253 w 8367922"/>
              <a:gd name="connsiteY1" fmla="*/ 3862499 h 4506937"/>
              <a:gd name="connsiteX2" fmla="*/ 622921 w 8367922"/>
              <a:gd name="connsiteY2" fmla="*/ 3148396 h 4506937"/>
              <a:gd name="connsiteX3" fmla="*/ 1929207 w 8367922"/>
              <a:gd name="connsiteY3" fmla="*/ 3923459 h 4506937"/>
              <a:gd name="connsiteX4" fmla="*/ 2094670 w 8367922"/>
              <a:gd name="connsiteY4" fmla="*/ 3662202 h 4506937"/>
              <a:gd name="connsiteX5" fmla="*/ 65573 w 8367922"/>
              <a:gd name="connsiteY5" fmla="*/ 770956 h 4506937"/>
              <a:gd name="connsiteX6" fmla="*/ 640339 w 8367922"/>
              <a:gd name="connsiteY6" fmla="*/ 161356 h 4506937"/>
              <a:gd name="connsiteX7" fmla="*/ 2068544 w 8367922"/>
              <a:gd name="connsiteY7" fmla="*/ 1302179 h 4506937"/>
              <a:gd name="connsiteX8" fmla="*/ 2895859 w 8367922"/>
              <a:gd name="connsiteY8" fmla="*/ 3488030 h 4506937"/>
              <a:gd name="connsiteX9" fmla="*/ 3191950 w 8367922"/>
              <a:gd name="connsiteY9" fmla="*/ 2486544 h 4506937"/>
              <a:gd name="connsiteX10" fmla="*/ 2843606 w 8367922"/>
              <a:gd name="connsiteY10" fmla="*/ 561950 h 4506937"/>
              <a:gd name="connsiteX11" fmla="*/ 5107836 w 8367922"/>
              <a:gd name="connsiteY11" fmla="*/ 178773 h 4506937"/>
              <a:gd name="connsiteX12" fmla="*/ 4463401 w 8367922"/>
              <a:gd name="connsiteY12" fmla="*/ 3130979 h 4506937"/>
              <a:gd name="connsiteX13" fmla="*/ 5221048 w 8367922"/>
              <a:gd name="connsiteY13" fmla="*/ 2599755 h 4506937"/>
              <a:gd name="connsiteX14" fmla="*/ 5961277 w 8367922"/>
              <a:gd name="connsiteY14" fmla="*/ 971252 h 4506937"/>
              <a:gd name="connsiteX15" fmla="*/ 7163059 w 8367922"/>
              <a:gd name="connsiteY15" fmla="*/ 1006088 h 4506937"/>
              <a:gd name="connsiteX16" fmla="*/ 6022236 w 8367922"/>
              <a:gd name="connsiteY16" fmla="*/ 3087436 h 4506937"/>
              <a:gd name="connsiteX17" fmla="*/ 6387996 w 8367922"/>
              <a:gd name="connsiteY17" fmla="*/ 3148396 h 4506937"/>
              <a:gd name="connsiteX18" fmla="*/ 7293687 w 8367922"/>
              <a:gd name="connsiteY18" fmla="*/ 2956807 h 4506937"/>
              <a:gd name="connsiteX19" fmla="*/ 8356133 w 8367922"/>
              <a:gd name="connsiteY19" fmla="*/ 3984419 h 4506937"/>
              <a:gd name="connsiteX20" fmla="*/ 6562167 w 8367922"/>
              <a:gd name="connsiteY20" fmla="*/ 4506933 h 4506937"/>
              <a:gd name="connsiteX21" fmla="*/ 5760979 w 8367922"/>
              <a:gd name="connsiteY21" fmla="*/ 3993127 h 4506937"/>
              <a:gd name="connsiteX22" fmla="*/ 5282006 w 8367922"/>
              <a:gd name="connsiteY22" fmla="*/ 3636076 h 4506937"/>
              <a:gd name="connsiteX23" fmla="*/ 4480819 w 8367922"/>
              <a:gd name="connsiteY23" fmla="*/ 3444487 h 4506937"/>
              <a:gd name="connsiteX24" fmla="*/ 4054099 w 8367922"/>
              <a:gd name="connsiteY24" fmla="*/ 3418362 h 4506937"/>
              <a:gd name="connsiteX25" fmla="*/ 3453207 w 8367922"/>
              <a:gd name="connsiteY25" fmla="*/ 3514156 h 4506937"/>
              <a:gd name="connsiteX26" fmla="*/ 3043904 w 8367922"/>
              <a:gd name="connsiteY26" fmla="*/ 3679619 h 4506937"/>
              <a:gd name="connsiteX27" fmla="*/ 2599767 w 8367922"/>
              <a:gd name="connsiteY27" fmla="*/ 3958293 h 4506937"/>
              <a:gd name="connsiteX28" fmla="*/ 2207881 w 8367922"/>
              <a:gd name="connsiteY28" fmla="*/ 4245676 h 4506937"/>
              <a:gd name="connsiteX29" fmla="*/ 1964041 w 8367922"/>
              <a:gd name="connsiteY29" fmla="*/ 4419847 h 4506937"/>
              <a:gd name="connsiteX0" fmla="*/ 1964041 w 8430343"/>
              <a:gd name="connsiteY0" fmla="*/ 4419847 h 4506937"/>
              <a:gd name="connsiteX1" fmla="*/ 553253 w 8430343"/>
              <a:gd name="connsiteY1" fmla="*/ 3862499 h 4506937"/>
              <a:gd name="connsiteX2" fmla="*/ 622921 w 8430343"/>
              <a:gd name="connsiteY2" fmla="*/ 3148396 h 4506937"/>
              <a:gd name="connsiteX3" fmla="*/ 1929207 w 8430343"/>
              <a:gd name="connsiteY3" fmla="*/ 3923459 h 4506937"/>
              <a:gd name="connsiteX4" fmla="*/ 2094670 w 8430343"/>
              <a:gd name="connsiteY4" fmla="*/ 3662202 h 4506937"/>
              <a:gd name="connsiteX5" fmla="*/ 65573 w 8430343"/>
              <a:gd name="connsiteY5" fmla="*/ 770956 h 4506937"/>
              <a:gd name="connsiteX6" fmla="*/ 640339 w 8430343"/>
              <a:gd name="connsiteY6" fmla="*/ 161356 h 4506937"/>
              <a:gd name="connsiteX7" fmla="*/ 2068544 w 8430343"/>
              <a:gd name="connsiteY7" fmla="*/ 1302179 h 4506937"/>
              <a:gd name="connsiteX8" fmla="*/ 2895859 w 8430343"/>
              <a:gd name="connsiteY8" fmla="*/ 3488030 h 4506937"/>
              <a:gd name="connsiteX9" fmla="*/ 3191950 w 8430343"/>
              <a:gd name="connsiteY9" fmla="*/ 2486544 h 4506937"/>
              <a:gd name="connsiteX10" fmla="*/ 2843606 w 8430343"/>
              <a:gd name="connsiteY10" fmla="*/ 561950 h 4506937"/>
              <a:gd name="connsiteX11" fmla="*/ 5107836 w 8430343"/>
              <a:gd name="connsiteY11" fmla="*/ 178773 h 4506937"/>
              <a:gd name="connsiteX12" fmla="*/ 4463401 w 8430343"/>
              <a:gd name="connsiteY12" fmla="*/ 3130979 h 4506937"/>
              <a:gd name="connsiteX13" fmla="*/ 5221048 w 8430343"/>
              <a:gd name="connsiteY13" fmla="*/ 2599755 h 4506937"/>
              <a:gd name="connsiteX14" fmla="*/ 5961277 w 8430343"/>
              <a:gd name="connsiteY14" fmla="*/ 971252 h 4506937"/>
              <a:gd name="connsiteX15" fmla="*/ 7163059 w 8430343"/>
              <a:gd name="connsiteY15" fmla="*/ 1006088 h 4506937"/>
              <a:gd name="connsiteX16" fmla="*/ 6022236 w 8430343"/>
              <a:gd name="connsiteY16" fmla="*/ 3087436 h 4506937"/>
              <a:gd name="connsiteX17" fmla="*/ 6387996 w 8430343"/>
              <a:gd name="connsiteY17" fmla="*/ 3148396 h 4506937"/>
              <a:gd name="connsiteX18" fmla="*/ 7920704 w 8430343"/>
              <a:gd name="connsiteY18" fmla="*/ 2643298 h 4506937"/>
              <a:gd name="connsiteX19" fmla="*/ 8356133 w 8430343"/>
              <a:gd name="connsiteY19" fmla="*/ 3984419 h 4506937"/>
              <a:gd name="connsiteX20" fmla="*/ 6562167 w 8430343"/>
              <a:gd name="connsiteY20" fmla="*/ 4506933 h 4506937"/>
              <a:gd name="connsiteX21" fmla="*/ 5760979 w 8430343"/>
              <a:gd name="connsiteY21" fmla="*/ 3993127 h 4506937"/>
              <a:gd name="connsiteX22" fmla="*/ 5282006 w 8430343"/>
              <a:gd name="connsiteY22" fmla="*/ 3636076 h 4506937"/>
              <a:gd name="connsiteX23" fmla="*/ 4480819 w 8430343"/>
              <a:gd name="connsiteY23" fmla="*/ 3444487 h 4506937"/>
              <a:gd name="connsiteX24" fmla="*/ 4054099 w 8430343"/>
              <a:gd name="connsiteY24" fmla="*/ 3418362 h 4506937"/>
              <a:gd name="connsiteX25" fmla="*/ 3453207 w 8430343"/>
              <a:gd name="connsiteY25" fmla="*/ 3514156 h 4506937"/>
              <a:gd name="connsiteX26" fmla="*/ 3043904 w 8430343"/>
              <a:gd name="connsiteY26" fmla="*/ 3679619 h 4506937"/>
              <a:gd name="connsiteX27" fmla="*/ 2599767 w 8430343"/>
              <a:gd name="connsiteY27" fmla="*/ 3958293 h 4506937"/>
              <a:gd name="connsiteX28" fmla="*/ 2207881 w 8430343"/>
              <a:gd name="connsiteY28" fmla="*/ 4245676 h 4506937"/>
              <a:gd name="connsiteX29" fmla="*/ 1964041 w 8430343"/>
              <a:gd name="connsiteY29" fmla="*/ 4419847 h 4506937"/>
              <a:gd name="connsiteX0" fmla="*/ 1964041 w 8430343"/>
              <a:gd name="connsiteY0" fmla="*/ 4419847 h 4506937"/>
              <a:gd name="connsiteX1" fmla="*/ 553253 w 8430343"/>
              <a:gd name="connsiteY1" fmla="*/ 3862499 h 4506937"/>
              <a:gd name="connsiteX2" fmla="*/ 622921 w 8430343"/>
              <a:gd name="connsiteY2" fmla="*/ 3148396 h 4506937"/>
              <a:gd name="connsiteX3" fmla="*/ 1929207 w 8430343"/>
              <a:gd name="connsiteY3" fmla="*/ 3923459 h 4506937"/>
              <a:gd name="connsiteX4" fmla="*/ 2094670 w 8430343"/>
              <a:gd name="connsiteY4" fmla="*/ 3662202 h 4506937"/>
              <a:gd name="connsiteX5" fmla="*/ 65573 w 8430343"/>
              <a:gd name="connsiteY5" fmla="*/ 770956 h 4506937"/>
              <a:gd name="connsiteX6" fmla="*/ 640339 w 8430343"/>
              <a:gd name="connsiteY6" fmla="*/ 161356 h 4506937"/>
              <a:gd name="connsiteX7" fmla="*/ 2068544 w 8430343"/>
              <a:gd name="connsiteY7" fmla="*/ 1302179 h 4506937"/>
              <a:gd name="connsiteX8" fmla="*/ 2895859 w 8430343"/>
              <a:gd name="connsiteY8" fmla="*/ 3488030 h 4506937"/>
              <a:gd name="connsiteX9" fmla="*/ 3191950 w 8430343"/>
              <a:gd name="connsiteY9" fmla="*/ 2486544 h 4506937"/>
              <a:gd name="connsiteX10" fmla="*/ 2843606 w 8430343"/>
              <a:gd name="connsiteY10" fmla="*/ 561950 h 4506937"/>
              <a:gd name="connsiteX11" fmla="*/ 5107836 w 8430343"/>
              <a:gd name="connsiteY11" fmla="*/ 178773 h 4506937"/>
              <a:gd name="connsiteX12" fmla="*/ 4463401 w 8430343"/>
              <a:gd name="connsiteY12" fmla="*/ 3130979 h 4506937"/>
              <a:gd name="connsiteX13" fmla="*/ 5221048 w 8430343"/>
              <a:gd name="connsiteY13" fmla="*/ 2599755 h 4506937"/>
              <a:gd name="connsiteX14" fmla="*/ 5961277 w 8430343"/>
              <a:gd name="connsiteY14" fmla="*/ 971252 h 4506937"/>
              <a:gd name="connsiteX15" fmla="*/ 7163059 w 8430343"/>
              <a:gd name="connsiteY15" fmla="*/ 1006088 h 4506937"/>
              <a:gd name="connsiteX16" fmla="*/ 6178990 w 8430343"/>
              <a:gd name="connsiteY16" fmla="*/ 2939390 h 4506937"/>
              <a:gd name="connsiteX17" fmla="*/ 6387996 w 8430343"/>
              <a:gd name="connsiteY17" fmla="*/ 3148396 h 4506937"/>
              <a:gd name="connsiteX18" fmla="*/ 7920704 w 8430343"/>
              <a:gd name="connsiteY18" fmla="*/ 2643298 h 4506937"/>
              <a:gd name="connsiteX19" fmla="*/ 8356133 w 8430343"/>
              <a:gd name="connsiteY19" fmla="*/ 3984419 h 4506937"/>
              <a:gd name="connsiteX20" fmla="*/ 6562167 w 8430343"/>
              <a:gd name="connsiteY20" fmla="*/ 4506933 h 4506937"/>
              <a:gd name="connsiteX21" fmla="*/ 5760979 w 8430343"/>
              <a:gd name="connsiteY21" fmla="*/ 3993127 h 4506937"/>
              <a:gd name="connsiteX22" fmla="*/ 5282006 w 8430343"/>
              <a:gd name="connsiteY22" fmla="*/ 3636076 h 4506937"/>
              <a:gd name="connsiteX23" fmla="*/ 4480819 w 8430343"/>
              <a:gd name="connsiteY23" fmla="*/ 3444487 h 4506937"/>
              <a:gd name="connsiteX24" fmla="*/ 4054099 w 8430343"/>
              <a:gd name="connsiteY24" fmla="*/ 3418362 h 4506937"/>
              <a:gd name="connsiteX25" fmla="*/ 3453207 w 8430343"/>
              <a:gd name="connsiteY25" fmla="*/ 3514156 h 4506937"/>
              <a:gd name="connsiteX26" fmla="*/ 3043904 w 8430343"/>
              <a:gd name="connsiteY26" fmla="*/ 3679619 h 4506937"/>
              <a:gd name="connsiteX27" fmla="*/ 2599767 w 8430343"/>
              <a:gd name="connsiteY27" fmla="*/ 3958293 h 4506937"/>
              <a:gd name="connsiteX28" fmla="*/ 2207881 w 8430343"/>
              <a:gd name="connsiteY28" fmla="*/ 4245676 h 4506937"/>
              <a:gd name="connsiteX29" fmla="*/ 1964041 w 8430343"/>
              <a:gd name="connsiteY29" fmla="*/ 4419847 h 4506937"/>
              <a:gd name="connsiteX0" fmla="*/ 1964041 w 8430343"/>
              <a:gd name="connsiteY0" fmla="*/ 4419847 h 4506937"/>
              <a:gd name="connsiteX1" fmla="*/ 553253 w 8430343"/>
              <a:gd name="connsiteY1" fmla="*/ 3862499 h 4506937"/>
              <a:gd name="connsiteX2" fmla="*/ 622921 w 8430343"/>
              <a:gd name="connsiteY2" fmla="*/ 3148396 h 4506937"/>
              <a:gd name="connsiteX3" fmla="*/ 1929207 w 8430343"/>
              <a:gd name="connsiteY3" fmla="*/ 3923459 h 4506937"/>
              <a:gd name="connsiteX4" fmla="*/ 2094670 w 8430343"/>
              <a:gd name="connsiteY4" fmla="*/ 3662202 h 4506937"/>
              <a:gd name="connsiteX5" fmla="*/ 65573 w 8430343"/>
              <a:gd name="connsiteY5" fmla="*/ 770956 h 4506937"/>
              <a:gd name="connsiteX6" fmla="*/ 640339 w 8430343"/>
              <a:gd name="connsiteY6" fmla="*/ 161356 h 4506937"/>
              <a:gd name="connsiteX7" fmla="*/ 2068544 w 8430343"/>
              <a:gd name="connsiteY7" fmla="*/ 1302179 h 4506937"/>
              <a:gd name="connsiteX8" fmla="*/ 2895859 w 8430343"/>
              <a:gd name="connsiteY8" fmla="*/ 3488030 h 4506937"/>
              <a:gd name="connsiteX9" fmla="*/ 3191950 w 8430343"/>
              <a:gd name="connsiteY9" fmla="*/ 2486544 h 4506937"/>
              <a:gd name="connsiteX10" fmla="*/ 2843606 w 8430343"/>
              <a:gd name="connsiteY10" fmla="*/ 561950 h 4506937"/>
              <a:gd name="connsiteX11" fmla="*/ 5107836 w 8430343"/>
              <a:gd name="connsiteY11" fmla="*/ 178773 h 4506937"/>
              <a:gd name="connsiteX12" fmla="*/ 4463401 w 8430343"/>
              <a:gd name="connsiteY12" fmla="*/ 3130979 h 4506937"/>
              <a:gd name="connsiteX13" fmla="*/ 5221048 w 8430343"/>
              <a:gd name="connsiteY13" fmla="*/ 2599755 h 4506937"/>
              <a:gd name="connsiteX14" fmla="*/ 5961277 w 8430343"/>
              <a:gd name="connsiteY14" fmla="*/ 971252 h 4506937"/>
              <a:gd name="connsiteX15" fmla="*/ 7163059 w 8430343"/>
              <a:gd name="connsiteY15" fmla="*/ 1006088 h 4506937"/>
              <a:gd name="connsiteX16" fmla="*/ 6178990 w 8430343"/>
              <a:gd name="connsiteY16" fmla="*/ 2939390 h 4506937"/>
              <a:gd name="connsiteX17" fmla="*/ 6387996 w 8430343"/>
              <a:gd name="connsiteY17" fmla="*/ 3148396 h 4506937"/>
              <a:gd name="connsiteX18" fmla="*/ 7920704 w 8430343"/>
              <a:gd name="connsiteY18" fmla="*/ 2643298 h 4506937"/>
              <a:gd name="connsiteX19" fmla="*/ 8356133 w 8430343"/>
              <a:gd name="connsiteY19" fmla="*/ 3984419 h 4506937"/>
              <a:gd name="connsiteX20" fmla="*/ 6562167 w 8430343"/>
              <a:gd name="connsiteY20" fmla="*/ 4506933 h 4506937"/>
              <a:gd name="connsiteX21" fmla="*/ 5760979 w 8430343"/>
              <a:gd name="connsiteY21" fmla="*/ 3993127 h 4506937"/>
              <a:gd name="connsiteX22" fmla="*/ 5282006 w 8430343"/>
              <a:gd name="connsiteY22" fmla="*/ 3636076 h 4506937"/>
              <a:gd name="connsiteX23" fmla="*/ 4480819 w 8430343"/>
              <a:gd name="connsiteY23" fmla="*/ 3444487 h 4506937"/>
              <a:gd name="connsiteX24" fmla="*/ 4054099 w 8430343"/>
              <a:gd name="connsiteY24" fmla="*/ 3418362 h 4506937"/>
              <a:gd name="connsiteX25" fmla="*/ 3453207 w 8430343"/>
              <a:gd name="connsiteY25" fmla="*/ 3514156 h 4506937"/>
              <a:gd name="connsiteX26" fmla="*/ 3043904 w 8430343"/>
              <a:gd name="connsiteY26" fmla="*/ 3679619 h 4506937"/>
              <a:gd name="connsiteX27" fmla="*/ 2599767 w 8430343"/>
              <a:gd name="connsiteY27" fmla="*/ 3958293 h 4506937"/>
              <a:gd name="connsiteX28" fmla="*/ 2207881 w 8430343"/>
              <a:gd name="connsiteY28" fmla="*/ 4245676 h 4506937"/>
              <a:gd name="connsiteX29" fmla="*/ 1964041 w 8430343"/>
              <a:gd name="connsiteY29" fmla="*/ 4419847 h 4506937"/>
              <a:gd name="connsiteX0" fmla="*/ 1964041 w 8430343"/>
              <a:gd name="connsiteY0" fmla="*/ 4419847 h 4506937"/>
              <a:gd name="connsiteX1" fmla="*/ 553253 w 8430343"/>
              <a:gd name="connsiteY1" fmla="*/ 3862499 h 4506937"/>
              <a:gd name="connsiteX2" fmla="*/ 622921 w 8430343"/>
              <a:gd name="connsiteY2" fmla="*/ 3148396 h 4506937"/>
              <a:gd name="connsiteX3" fmla="*/ 1929207 w 8430343"/>
              <a:gd name="connsiteY3" fmla="*/ 3923459 h 4506937"/>
              <a:gd name="connsiteX4" fmla="*/ 2094670 w 8430343"/>
              <a:gd name="connsiteY4" fmla="*/ 3662202 h 4506937"/>
              <a:gd name="connsiteX5" fmla="*/ 65573 w 8430343"/>
              <a:gd name="connsiteY5" fmla="*/ 770956 h 4506937"/>
              <a:gd name="connsiteX6" fmla="*/ 640339 w 8430343"/>
              <a:gd name="connsiteY6" fmla="*/ 161356 h 4506937"/>
              <a:gd name="connsiteX7" fmla="*/ 2068544 w 8430343"/>
              <a:gd name="connsiteY7" fmla="*/ 1302179 h 4506937"/>
              <a:gd name="connsiteX8" fmla="*/ 2895859 w 8430343"/>
              <a:gd name="connsiteY8" fmla="*/ 3488030 h 4506937"/>
              <a:gd name="connsiteX9" fmla="*/ 3191950 w 8430343"/>
              <a:gd name="connsiteY9" fmla="*/ 2486544 h 4506937"/>
              <a:gd name="connsiteX10" fmla="*/ 2843606 w 8430343"/>
              <a:gd name="connsiteY10" fmla="*/ 561950 h 4506937"/>
              <a:gd name="connsiteX11" fmla="*/ 5107836 w 8430343"/>
              <a:gd name="connsiteY11" fmla="*/ 178773 h 4506937"/>
              <a:gd name="connsiteX12" fmla="*/ 4463401 w 8430343"/>
              <a:gd name="connsiteY12" fmla="*/ 3130979 h 4506937"/>
              <a:gd name="connsiteX13" fmla="*/ 5221048 w 8430343"/>
              <a:gd name="connsiteY13" fmla="*/ 2599755 h 4506937"/>
              <a:gd name="connsiteX14" fmla="*/ 5961277 w 8430343"/>
              <a:gd name="connsiteY14" fmla="*/ 971252 h 4506937"/>
              <a:gd name="connsiteX15" fmla="*/ 7163059 w 8430343"/>
              <a:gd name="connsiteY15" fmla="*/ 1006088 h 4506937"/>
              <a:gd name="connsiteX16" fmla="*/ 6083196 w 8430343"/>
              <a:gd name="connsiteY16" fmla="*/ 2712967 h 4506937"/>
              <a:gd name="connsiteX17" fmla="*/ 6387996 w 8430343"/>
              <a:gd name="connsiteY17" fmla="*/ 3148396 h 4506937"/>
              <a:gd name="connsiteX18" fmla="*/ 7920704 w 8430343"/>
              <a:gd name="connsiteY18" fmla="*/ 2643298 h 4506937"/>
              <a:gd name="connsiteX19" fmla="*/ 8356133 w 8430343"/>
              <a:gd name="connsiteY19" fmla="*/ 3984419 h 4506937"/>
              <a:gd name="connsiteX20" fmla="*/ 6562167 w 8430343"/>
              <a:gd name="connsiteY20" fmla="*/ 4506933 h 4506937"/>
              <a:gd name="connsiteX21" fmla="*/ 5760979 w 8430343"/>
              <a:gd name="connsiteY21" fmla="*/ 3993127 h 4506937"/>
              <a:gd name="connsiteX22" fmla="*/ 5282006 w 8430343"/>
              <a:gd name="connsiteY22" fmla="*/ 3636076 h 4506937"/>
              <a:gd name="connsiteX23" fmla="*/ 4480819 w 8430343"/>
              <a:gd name="connsiteY23" fmla="*/ 3444487 h 4506937"/>
              <a:gd name="connsiteX24" fmla="*/ 4054099 w 8430343"/>
              <a:gd name="connsiteY24" fmla="*/ 3418362 h 4506937"/>
              <a:gd name="connsiteX25" fmla="*/ 3453207 w 8430343"/>
              <a:gd name="connsiteY25" fmla="*/ 3514156 h 4506937"/>
              <a:gd name="connsiteX26" fmla="*/ 3043904 w 8430343"/>
              <a:gd name="connsiteY26" fmla="*/ 3679619 h 4506937"/>
              <a:gd name="connsiteX27" fmla="*/ 2599767 w 8430343"/>
              <a:gd name="connsiteY27" fmla="*/ 3958293 h 4506937"/>
              <a:gd name="connsiteX28" fmla="*/ 2207881 w 8430343"/>
              <a:gd name="connsiteY28" fmla="*/ 4245676 h 4506937"/>
              <a:gd name="connsiteX29" fmla="*/ 1964041 w 8430343"/>
              <a:gd name="connsiteY29" fmla="*/ 4419847 h 4506937"/>
              <a:gd name="connsiteX0" fmla="*/ 1964041 w 8430343"/>
              <a:gd name="connsiteY0" fmla="*/ 4419847 h 4506937"/>
              <a:gd name="connsiteX1" fmla="*/ 553253 w 8430343"/>
              <a:gd name="connsiteY1" fmla="*/ 3862499 h 4506937"/>
              <a:gd name="connsiteX2" fmla="*/ 622921 w 8430343"/>
              <a:gd name="connsiteY2" fmla="*/ 3148396 h 4506937"/>
              <a:gd name="connsiteX3" fmla="*/ 1824704 w 8430343"/>
              <a:gd name="connsiteY3" fmla="*/ 3723162 h 4506937"/>
              <a:gd name="connsiteX4" fmla="*/ 2094670 w 8430343"/>
              <a:gd name="connsiteY4" fmla="*/ 3662202 h 4506937"/>
              <a:gd name="connsiteX5" fmla="*/ 65573 w 8430343"/>
              <a:gd name="connsiteY5" fmla="*/ 770956 h 4506937"/>
              <a:gd name="connsiteX6" fmla="*/ 640339 w 8430343"/>
              <a:gd name="connsiteY6" fmla="*/ 161356 h 4506937"/>
              <a:gd name="connsiteX7" fmla="*/ 2068544 w 8430343"/>
              <a:gd name="connsiteY7" fmla="*/ 1302179 h 4506937"/>
              <a:gd name="connsiteX8" fmla="*/ 2895859 w 8430343"/>
              <a:gd name="connsiteY8" fmla="*/ 3488030 h 4506937"/>
              <a:gd name="connsiteX9" fmla="*/ 3191950 w 8430343"/>
              <a:gd name="connsiteY9" fmla="*/ 2486544 h 4506937"/>
              <a:gd name="connsiteX10" fmla="*/ 2843606 w 8430343"/>
              <a:gd name="connsiteY10" fmla="*/ 561950 h 4506937"/>
              <a:gd name="connsiteX11" fmla="*/ 5107836 w 8430343"/>
              <a:gd name="connsiteY11" fmla="*/ 178773 h 4506937"/>
              <a:gd name="connsiteX12" fmla="*/ 4463401 w 8430343"/>
              <a:gd name="connsiteY12" fmla="*/ 3130979 h 4506937"/>
              <a:gd name="connsiteX13" fmla="*/ 5221048 w 8430343"/>
              <a:gd name="connsiteY13" fmla="*/ 2599755 h 4506937"/>
              <a:gd name="connsiteX14" fmla="*/ 5961277 w 8430343"/>
              <a:gd name="connsiteY14" fmla="*/ 971252 h 4506937"/>
              <a:gd name="connsiteX15" fmla="*/ 7163059 w 8430343"/>
              <a:gd name="connsiteY15" fmla="*/ 1006088 h 4506937"/>
              <a:gd name="connsiteX16" fmla="*/ 6083196 w 8430343"/>
              <a:gd name="connsiteY16" fmla="*/ 2712967 h 4506937"/>
              <a:gd name="connsiteX17" fmla="*/ 6387996 w 8430343"/>
              <a:gd name="connsiteY17" fmla="*/ 3148396 h 4506937"/>
              <a:gd name="connsiteX18" fmla="*/ 7920704 w 8430343"/>
              <a:gd name="connsiteY18" fmla="*/ 2643298 h 4506937"/>
              <a:gd name="connsiteX19" fmla="*/ 8356133 w 8430343"/>
              <a:gd name="connsiteY19" fmla="*/ 3984419 h 4506937"/>
              <a:gd name="connsiteX20" fmla="*/ 6562167 w 8430343"/>
              <a:gd name="connsiteY20" fmla="*/ 4506933 h 4506937"/>
              <a:gd name="connsiteX21" fmla="*/ 5760979 w 8430343"/>
              <a:gd name="connsiteY21" fmla="*/ 3993127 h 4506937"/>
              <a:gd name="connsiteX22" fmla="*/ 5282006 w 8430343"/>
              <a:gd name="connsiteY22" fmla="*/ 3636076 h 4506937"/>
              <a:gd name="connsiteX23" fmla="*/ 4480819 w 8430343"/>
              <a:gd name="connsiteY23" fmla="*/ 3444487 h 4506937"/>
              <a:gd name="connsiteX24" fmla="*/ 4054099 w 8430343"/>
              <a:gd name="connsiteY24" fmla="*/ 3418362 h 4506937"/>
              <a:gd name="connsiteX25" fmla="*/ 3453207 w 8430343"/>
              <a:gd name="connsiteY25" fmla="*/ 3514156 h 4506937"/>
              <a:gd name="connsiteX26" fmla="*/ 3043904 w 8430343"/>
              <a:gd name="connsiteY26" fmla="*/ 3679619 h 4506937"/>
              <a:gd name="connsiteX27" fmla="*/ 2599767 w 8430343"/>
              <a:gd name="connsiteY27" fmla="*/ 3958293 h 4506937"/>
              <a:gd name="connsiteX28" fmla="*/ 2207881 w 8430343"/>
              <a:gd name="connsiteY28" fmla="*/ 4245676 h 4506937"/>
              <a:gd name="connsiteX29" fmla="*/ 1964041 w 8430343"/>
              <a:gd name="connsiteY29" fmla="*/ 4419847 h 4506937"/>
              <a:gd name="connsiteX0" fmla="*/ 1952338 w 8418640"/>
              <a:gd name="connsiteY0" fmla="*/ 4419847 h 4506937"/>
              <a:gd name="connsiteX1" fmla="*/ 541550 w 8418640"/>
              <a:gd name="connsiteY1" fmla="*/ 3862499 h 4506937"/>
              <a:gd name="connsiteX2" fmla="*/ 611218 w 8418640"/>
              <a:gd name="connsiteY2" fmla="*/ 3148396 h 4506937"/>
              <a:gd name="connsiteX3" fmla="*/ 1813001 w 8418640"/>
              <a:gd name="connsiteY3" fmla="*/ 3723162 h 4506937"/>
              <a:gd name="connsiteX4" fmla="*/ 1891379 w 8418640"/>
              <a:gd name="connsiteY4" fmla="*/ 3366110 h 4506937"/>
              <a:gd name="connsiteX5" fmla="*/ 53870 w 8418640"/>
              <a:gd name="connsiteY5" fmla="*/ 770956 h 4506937"/>
              <a:gd name="connsiteX6" fmla="*/ 628636 w 8418640"/>
              <a:gd name="connsiteY6" fmla="*/ 161356 h 4506937"/>
              <a:gd name="connsiteX7" fmla="*/ 2056841 w 8418640"/>
              <a:gd name="connsiteY7" fmla="*/ 1302179 h 4506937"/>
              <a:gd name="connsiteX8" fmla="*/ 2884156 w 8418640"/>
              <a:gd name="connsiteY8" fmla="*/ 3488030 h 4506937"/>
              <a:gd name="connsiteX9" fmla="*/ 3180247 w 8418640"/>
              <a:gd name="connsiteY9" fmla="*/ 2486544 h 4506937"/>
              <a:gd name="connsiteX10" fmla="*/ 2831903 w 8418640"/>
              <a:gd name="connsiteY10" fmla="*/ 561950 h 4506937"/>
              <a:gd name="connsiteX11" fmla="*/ 5096133 w 8418640"/>
              <a:gd name="connsiteY11" fmla="*/ 178773 h 4506937"/>
              <a:gd name="connsiteX12" fmla="*/ 4451698 w 8418640"/>
              <a:gd name="connsiteY12" fmla="*/ 3130979 h 4506937"/>
              <a:gd name="connsiteX13" fmla="*/ 5209345 w 8418640"/>
              <a:gd name="connsiteY13" fmla="*/ 2599755 h 4506937"/>
              <a:gd name="connsiteX14" fmla="*/ 5949574 w 8418640"/>
              <a:gd name="connsiteY14" fmla="*/ 971252 h 4506937"/>
              <a:gd name="connsiteX15" fmla="*/ 7151356 w 8418640"/>
              <a:gd name="connsiteY15" fmla="*/ 1006088 h 4506937"/>
              <a:gd name="connsiteX16" fmla="*/ 6071493 w 8418640"/>
              <a:gd name="connsiteY16" fmla="*/ 2712967 h 4506937"/>
              <a:gd name="connsiteX17" fmla="*/ 6376293 w 8418640"/>
              <a:gd name="connsiteY17" fmla="*/ 3148396 h 4506937"/>
              <a:gd name="connsiteX18" fmla="*/ 7909001 w 8418640"/>
              <a:gd name="connsiteY18" fmla="*/ 2643298 h 4506937"/>
              <a:gd name="connsiteX19" fmla="*/ 8344430 w 8418640"/>
              <a:gd name="connsiteY19" fmla="*/ 3984419 h 4506937"/>
              <a:gd name="connsiteX20" fmla="*/ 6550464 w 8418640"/>
              <a:gd name="connsiteY20" fmla="*/ 4506933 h 4506937"/>
              <a:gd name="connsiteX21" fmla="*/ 5749276 w 8418640"/>
              <a:gd name="connsiteY21" fmla="*/ 3993127 h 4506937"/>
              <a:gd name="connsiteX22" fmla="*/ 5270303 w 8418640"/>
              <a:gd name="connsiteY22" fmla="*/ 3636076 h 4506937"/>
              <a:gd name="connsiteX23" fmla="*/ 4469116 w 8418640"/>
              <a:gd name="connsiteY23" fmla="*/ 3444487 h 4506937"/>
              <a:gd name="connsiteX24" fmla="*/ 4042396 w 8418640"/>
              <a:gd name="connsiteY24" fmla="*/ 3418362 h 4506937"/>
              <a:gd name="connsiteX25" fmla="*/ 3441504 w 8418640"/>
              <a:gd name="connsiteY25" fmla="*/ 3514156 h 4506937"/>
              <a:gd name="connsiteX26" fmla="*/ 3032201 w 8418640"/>
              <a:gd name="connsiteY26" fmla="*/ 3679619 h 4506937"/>
              <a:gd name="connsiteX27" fmla="*/ 2588064 w 8418640"/>
              <a:gd name="connsiteY27" fmla="*/ 3958293 h 4506937"/>
              <a:gd name="connsiteX28" fmla="*/ 2196178 w 8418640"/>
              <a:gd name="connsiteY28" fmla="*/ 4245676 h 4506937"/>
              <a:gd name="connsiteX29" fmla="*/ 1952338 w 8418640"/>
              <a:gd name="connsiteY29" fmla="*/ 4419847 h 4506937"/>
              <a:gd name="connsiteX0" fmla="*/ 1952338 w 8418640"/>
              <a:gd name="connsiteY0" fmla="*/ 4419847 h 4506937"/>
              <a:gd name="connsiteX1" fmla="*/ 907310 w 8418640"/>
              <a:gd name="connsiteY1" fmla="*/ 3766705 h 4506937"/>
              <a:gd name="connsiteX2" fmla="*/ 611218 w 8418640"/>
              <a:gd name="connsiteY2" fmla="*/ 3148396 h 4506937"/>
              <a:gd name="connsiteX3" fmla="*/ 1813001 w 8418640"/>
              <a:gd name="connsiteY3" fmla="*/ 3723162 h 4506937"/>
              <a:gd name="connsiteX4" fmla="*/ 1891379 w 8418640"/>
              <a:gd name="connsiteY4" fmla="*/ 3366110 h 4506937"/>
              <a:gd name="connsiteX5" fmla="*/ 53870 w 8418640"/>
              <a:gd name="connsiteY5" fmla="*/ 770956 h 4506937"/>
              <a:gd name="connsiteX6" fmla="*/ 628636 w 8418640"/>
              <a:gd name="connsiteY6" fmla="*/ 161356 h 4506937"/>
              <a:gd name="connsiteX7" fmla="*/ 2056841 w 8418640"/>
              <a:gd name="connsiteY7" fmla="*/ 1302179 h 4506937"/>
              <a:gd name="connsiteX8" fmla="*/ 2884156 w 8418640"/>
              <a:gd name="connsiteY8" fmla="*/ 3488030 h 4506937"/>
              <a:gd name="connsiteX9" fmla="*/ 3180247 w 8418640"/>
              <a:gd name="connsiteY9" fmla="*/ 2486544 h 4506937"/>
              <a:gd name="connsiteX10" fmla="*/ 2831903 w 8418640"/>
              <a:gd name="connsiteY10" fmla="*/ 561950 h 4506937"/>
              <a:gd name="connsiteX11" fmla="*/ 5096133 w 8418640"/>
              <a:gd name="connsiteY11" fmla="*/ 178773 h 4506937"/>
              <a:gd name="connsiteX12" fmla="*/ 4451698 w 8418640"/>
              <a:gd name="connsiteY12" fmla="*/ 3130979 h 4506937"/>
              <a:gd name="connsiteX13" fmla="*/ 5209345 w 8418640"/>
              <a:gd name="connsiteY13" fmla="*/ 2599755 h 4506937"/>
              <a:gd name="connsiteX14" fmla="*/ 5949574 w 8418640"/>
              <a:gd name="connsiteY14" fmla="*/ 971252 h 4506937"/>
              <a:gd name="connsiteX15" fmla="*/ 7151356 w 8418640"/>
              <a:gd name="connsiteY15" fmla="*/ 1006088 h 4506937"/>
              <a:gd name="connsiteX16" fmla="*/ 6071493 w 8418640"/>
              <a:gd name="connsiteY16" fmla="*/ 2712967 h 4506937"/>
              <a:gd name="connsiteX17" fmla="*/ 6376293 w 8418640"/>
              <a:gd name="connsiteY17" fmla="*/ 3148396 h 4506937"/>
              <a:gd name="connsiteX18" fmla="*/ 7909001 w 8418640"/>
              <a:gd name="connsiteY18" fmla="*/ 2643298 h 4506937"/>
              <a:gd name="connsiteX19" fmla="*/ 8344430 w 8418640"/>
              <a:gd name="connsiteY19" fmla="*/ 3984419 h 4506937"/>
              <a:gd name="connsiteX20" fmla="*/ 6550464 w 8418640"/>
              <a:gd name="connsiteY20" fmla="*/ 4506933 h 4506937"/>
              <a:gd name="connsiteX21" fmla="*/ 5749276 w 8418640"/>
              <a:gd name="connsiteY21" fmla="*/ 3993127 h 4506937"/>
              <a:gd name="connsiteX22" fmla="*/ 5270303 w 8418640"/>
              <a:gd name="connsiteY22" fmla="*/ 3636076 h 4506937"/>
              <a:gd name="connsiteX23" fmla="*/ 4469116 w 8418640"/>
              <a:gd name="connsiteY23" fmla="*/ 3444487 h 4506937"/>
              <a:gd name="connsiteX24" fmla="*/ 4042396 w 8418640"/>
              <a:gd name="connsiteY24" fmla="*/ 3418362 h 4506937"/>
              <a:gd name="connsiteX25" fmla="*/ 3441504 w 8418640"/>
              <a:gd name="connsiteY25" fmla="*/ 3514156 h 4506937"/>
              <a:gd name="connsiteX26" fmla="*/ 3032201 w 8418640"/>
              <a:gd name="connsiteY26" fmla="*/ 3679619 h 4506937"/>
              <a:gd name="connsiteX27" fmla="*/ 2588064 w 8418640"/>
              <a:gd name="connsiteY27" fmla="*/ 3958293 h 4506937"/>
              <a:gd name="connsiteX28" fmla="*/ 2196178 w 8418640"/>
              <a:gd name="connsiteY28" fmla="*/ 4245676 h 4506937"/>
              <a:gd name="connsiteX29" fmla="*/ 1952338 w 8418640"/>
              <a:gd name="connsiteY29" fmla="*/ 4419847 h 4506937"/>
              <a:gd name="connsiteX0" fmla="*/ 3028301 w 9494603"/>
              <a:gd name="connsiteY0" fmla="*/ 4419847 h 4506937"/>
              <a:gd name="connsiteX1" fmla="*/ 23844 w 9494603"/>
              <a:gd name="connsiteY1" fmla="*/ 3488031 h 4506937"/>
              <a:gd name="connsiteX2" fmla="*/ 1687181 w 9494603"/>
              <a:gd name="connsiteY2" fmla="*/ 3148396 h 4506937"/>
              <a:gd name="connsiteX3" fmla="*/ 2888964 w 9494603"/>
              <a:gd name="connsiteY3" fmla="*/ 3723162 h 4506937"/>
              <a:gd name="connsiteX4" fmla="*/ 2967342 w 9494603"/>
              <a:gd name="connsiteY4" fmla="*/ 3366110 h 4506937"/>
              <a:gd name="connsiteX5" fmla="*/ 1129833 w 9494603"/>
              <a:gd name="connsiteY5" fmla="*/ 770956 h 4506937"/>
              <a:gd name="connsiteX6" fmla="*/ 1704599 w 9494603"/>
              <a:gd name="connsiteY6" fmla="*/ 161356 h 4506937"/>
              <a:gd name="connsiteX7" fmla="*/ 3132804 w 9494603"/>
              <a:gd name="connsiteY7" fmla="*/ 1302179 h 4506937"/>
              <a:gd name="connsiteX8" fmla="*/ 3960119 w 9494603"/>
              <a:gd name="connsiteY8" fmla="*/ 3488030 h 4506937"/>
              <a:gd name="connsiteX9" fmla="*/ 4256210 w 9494603"/>
              <a:gd name="connsiteY9" fmla="*/ 2486544 h 4506937"/>
              <a:gd name="connsiteX10" fmla="*/ 3907866 w 9494603"/>
              <a:gd name="connsiteY10" fmla="*/ 561950 h 4506937"/>
              <a:gd name="connsiteX11" fmla="*/ 6172096 w 9494603"/>
              <a:gd name="connsiteY11" fmla="*/ 178773 h 4506937"/>
              <a:gd name="connsiteX12" fmla="*/ 5527661 w 9494603"/>
              <a:gd name="connsiteY12" fmla="*/ 3130979 h 4506937"/>
              <a:gd name="connsiteX13" fmla="*/ 6285308 w 9494603"/>
              <a:gd name="connsiteY13" fmla="*/ 2599755 h 4506937"/>
              <a:gd name="connsiteX14" fmla="*/ 7025537 w 9494603"/>
              <a:gd name="connsiteY14" fmla="*/ 971252 h 4506937"/>
              <a:gd name="connsiteX15" fmla="*/ 8227319 w 9494603"/>
              <a:gd name="connsiteY15" fmla="*/ 1006088 h 4506937"/>
              <a:gd name="connsiteX16" fmla="*/ 7147456 w 9494603"/>
              <a:gd name="connsiteY16" fmla="*/ 2712967 h 4506937"/>
              <a:gd name="connsiteX17" fmla="*/ 7452256 w 9494603"/>
              <a:gd name="connsiteY17" fmla="*/ 3148396 h 4506937"/>
              <a:gd name="connsiteX18" fmla="*/ 8984964 w 9494603"/>
              <a:gd name="connsiteY18" fmla="*/ 2643298 h 4506937"/>
              <a:gd name="connsiteX19" fmla="*/ 9420393 w 9494603"/>
              <a:gd name="connsiteY19" fmla="*/ 3984419 h 4506937"/>
              <a:gd name="connsiteX20" fmla="*/ 7626427 w 9494603"/>
              <a:gd name="connsiteY20" fmla="*/ 4506933 h 4506937"/>
              <a:gd name="connsiteX21" fmla="*/ 6825239 w 9494603"/>
              <a:gd name="connsiteY21" fmla="*/ 3993127 h 4506937"/>
              <a:gd name="connsiteX22" fmla="*/ 6346266 w 9494603"/>
              <a:gd name="connsiteY22" fmla="*/ 3636076 h 4506937"/>
              <a:gd name="connsiteX23" fmla="*/ 5545079 w 9494603"/>
              <a:gd name="connsiteY23" fmla="*/ 3444487 h 4506937"/>
              <a:gd name="connsiteX24" fmla="*/ 5118359 w 9494603"/>
              <a:gd name="connsiteY24" fmla="*/ 3418362 h 4506937"/>
              <a:gd name="connsiteX25" fmla="*/ 4517467 w 9494603"/>
              <a:gd name="connsiteY25" fmla="*/ 3514156 h 4506937"/>
              <a:gd name="connsiteX26" fmla="*/ 4108164 w 9494603"/>
              <a:gd name="connsiteY26" fmla="*/ 3679619 h 4506937"/>
              <a:gd name="connsiteX27" fmla="*/ 3664027 w 9494603"/>
              <a:gd name="connsiteY27" fmla="*/ 3958293 h 4506937"/>
              <a:gd name="connsiteX28" fmla="*/ 3272141 w 9494603"/>
              <a:gd name="connsiteY28" fmla="*/ 4245676 h 4506937"/>
              <a:gd name="connsiteX29" fmla="*/ 3028301 w 9494603"/>
              <a:gd name="connsiteY29" fmla="*/ 4419847 h 4506937"/>
              <a:gd name="connsiteX0" fmla="*/ 3012964 w 9479266"/>
              <a:gd name="connsiteY0" fmla="*/ 4419847 h 4506937"/>
              <a:gd name="connsiteX1" fmla="*/ 8507 w 9479266"/>
              <a:gd name="connsiteY1" fmla="*/ 3488031 h 4506937"/>
              <a:gd name="connsiteX2" fmla="*/ 1671844 w 9479266"/>
              <a:gd name="connsiteY2" fmla="*/ 3148396 h 4506937"/>
              <a:gd name="connsiteX3" fmla="*/ 2873627 w 9479266"/>
              <a:gd name="connsiteY3" fmla="*/ 3723162 h 4506937"/>
              <a:gd name="connsiteX4" fmla="*/ 2952005 w 9479266"/>
              <a:gd name="connsiteY4" fmla="*/ 3366110 h 4506937"/>
              <a:gd name="connsiteX5" fmla="*/ 1114496 w 9479266"/>
              <a:gd name="connsiteY5" fmla="*/ 770956 h 4506937"/>
              <a:gd name="connsiteX6" fmla="*/ 1689262 w 9479266"/>
              <a:gd name="connsiteY6" fmla="*/ 161356 h 4506937"/>
              <a:gd name="connsiteX7" fmla="*/ 3117467 w 9479266"/>
              <a:gd name="connsiteY7" fmla="*/ 1302179 h 4506937"/>
              <a:gd name="connsiteX8" fmla="*/ 3944782 w 9479266"/>
              <a:gd name="connsiteY8" fmla="*/ 3488030 h 4506937"/>
              <a:gd name="connsiteX9" fmla="*/ 4240873 w 9479266"/>
              <a:gd name="connsiteY9" fmla="*/ 2486544 h 4506937"/>
              <a:gd name="connsiteX10" fmla="*/ 3892529 w 9479266"/>
              <a:gd name="connsiteY10" fmla="*/ 561950 h 4506937"/>
              <a:gd name="connsiteX11" fmla="*/ 6156759 w 9479266"/>
              <a:gd name="connsiteY11" fmla="*/ 178773 h 4506937"/>
              <a:gd name="connsiteX12" fmla="*/ 5512324 w 9479266"/>
              <a:gd name="connsiteY12" fmla="*/ 3130979 h 4506937"/>
              <a:gd name="connsiteX13" fmla="*/ 6269971 w 9479266"/>
              <a:gd name="connsiteY13" fmla="*/ 2599755 h 4506937"/>
              <a:gd name="connsiteX14" fmla="*/ 7010200 w 9479266"/>
              <a:gd name="connsiteY14" fmla="*/ 971252 h 4506937"/>
              <a:gd name="connsiteX15" fmla="*/ 8211982 w 9479266"/>
              <a:gd name="connsiteY15" fmla="*/ 1006088 h 4506937"/>
              <a:gd name="connsiteX16" fmla="*/ 7132119 w 9479266"/>
              <a:gd name="connsiteY16" fmla="*/ 2712967 h 4506937"/>
              <a:gd name="connsiteX17" fmla="*/ 7436919 w 9479266"/>
              <a:gd name="connsiteY17" fmla="*/ 3148396 h 4506937"/>
              <a:gd name="connsiteX18" fmla="*/ 8969627 w 9479266"/>
              <a:gd name="connsiteY18" fmla="*/ 2643298 h 4506937"/>
              <a:gd name="connsiteX19" fmla="*/ 9405056 w 9479266"/>
              <a:gd name="connsiteY19" fmla="*/ 3984419 h 4506937"/>
              <a:gd name="connsiteX20" fmla="*/ 7611090 w 9479266"/>
              <a:gd name="connsiteY20" fmla="*/ 4506933 h 4506937"/>
              <a:gd name="connsiteX21" fmla="*/ 6809902 w 9479266"/>
              <a:gd name="connsiteY21" fmla="*/ 3993127 h 4506937"/>
              <a:gd name="connsiteX22" fmla="*/ 6330929 w 9479266"/>
              <a:gd name="connsiteY22" fmla="*/ 3636076 h 4506937"/>
              <a:gd name="connsiteX23" fmla="*/ 5529742 w 9479266"/>
              <a:gd name="connsiteY23" fmla="*/ 3444487 h 4506937"/>
              <a:gd name="connsiteX24" fmla="*/ 5103022 w 9479266"/>
              <a:gd name="connsiteY24" fmla="*/ 3418362 h 4506937"/>
              <a:gd name="connsiteX25" fmla="*/ 4502130 w 9479266"/>
              <a:gd name="connsiteY25" fmla="*/ 3514156 h 4506937"/>
              <a:gd name="connsiteX26" fmla="*/ 4092827 w 9479266"/>
              <a:gd name="connsiteY26" fmla="*/ 3679619 h 4506937"/>
              <a:gd name="connsiteX27" fmla="*/ 3648690 w 9479266"/>
              <a:gd name="connsiteY27" fmla="*/ 3958293 h 4506937"/>
              <a:gd name="connsiteX28" fmla="*/ 3256804 w 9479266"/>
              <a:gd name="connsiteY28" fmla="*/ 4245676 h 4506937"/>
              <a:gd name="connsiteX29" fmla="*/ 3012964 w 9479266"/>
              <a:gd name="connsiteY29" fmla="*/ 4419847 h 4506937"/>
              <a:gd name="connsiteX0" fmla="*/ 3012964 w 10636688"/>
              <a:gd name="connsiteY0" fmla="*/ 4419847 h 4506937"/>
              <a:gd name="connsiteX1" fmla="*/ 8507 w 10636688"/>
              <a:gd name="connsiteY1" fmla="*/ 3488031 h 4506937"/>
              <a:gd name="connsiteX2" fmla="*/ 1671844 w 10636688"/>
              <a:gd name="connsiteY2" fmla="*/ 3148396 h 4506937"/>
              <a:gd name="connsiteX3" fmla="*/ 2873627 w 10636688"/>
              <a:gd name="connsiteY3" fmla="*/ 3723162 h 4506937"/>
              <a:gd name="connsiteX4" fmla="*/ 2952005 w 10636688"/>
              <a:gd name="connsiteY4" fmla="*/ 3366110 h 4506937"/>
              <a:gd name="connsiteX5" fmla="*/ 1114496 w 10636688"/>
              <a:gd name="connsiteY5" fmla="*/ 770956 h 4506937"/>
              <a:gd name="connsiteX6" fmla="*/ 1689262 w 10636688"/>
              <a:gd name="connsiteY6" fmla="*/ 161356 h 4506937"/>
              <a:gd name="connsiteX7" fmla="*/ 3117467 w 10636688"/>
              <a:gd name="connsiteY7" fmla="*/ 1302179 h 4506937"/>
              <a:gd name="connsiteX8" fmla="*/ 3944782 w 10636688"/>
              <a:gd name="connsiteY8" fmla="*/ 3488030 h 4506937"/>
              <a:gd name="connsiteX9" fmla="*/ 4240873 w 10636688"/>
              <a:gd name="connsiteY9" fmla="*/ 2486544 h 4506937"/>
              <a:gd name="connsiteX10" fmla="*/ 3892529 w 10636688"/>
              <a:gd name="connsiteY10" fmla="*/ 561950 h 4506937"/>
              <a:gd name="connsiteX11" fmla="*/ 6156759 w 10636688"/>
              <a:gd name="connsiteY11" fmla="*/ 178773 h 4506937"/>
              <a:gd name="connsiteX12" fmla="*/ 5512324 w 10636688"/>
              <a:gd name="connsiteY12" fmla="*/ 3130979 h 4506937"/>
              <a:gd name="connsiteX13" fmla="*/ 6269971 w 10636688"/>
              <a:gd name="connsiteY13" fmla="*/ 2599755 h 4506937"/>
              <a:gd name="connsiteX14" fmla="*/ 7010200 w 10636688"/>
              <a:gd name="connsiteY14" fmla="*/ 971252 h 4506937"/>
              <a:gd name="connsiteX15" fmla="*/ 8211982 w 10636688"/>
              <a:gd name="connsiteY15" fmla="*/ 1006088 h 4506937"/>
              <a:gd name="connsiteX16" fmla="*/ 7132119 w 10636688"/>
              <a:gd name="connsiteY16" fmla="*/ 2712967 h 4506937"/>
              <a:gd name="connsiteX17" fmla="*/ 7436919 w 10636688"/>
              <a:gd name="connsiteY17" fmla="*/ 3148396 h 4506937"/>
              <a:gd name="connsiteX18" fmla="*/ 10572005 w 10636688"/>
              <a:gd name="connsiteY18" fmla="*/ 2112076 h 4506937"/>
              <a:gd name="connsiteX19" fmla="*/ 9405056 w 10636688"/>
              <a:gd name="connsiteY19" fmla="*/ 3984419 h 4506937"/>
              <a:gd name="connsiteX20" fmla="*/ 7611090 w 10636688"/>
              <a:gd name="connsiteY20" fmla="*/ 4506933 h 4506937"/>
              <a:gd name="connsiteX21" fmla="*/ 6809902 w 10636688"/>
              <a:gd name="connsiteY21" fmla="*/ 3993127 h 4506937"/>
              <a:gd name="connsiteX22" fmla="*/ 6330929 w 10636688"/>
              <a:gd name="connsiteY22" fmla="*/ 3636076 h 4506937"/>
              <a:gd name="connsiteX23" fmla="*/ 5529742 w 10636688"/>
              <a:gd name="connsiteY23" fmla="*/ 3444487 h 4506937"/>
              <a:gd name="connsiteX24" fmla="*/ 5103022 w 10636688"/>
              <a:gd name="connsiteY24" fmla="*/ 3418362 h 4506937"/>
              <a:gd name="connsiteX25" fmla="*/ 4502130 w 10636688"/>
              <a:gd name="connsiteY25" fmla="*/ 3514156 h 4506937"/>
              <a:gd name="connsiteX26" fmla="*/ 4092827 w 10636688"/>
              <a:gd name="connsiteY26" fmla="*/ 3679619 h 4506937"/>
              <a:gd name="connsiteX27" fmla="*/ 3648690 w 10636688"/>
              <a:gd name="connsiteY27" fmla="*/ 3958293 h 4506937"/>
              <a:gd name="connsiteX28" fmla="*/ 3256804 w 10636688"/>
              <a:gd name="connsiteY28" fmla="*/ 4245676 h 4506937"/>
              <a:gd name="connsiteX29" fmla="*/ 3012964 w 10636688"/>
              <a:gd name="connsiteY29" fmla="*/ 4419847 h 4506937"/>
              <a:gd name="connsiteX0" fmla="*/ 3012964 w 10636688"/>
              <a:gd name="connsiteY0" fmla="*/ 4419847 h 4506937"/>
              <a:gd name="connsiteX1" fmla="*/ 8507 w 10636688"/>
              <a:gd name="connsiteY1" fmla="*/ 3488031 h 4506937"/>
              <a:gd name="connsiteX2" fmla="*/ 1671844 w 10636688"/>
              <a:gd name="connsiteY2" fmla="*/ 3148396 h 4506937"/>
              <a:gd name="connsiteX3" fmla="*/ 2873627 w 10636688"/>
              <a:gd name="connsiteY3" fmla="*/ 3723162 h 4506937"/>
              <a:gd name="connsiteX4" fmla="*/ 2952005 w 10636688"/>
              <a:gd name="connsiteY4" fmla="*/ 3366110 h 4506937"/>
              <a:gd name="connsiteX5" fmla="*/ 1114496 w 10636688"/>
              <a:gd name="connsiteY5" fmla="*/ 770956 h 4506937"/>
              <a:gd name="connsiteX6" fmla="*/ 1689262 w 10636688"/>
              <a:gd name="connsiteY6" fmla="*/ 161356 h 4506937"/>
              <a:gd name="connsiteX7" fmla="*/ 3117467 w 10636688"/>
              <a:gd name="connsiteY7" fmla="*/ 1302179 h 4506937"/>
              <a:gd name="connsiteX8" fmla="*/ 3944782 w 10636688"/>
              <a:gd name="connsiteY8" fmla="*/ 3488030 h 4506937"/>
              <a:gd name="connsiteX9" fmla="*/ 4240873 w 10636688"/>
              <a:gd name="connsiteY9" fmla="*/ 2486544 h 4506937"/>
              <a:gd name="connsiteX10" fmla="*/ 3892529 w 10636688"/>
              <a:gd name="connsiteY10" fmla="*/ 561950 h 4506937"/>
              <a:gd name="connsiteX11" fmla="*/ 6156759 w 10636688"/>
              <a:gd name="connsiteY11" fmla="*/ 178773 h 4506937"/>
              <a:gd name="connsiteX12" fmla="*/ 5512324 w 10636688"/>
              <a:gd name="connsiteY12" fmla="*/ 3130979 h 4506937"/>
              <a:gd name="connsiteX13" fmla="*/ 6269971 w 10636688"/>
              <a:gd name="connsiteY13" fmla="*/ 2599755 h 4506937"/>
              <a:gd name="connsiteX14" fmla="*/ 7010200 w 10636688"/>
              <a:gd name="connsiteY14" fmla="*/ 971252 h 4506937"/>
              <a:gd name="connsiteX15" fmla="*/ 8211982 w 10636688"/>
              <a:gd name="connsiteY15" fmla="*/ 1006088 h 4506937"/>
              <a:gd name="connsiteX16" fmla="*/ 7132119 w 10636688"/>
              <a:gd name="connsiteY16" fmla="*/ 2712967 h 4506937"/>
              <a:gd name="connsiteX17" fmla="*/ 7436919 w 10636688"/>
              <a:gd name="connsiteY17" fmla="*/ 3148396 h 4506937"/>
              <a:gd name="connsiteX18" fmla="*/ 10572005 w 10636688"/>
              <a:gd name="connsiteY18" fmla="*/ 2112076 h 4506937"/>
              <a:gd name="connsiteX19" fmla="*/ 9405056 w 10636688"/>
              <a:gd name="connsiteY19" fmla="*/ 3984419 h 4506937"/>
              <a:gd name="connsiteX20" fmla="*/ 7611090 w 10636688"/>
              <a:gd name="connsiteY20" fmla="*/ 4506933 h 4506937"/>
              <a:gd name="connsiteX21" fmla="*/ 6809902 w 10636688"/>
              <a:gd name="connsiteY21" fmla="*/ 3993127 h 4506937"/>
              <a:gd name="connsiteX22" fmla="*/ 6304804 w 10636688"/>
              <a:gd name="connsiteY22" fmla="*/ 3653493 h 4506937"/>
              <a:gd name="connsiteX23" fmla="*/ 5529742 w 10636688"/>
              <a:gd name="connsiteY23" fmla="*/ 3444487 h 4506937"/>
              <a:gd name="connsiteX24" fmla="*/ 5103022 w 10636688"/>
              <a:gd name="connsiteY24" fmla="*/ 3418362 h 4506937"/>
              <a:gd name="connsiteX25" fmla="*/ 4502130 w 10636688"/>
              <a:gd name="connsiteY25" fmla="*/ 3514156 h 4506937"/>
              <a:gd name="connsiteX26" fmla="*/ 4092827 w 10636688"/>
              <a:gd name="connsiteY26" fmla="*/ 3679619 h 4506937"/>
              <a:gd name="connsiteX27" fmla="*/ 3648690 w 10636688"/>
              <a:gd name="connsiteY27" fmla="*/ 3958293 h 4506937"/>
              <a:gd name="connsiteX28" fmla="*/ 3256804 w 10636688"/>
              <a:gd name="connsiteY28" fmla="*/ 4245676 h 4506937"/>
              <a:gd name="connsiteX29" fmla="*/ 3012964 w 10636688"/>
              <a:gd name="connsiteY29" fmla="*/ 4419847 h 4506937"/>
              <a:gd name="connsiteX0" fmla="*/ 3012964 w 10637251"/>
              <a:gd name="connsiteY0" fmla="*/ 4419847 h 4550479"/>
              <a:gd name="connsiteX1" fmla="*/ 8507 w 10637251"/>
              <a:gd name="connsiteY1" fmla="*/ 3488031 h 4550479"/>
              <a:gd name="connsiteX2" fmla="*/ 1671844 w 10637251"/>
              <a:gd name="connsiteY2" fmla="*/ 3148396 h 4550479"/>
              <a:gd name="connsiteX3" fmla="*/ 2873627 w 10637251"/>
              <a:gd name="connsiteY3" fmla="*/ 3723162 h 4550479"/>
              <a:gd name="connsiteX4" fmla="*/ 2952005 w 10637251"/>
              <a:gd name="connsiteY4" fmla="*/ 3366110 h 4550479"/>
              <a:gd name="connsiteX5" fmla="*/ 1114496 w 10637251"/>
              <a:gd name="connsiteY5" fmla="*/ 770956 h 4550479"/>
              <a:gd name="connsiteX6" fmla="*/ 1689262 w 10637251"/>
              <a:gd name="connsiteY6" fmla="*/ 161356 h 4550479"/>
              <a:gd name="connsiteX7" fmla="*/ 3117467 w 10637251"/>
              <a:gd name="connsiteY7" fmla="*/ 1302179 h 4550479"/>
              <a:gd name="connsiteX8" fmla="*/ 3944782 w 10637251"/>
              <a:gd name="connsiteY8" fmla="*/ 3488030 h 4550479"/>
              <a:gd name="connsiteX9" fmla="*/ 4240873 w 10637251"/>
              <a:gd name="connsiteY9" fmla="*/ 2486544 h 4550479"/>
              <a:gd name="connsiteX10" fmla="*/ 3892529 w 10637251"/>
              <a:gd name="connsiteY10" fmla="*/ 561950 h 4550479"/>
              <a:gd name="connsiteX11" fmla="*/ 6156759 w 10637251"/>
              <a:gd name="connsiteY11" fmla="*/ 178773 h 4550479"/>
              <a:gd name="connsiteX12" fmla="*/ 5512324 w 10637251"/>
              <a:gd name="connsiteY12" fmla="*/ 3130979 h 4550479"/>
              <a:gd name="connsiteX13" fmla="*/ 6269971 w 10637251"/>
              <a:gd name="connsiteY13" fmla="*/ 2599755 h 4550479"/>
              <a:gd name="connsiteX14" fmla="*/ 7010200 w 10637251"/>
              <a:gd name="connsiteY14" fmla="*/ 971252 h 4550479"/>
              <a:gd name="connsiteX15" fmla="*/ 8211982 w 10637251"/>
              <a:gd name="connsiteY15" fmla="*/ 1006088 h 4550479"/>
              <a:gd name="connsiteX16" fmla="*/ 7132119 w 10637251"/>
              <a:gd name="connsiteY16" fmla="*/ 2712967 h 4550479"/>
              <a:gd name="connsiteX17" fmla="*/ 7436919 w 10637251"/>
              <a:gd name="connsiteY17" fmla="*/ 3148396 h 4550479"/>
              <a:gd name="connsiteX18" fmla="*/ 10572005 w 10637251"/>
              <a:gd name="connsiteY18" fmla="*/ 2112076 h 4550479"/>
              <a:gd name="connsiteX19" fmla="*/ 9405056 w 10637251"/>
              <a:gd name="connsiteY19" fmla="*/ 3984419 h 4550479"/>
              <a:gd name="connsiteX20" fmla="*/ 7541422 w 10637251"/>
              <a:gd name="connsiteY20" fmla="*/ 4550476 h 4550479"/>
              <a:gd name="connsiteX21" fmla="*/ 6809902 w 10637251"/>
              <a:gd name="connsiteY21" fmla="*/ 3993127 h 4550479"/>
              <a:gd name="connsiteX22" fmla="*/ 6304804 w 10637251"/>
              <a:gd name="connsiteY22" fmla="*/ 3653493 h 4550479"/>
              <a:gd name="connsiteX23" fmla="*/ 5529742 w 10637251"/>
              <a:gd name="connsiteY23" fmla="*/ 3444487 h 4550479"/>
              <a:gd name="connsiteX24" fmla="*/ 5103022 w 10637251"/>
              <a:gd name="connsiteY24" fmla="*/ 3418362 h 4550479"/>
              <a:gd name="connsiteX25" fmla="*/ 4502130 w 10637251"/>
              <a:gd name="connsiteY25" fmla="*/ 3514156 h 4550479"/>
              <a:gd name="connsiteX26" fmla="*/ 4092827 w 10637251"/>
              <a:gd name="connsiteY26" fmla="*/ 3679619 h 4550479"/>
              <a:gd name="connsiteX27" fmla="*/ 3648690 w 10637251"/>
              <a:gd name="connsiteY27" fmla="*/ 3958293 h 4550479"/>
              <a:gd name="connsiteX28" fmla="*/ 3256804 w 10637251"/>
              <a:gd name="connsiteY28" fmla="*/ 4245676 h 4550479"/>
              <a:gd name="connsiteX29" fmla="*/ 3012964 w 10637251"/>
              <a:gd name="connsiteY29" fmla="*/ 4419847 h 4550479"/>
              <a:gd name="connsiteX0" fmla="*/ 2536282 w 10639541"/>
              <a:gd name="connsiteY0" fmla="*/ 4350178 h 4550479"/>
              <a:gd name="connsiteX1" fmla="*/ 10797 w 10639541"/>
              <a:gd name="connsiteY1" fmla="*/ 3488031 h 4550479"/>
              <a:gd name="connsiteX2" fmla="*/ 1674134 w 10639541"/>
              <a:gd name="connsiteY2" fmla="*/ 3148396 h 4550479"/>
              <a:gd name="connsiteX3" fmla="*/ 2875917 w 10639541"/>
              <a:gd name="connsiteY3" fmla="*/ 3723162 h 4550479"/>
              <a:gd name="connsiteX4" fmla="*/ 2954295 w 10639541"/>
              <a:gd name="connsiteY4" fmla="*/ 3366110 h 4550479"/>
              <a:gd name="connsiteX5" fmla="*/ 1116786 w 10639541"/>
              <a:gd name="connsiteY5" fmla="*/ 770956 h 4550479"/>
              <a:gd name="connsiteX6" fmla="*/ 1691552 w 10639541"/>
              <a:gd name="connsiteY6" fmla="*/ 161356 h 4550479"/>
              <a:gd name="connsiteX7" fmla="*/ 3119757 w 10639541"/>
              <a:gd name="connsiteY7" fmla="*/ 1302179 h 4550479"/>
              <a:gd name="connsiteX8" fmla="*/ 3947072 w 10639541"/>
              <a:gd name="connsiteY8" fmla="*/ 3488030 h 4550479"/>
              <a:gd name="connsiteX9" fmla="*/ 4243163 w 10639541"/>
              <a:gd name="connsiteY9" fmla="*/ 2486544 h 4550479"/>
              <a:gd name="connsiteX10" fmla="*/ 3894819 w 10639541"/>
              <a:gd name="connsiteY10" fmla="*/ 561950 h 4550479"/>
              <a:gd name="connsiteX11" fmla="*/ 6159049 w 10639541"/>
              <a:gd name="connsiteY11" fmla="*/ 178773 h 4550479"/>
              <a:gd name="connsiteX12" fmla="*/ 5514614 w 10639541"/>
              <a:gd name="connsiteY12" fmla="*/ 3130979 h 4550479"/>
              <a:gd name="connsiteX13" fmla="*/ 6272261 w 10639541"/>
              <a:gd name="connsiteY13" fmla="*/ 2599755 h 4550479"/>
              <a:gd name="connsiteX14" fmla="*/ 7012490 w 10639541"/>
              <a:gd name="connsiteY14" fmla="*/ 971252 h 4550479"/>
              <a:gd name="connsiteX15" fmla="*/ 8214272 w 10639541"/>
              <a:gd name="connsiteY15" fmla="*/ 1006088 h 4550479"/>
              <a:gd name="connsiteX16" fmla="*/ 7134409 w 10639541"/>
              <a:gd name="connsiteY16" fmla="*/ 2712967 h 4550479"/>
              <a:gd name="connsiteX17" fmla="*/ 7439209 w 10639541"/>
              <a:gd name="connsiteY17" fmla="*/ 3148396 h 4550479"/>
              <a:gd name="connsiteX18" fmla="*/ 10574295 w 10639541"/>
              <a:gd name="connsiteY18" fmla="*/ 2112076 h 4550479"/>
              <a:gd name="connsiteX19" fmla="*/ 9407346 w 10639541"/>
              <a:gd name="connsiteY19" fmla="*/ 3984419 h 4550479"/>
              <a:gd name="connsiteX20" fmla="*/ 7543712 w 10639541"/>
              <a:gd name="connsiteY20" fmla="*/ 4550476 h 4550479"/>
              <a:gd name="connsiteX21" fmla="*/ 6812192 w 10639541"/>
              <a:gd name="connsiteY21" fmla="*/ 3993127 h 4550479"/>
              <a:gd name="connsiteX22" fmla="*/ 6307094 w 10639541"/>
              <a:gd name="connsiteY22" fmla="*/ 3653493 h 4550479"/>
              <a:gd name="connsiteX23" fmla="*/ 5532032 w 10639541"/>
              <a:gd name="connsiteY23" fmla="*/ 3444487 h 4550479"/>
              <a:gd name="connsiteX24" fmla="*/ 5105312 w 10639541"/>
              <a:gd name="connsiteY24" fmla="*/ 3418362 h 4550479"/>
              <a:gd name="connsiteX25" fmla="*/ 4504420 w 10639541"/>
              <a:gd name="connsiteY25" fmla="*/ 3514156 h 4550479"/>
              <a:gd name="connsiteX26" fmla="*/ 4095117 w 10639541"/>
              <a:gd name="connsiteY26" fmla="*/ 3679619 h 4550479"/>
              <a:gd name="connsiteX27" fmla="*/ 3650980 w 10639541"/>
              <a:gd name="connsiteY27" fmla="*/ 3958293 h 4550479"/>
              <a:gd name="connsiteX28" fmla="*/ 3259094 w 10639541"/>
              <a:gd name="connsiteY28" fmla="*/ 4245676 h 4550479"/>
              <a:gd name="connsiteX29" fmla="*/ 2536282 w 10639541"/>
              <a:gd name="connsiteY29" fmla="*/ 4350178 h 4550479"/>
              <a:gd name="connsiteX0" fmla="*/ 2536282 w 10639541"/>
              <a:gd name="connsiteY0" fmla="*/ 4270274 h 4470575"/>
              <a:gd name="connsiteX1" fmla="*/ 10797 w 10639541"/>
              <a:gd name="connsiteY1" fmla="*/ 3408127 h 4470575"/>
              <a:gd name="connsiteX2" fmla="*/ 1674134 w 10639541"/>
              <a:gd name="connsiteY2" fmla="*/ 3068492 h 4470575"/>
              <a:gd name="connsiteX3" fmla="*/ 2875917 w 10639541"/>
              <a:gd name="connsiteY3" fmla="*/ 3643258 h 4470575"/>
              <a:gd name="connsiteX4" fmla="*/ 2954295 w 10639541"/>
              <a:gd name="connsiteY4" fmla="*/ 3286206 h 4470575"/>
              <a:gd name="connsiteX5" fmla="*/ 1116786 w 10639541"/>
              <a:gd name="connsiteY5" fmla="*/ 691052 h 4470575"/>
              <a:gd name="connsiteX6" fmla="*/ 1691552 w 10639541"/>
              <a:gd name="connsiteY6" fmla="*/ 81452 h 4470575"/>
              <a:gd name="connsiteX7" fmla="*/ 3119757 w 10639541"/>
              <a:gd name="connsiteY7" fmla="*/ 1222275 h 4470575"/>
              <a:gd name="connsiteX8" fmla="*/ 3947072 w 10639541"/>
              <a:gd name="connsiteY8" fmla="*/ 3408126 h 4470575"/>
              <a:gd name="connsiteX9" fmla="*/ 4243163 w 10639541"/>
              <a:gd name="connsiteY9" fmla="*/ 2406640 h 4470575"/>
              <a:gd name="connsiteX10" fmla="*/ 3947071 w 10639541"/>
              <a:gd name="connsiteY10" fmla="*/ 856514 h 4470575"/>
              <a:gd name="connsiteX11" fmla="*/ 6159049 w 10639541"/>
              <a:gd name="connsiteY11" fmla="*/ 98869 h 4470575"/>
              <a:gd name="connsiteX12" fmla="*/ 5514614 w 10639541"/>
              <a:gd name="connsiteY12" fmla="*/ 3051075 h 4470575"/>
              <a:gd name="connsiteX13" fmla="*/ 6272261 w 10639541"/>
              <a:gd name="connsiteY13" fmla="*/ 2519851 h 4470575"/>
              <a:gd name="connsiteX14" fmla="*/ 7012490 w 10639541"/>
              <a:gd name="connsiteY14" fmla="*/ 891348 h 4470575"/>
              <a:gd name="connsiteX15" fmla="*/ 8214272 w 10639541"/>
              <a:gd name="connsiteY15" fmla="*/ 926184 h 4470575"/>
              <a:gd name="connsiteX16" fmla="*/ 7134409 w 10639541"/>
              <a:gd name="connsiteY16" fmla="*/ 2633063 h 4470575"/>
              <a:gd name="connsiteX17" fmla="*/ 7439209 w 10639541"/>
              <a:gd name="connsiteY17" fmla="*/ 3068492 h 4470575"/>
              <a:gd name="connsiteX18" fmla="*/ 10574295 w 10639541"/>
              <a:gd name="connsiteY18" fmla="*/ 2032172 h 4470575"/>
              <a:gd name="connsiteX19" fmla="*/ 9407346 w 10639541"/>
              <a:gd name="connsiteY19" fmla="*/ 3904515 h 4470575"/>
              <a:gd name="connsiteX20" fmla="*/ 7543712 w 10639541"/>
              <a:gd name="connsiteY20" fmla="*/ 4470572 h 4470575"/>
              <a:gd name="connsiteX21" fmla="*/ 6812192 w 10639541"/>
              <a:gd name="connsiteY21" fmla="*/ 3913223 h 4470575"/>
              <a:gd name="connsiteX22" fmla="*/ 6307094 w 10639541"/>
              <a:gd name="connsiteY22" fmla="*/ 3573589 h 4470575"/>
              <a:gd name="connsiteX23" fmla="*/ 5532032 w 10639541"/>
              <a:gd name="connsiteY23" fmla="*/ 3364583 h 4470575"/>
              <a:gd name="connsiteX24" fmla="*/ 5105312 w 10639541"/>
              <a:gd name="connsiteY24" fmla="*/ 3338458 h 4470575"/>
              <a:gd name="connsiteX25" fmla="*/ 4504420 w 10639541"/>
              <a:gd name="connsiteY25" fmla="*/ 3434252 h 4470575"/>
              <a:gd name="connsiteX26" fmla="*/ 4095117 w 10639541"/>
              <a:gd name="connsiteY26" fmla="*/ 3599715 h 4470575"/>
              <a:gd name="connsiteX27" fmla="*/ 3650980 w 10639541"/>
              <a:gd name="connsiteY27" fmla="*/ 3878389 h 4470575"/>
              <a:gd name="connsiteX28" fmla="*/ 3259094 w 10639541"/>
              <a:gd name="connsiteY28" fmla="*/ 4165772 h 4470575"/>
              <a:gd name="connsiteX29" fmla="*/ 2536282 w 10639541"/>
              <a:gd name="connsiteY29" fmla="*/ 4270274 h 4470575"/>
              <a:gd name="connsiteX0" fmla="*/ 2536282 w 10639541"/>
              <a:gd name="connsiteY0" fmla="*/ 4211504 h 4411805"/>
              <a:gd name="connsiteX1" fmla="*/ 10797 w 10639541"/>
              <a:gd name="connsiteY1" fmla="*/ 3349357 h 4411805"/>
              <a:gd name="connsiteX2" fmla="*/ 1674134 w 10639541"/>
              <a:gd name="connsiteY2" fmla="*/ 3009722 h 4411805"/>
              <a:gd name="connsiteX3" fmla="*/ 2875917 w 10639541"/>
              <a:gd name="connsiteY3" fmla="*/ 3584488 h 4411805"/>
              <a:gd name="connsiteX4" fmla="*/ 2954295 w 10639541"/>
              <a:gd name="connsiteY4" fmla="*/ 3227436 h 4411805"/>
              <a:gd name="connsiteX5" fmla="*/ 1116786 w 10639541"/>
              <a:gd name="connsiteY5" fmla="*/ 632282 h 4411805"/>
              <a:gd name="connsiteX6" fmla="*/ 1691552 w 10639541"/>
              <a:gd name="connsiteY6" fmla="*/ 22682 h 4411805"/>
              <a:gd name="connsiteX7" fmla="*/ 3119757 w 10639541"/>
              <a:gd name="connsiteY7" fmla="*/ 1163505 h 4411805"/>
              <a:gd name="connsiteX8" fmla="*/ 3947072 w 10639541"/>
              <a:gd name="connsiteY8" fmla="*/ 3349356 h 4411805"/>
              <a:gd name="connsiteX9" fmla="*/ 4243163 w 10639541"/>
              <a:gd name="connsiteY9" fmla="*/ 2347870 h 4411805"/>
              <a:gd name="connsiteX10" fmla="*/ 3947071 w 10639541"/>
              <a:gd name="connsiteY10" fmla="*/ 797744 h 4411805"/>
              <a:gd name="connsiteX11" fmla="*/ 6002294 w 10639541"/>
              <a:gd name="connsiteY11" fmla="*/ 344899 h 4411805"/>
              <a:gd name="connsiteX12" fmla="*/ 5514614 w 10639541"/>
              <a:gd name="connsiteY12" fmla="*/ 2992305 h 4411805"/>
              <a:gd name="connsiteX13" fmla="*/ 6272261 w 10639541"/>
              <a:gd name="connsiteY13" fmla="*/ 2461081 h 4411805"/>
              <a:gd name="connsiteX14" fmla="*/ 7012490 w 10639541"/>
              <a:gd name="connsiteY14" fmla="*/ 832578 h 4411805"/>
              <a:gd name="connsiteX15" fmla="*/ 8214272 w 10639541"/>
              <a:gd name="connsiteY15" fmla="*/ 867414 h 4411805"/>
              <a:gd name="connsiteX16" fmla="*/ 7134409 w 10639541"/>
              <a:gd name="connsiteY16" fmla="*/ 2574293 h 4411805"/>
              <a:gd name="connsiteX17" fmla="*/ 7439209 w 10639541"/>
              <a:gd name="connsiteY17" fmla="*/ 3009722 h 4411805"/>
              <a:gd name="connsiteX18" fmla="*/ 10574295 w 10639541"/>
              <a:gd name="connsiteY18" fmla="*/ 1973402 h 4411805"/>
              <a:gd name="connsiteX19" fmla="*/ 9407346 w 10639541"/>
              <a:gd name="connsiteY19" fmla="*/ 3845745 h 4411805"/>
              <a:gd name="connsiteX20" fmla="*/ 7543712 w 10639541"/>
              <a:gd name="connsiteY20" fmla="*/ 4411802 h 4411805"/>
              <a:gd name="connsiteX21" fmla="*/ 6812192 w 10639541"/>
              <a:gd name="connsiteY21" fmla="*/ 3854453 h 4411805"/>
              <a:gd name="connsiteX22" fmla="*/ 6307094 w 10639541"/>
              <a:gd name="connsiteY22" fmla="*/ 3514819 h 4411805"/>
              <a:gd name="connsiteX23" fmla="*/ 5532032 w 10639541"/>
              <a:gd name="connsiteY23" fmla="*/ 3305813 h 4411805"/>
              <a:gd name="connsiteX24" fmla="*/ 5105312 w 10639541"/>
              <a:gd name="connsiteY24" fmla="*/ 3279688 h 4411805"/>
              <a:gd name="connsiteX25" fmla="*/ 4504420 w 10639541"/>
              <a:gd name="connsiteY25" fmla="*/ 3375482 h 4411805"/>
              <a:gd name="connsiteX26" fmla="*/ 4095117 w 10639541"/>
              <a:gd name="connsiteY26" fmla="*/ 3540945 h 4411805"/>
              <a:gd name="connsiteX27" fmla="*/ 3650980 w 10639541"/>
              <a:gd name="connsiteY27" fmla="*/ 3819619 h 4411805"/>
              <a:gd name="connsiteX28" fmla="*/ 3259094 w 10639541"/>
              <a:gd name="connsiteY28" fmla="*/ 4107002 h 4411805"/>
              <a:gd name="connsiteX29" fmla="*/ 2536282 w 10639541"/>
              <a:gd name="connsiteY29" fmla="*/ 4211504 h 4411805"/>
              <a:gd name="connsiteX0" fmla="*/ 2536282 w 10639541"/>
              <a:gd name="connsiteY0" fmla="*/ 4190434 h 4390735"/>
              <a:gd name="connsiteX1" fmla="*/ 10797 w 10639541"/>
              <a:gd name="connsiteY1" fmla="*/ 3328287 h 4390735"/>
              <a:gd name="connsiteX2" fmla="*/ 1674134 w 10639541"/>
              <a:gd name="connsiteY2" fmla="*/ 2988652 h 4390735"/>
              <a:gd name="connsiteX3" fmla="*/ 2875917 w 10639541"/>
              <a:gd name="connsiteY3" fmla="*/ 3563418 h 4390735"/>
              <a:gd name="connsiteX4" fmla="*/ 2954295 w 10639541"/>
              <a:gd name="connsiteY4" fmla="*/ 3206366 h 4390735"/>
              <a:gd name="connsiteX5" fmla="*/ 1221288 w 10639541"/>
              <a:gd name="connsiteY5" fmla="*/ 950846 h 4390735"/>
              <a:gd name="connsiteX6" fmla="*/ 1691552 w 10639541"/>
              <a:gd name="connsiteY6" fmla="*/ 1612 h 4390735"/>
              <a:gd name="connsiteX7" fmla="*/ 3119757 w 10639541"/>
              <a:gd name="connsiteY7" fmla="*/ 1142435 h 4390735"/>
              <a:gd name="connsiteX8" fmla="*/ 3947072 w 10639541"/>
              <a:gd name="connsiteY8" fmla="*/ 3328286 h 4390735"/>
              <a:gd name="connsiteX9" fmla="*/ 4243163 w 10639541"/>
              <a:gd name="connsiteY9" fmla="*/ 2326800 h 4390735"/>
              <a:gd name="connsiteX10" fmla="*/ 3947071 w 10639541"/>
              <a:gd name="connsiteY10" fmla="*/ 776674 h 4390735"/>
              <a:gd name="connsiteX11" fmla="*/ 6002294 w 10639541"/>
              <a:gd name="connsiteY11" fmla="*/ 323829 h 4390735"/>
              <a:gd name="connsiteX12" fmla="*/ 5514614 w 10639541"/>
              <a:gd name="connsiteY12" fmla="*/ 2971235 h 4390735"/>
              <a:gd name="connsiteX13" fmla="*/ 6272261 w 10639541"/>
              <a:gd name="connsiteY13" fmla="*/ 2440011 h 4390735"/>
              <a:gd name="connsiteX14" fmla="*/ 7012490 w 10639541"/>
              <a:gd name="connsiteY14" fmla="*/ 811508 h 4390735"/>
              <a:gd name="connsiteX15" fmla="*/ 8214272 w 10639541"/>
              <a:gd name="connsiteY15" fmla="*/ 846344 h 4390735"/>
              <a:gd name="connsiteX16" fmla="*/ 7134409 w 10639541"/>
              <a:gd name="connsiteY16" fmla="*/ 2553223 h 4390735"/>
              <a:gd name="connsiteX17" fmla="*/ 7439209 w 10639541"/>
              <a:gd name="connsiteY17" fmla="*/ 2988652 h 4390735"/>
              <a:gd name="connsiteX18" fmla="*/ 10574295 w 10639541"/>
              <a:gd name="connsiteY18" fmla="*/ 1952332 h 4390735"/>
              <a:gd name="connsiteX19" fmla="*/ 9407346 w 10639541"/>
              <a:gd name="connsiteY19" fmla="*/ 3824675 h 4390735"/>
              <a:gd name="connsiteX20" fmla="*/ 7543712 w 10639541"/>
              <a:gd name="connsiteY20" fmla="*/ 4390732 h 4390735"/>
              <a:gd name="connsiteX21" fmla="*/ 6812192 w 10639541"/>
              <a:gd name="connsiteY21" fmla="*/ 3833383 h 4390735"/>
              <a:gd name="connsiteX22" fmla="*/ 6307094 w 10639541"/>
              <a:gd name="connsiteY22" fmla="*/ 3493749 h 4390735"/>
              <a:gd name="connsiteX23" fmla="*/ 5532032 w 10639541"/>
              <a:gd name="connsiteY23" fmla="*/ 3284743 h 4390735"/>
              <a:gd name="connsiteX24" fmla="*/ 5105312 w 10639541"/>
              <a:gd name="connsiteY24" fmla="*/ 3258618 h 4390735"/>
              <a:gd name="connsiteX25" fmla="*/ 4504420 w 10639541"/>
              <a:gd name="connsiteY25" fmla="*/ 3354412 h 4390735"/>
              <a:gd name="connsiteX26" fmla="*/ 4095117 w 10639541"/>
              <a:gd name="connsiteY26" fmla="*/ 3519875 h 4390735"/>
              <a:gd name="connsiteX27" fmla="*/ 3650980 w 10639541"/>
              <a:gd name="connsiteY27" fmla="*/ 3798549 h 4390735"/>
              <a:gd name="connsiteX28" fmla="*/ 3259094 w 10639541"/>
              <a:gd name="connsiteY28" fmla="*/ 4085932 h 4390735"/>
              <a:gd name="connsiteX29" fmla="*/ 2536282 w 10639541"/>
              <a:gd name="connsiteY29" fmla="*/ 4190434 h 4390735"/>
              <a:gd name="connsiteX0" fmla="*/ 2536282 w 10639541"/>
              <a:gd name="connsiteY0" fmla="*/ 3997110 h 4197411"/>
              <a:gd name="connsiteX1" fmla="*/ 10797 w 10639541"/>
              <a:gd name="connsiteY1" fmla="*/ 3134963 h 4197411"/>
              <a:gd name="connsiteX2" fmla="*/ 1674134 w 10639541"/>
              <a:gd name="connsiteY2" fmla="*/ 2795328 h 4197411"/>
              <a:gd name="connsiteX3" fmla="*/ 2875917 w 10639541"/>
              <a:gd name="connsiteY3" fmla="*/ 3370094 h 4197411"/>
              <a:gd name="connsiteX4" fmla="*/ 2954295 w 10639541"/>
              <a:gd name="connsiteY4" fmla="*/ 3013042 h 4197411"/>
              <a:gd name="connsiteX5" fmla="*/ 1221288 w 10639541"/>
              <a:gd name="connsiteY5" fmla="*/ 757522 h 4197411"/>
              <a:gd name="connsiteX6" fmla="*/ 1691552 w 10639541"/>
              <a:gd name="connsiteY6" fmla="*/ 252426 h 4197411"/>
              <a:gd name="connsiteX7" fmla="*/ 3119757 w 10639541"/>
              <a:gd name="connsiteY7" fmla="*/ 949111 h 4197411"/>
              <a:gd name="connsiteX8" fmla="*/ 3947072 w 10639541"/>
              <a:gd name="connsiteY8" fmla="*/ 3134962 h 4197411"/>
              <a:gd name="connsiteX9" fmla="*/ 4243163 w 10639541"/>
              <a:gd name="connsiteY9" fmla="*/ 2133476 h 4197411"/>
              <a:gd name="connsiteX10" fmla="*/ 3947071 w 10639541"/>
              <a:gd name="connsiteY10" fmla="*/ 583350 h 4197411"/>
              <a:gd name="connsiteX11" fmla="*/ 6002294 w 10639541"/>
              <a:gd name="connsiteY11" fmla="*/ 130505 h 4197411"/>
              <a:gd name="connsiteX12" fmla="*/ 5514614 w 10639541"/>
              <a:gd name="connsiteY12" fmla="*/ 2777911 h 4197411"/>
              <a:gd name="connsiteX13" fmla="*/ 6272261 w 10639541"/>
              <a:gd name="connsiteY13" fmla="*/ 2246687 h 4197411"/>
              <a:gd name="connsiteX14" fmla="*/ 7012490 w 10639541"/>
              <a:gd name="connsiteY14" fmla="*/ 618184 h 4197411"/>
              <a:gd name="connsiteX15" fmla="*/ 8214272 w 10639541"/>
              <a:gd name="connsiteY15" fmla="*/ 653020 h 4197411"/>
              <a:gd name="connsiteX16" fmla="*/ 7134409 w 10639541"/>
              <a:gd name="connsiteY16" fmla="*/ 2359899 h 4197411"/>
              <a:gd name="connsiteX17" fmla="*/ 7439209 w 10639541"/>
              <a:gd name="connsiteY17" fmla="*/ 2795328 h 4197411"/>
              <a:gd name="connsiteX18" fmla="*/ 10574295 w 10639541"/>
              <a:gd name="connsiteY18" fmla="*/ 1759008 h 4197411"/>
              <a:gd name="connsiteX19" fmla="*/ 9407346 w 10639541"/>
              <a:gd name="connsiteY19" fmla="*/ 3631351 h 4197411"/>
              <a:gd name="connsiteX20" fmla="*/ 7543712 w 10639541"/>
              <a:gd name="connsiteY20" fmla="*/ 4197408 h 4197411"/>
              <a:gd name="connsiteX21" fmla="*/ 6812192 w 10639541"/>
              <a:gd name="connsiteY21" fmla="*/ 3640059 h 4197411"/>
              <a:gd name="connsiteX22" fmla="*/ 6307094 w 10639541"/>
              <a:gd name="connsiteY22" fmla="*/ 3300425 h 4197411"/>
              <a:gd name="connsiteX23" fmla="*/ 5532032 w 10639541"/>
              <a:gd name="connsiteY23" fmla="*/ 3091419 h 4197411"/>
              <a:gd name="connsiteX24" fmla="*/ 5105312 w 10639541"/>
              <a:gd name="connsiteY24" fmla="*/ 3065294 h 4197411"/>
              <a:gd name="connsiteX25" fmla="*/ 4504420 w 10639541"/>
              <a:gd name="connsiteY25" fmla="*/ 3161088 h 4197411"/>
              <a:gd name="connsiteX26" fmla="*/ 4095117 w 10639541"/>
              <a:gd name="connsiteY26" fmla="*/ 3326551 h 4197411"/>
              <a:gd name="connsiteX27" fmla="*/ 3650980 w 10639541"/>
              <a:gd name="connsiteY27" fmla="*/ 3605225 h 4197411"/>
              <a:gd name="connsiteX28" fmla="*/ 3259094 w 10639541"/>
              <a:gd name="connsiteY28" fmla="*/ 3892608 h 4197411"/>
              <a:gd name="connsiteX29" fmla="*/ 2536282 w 10639541"/>
              <a:gd name="connsiteY29" fmla="*/ 3997110 h 4197411"/>
              <a:gd name="connsiteX0" fmla="*/ 2536282 w 9923514"/>
              <a:gd name="connsiteY0" fmla="*/ 3997110 h 4197411"/>
              <a:gd name="connsiteX1" fmla="*/ 10797 w 9923514"/>
              <a:gd name="connsiteY1" fmla="*/ 3134963 h 4197411"/>
              <a:gd name="connsiteX2" fmla="*/ 1674134 w 9923514"/>
              <a:gd name="connsiteY2" fmla="*/ 2795328 h 4197411"/>
              <a:gd name="connsiteX3" fmla="*/ 2875917 w 9923514"/>
              <a:gd name="connsiteY3" fmla="*/ 3370094 h 4197411"/>
              <a:gd name="connsiteX4" fmla="*/ 2954295 w 9923514"/>
              <a:gd name="connsiteY4" fmla="*/ 3013042 h 4197411"/>
              <a:gd name="connsiteX5" fmla="*/ 1221288 w 9923514"/>
              <a:gd name="connsiteY5" fmla="*/ 757522 h 4197411"/>
              <a:gd name="connsiteX6" fmla="*/ 1691552 w 9923514"/>
              <a:gd name="connsiteY6" fmla="*/ 252426 h 4197411"/>
              <a:gd name="connsiteX7" fmla="*/ 3119757 w 9923514"/>
              <a:gd name="connsiteY7" fmla="*/ 949111 h 4197411"/>
              <a:gd name="connsiteX8" fmla="*/ 3947072 w 9923514"/>
              <a:gd name="connsiteY8" fmla="*/ 3134962 h 4197411"/>
              <a:gd name="connsiteX9" fmla="*/ 4243163 w 9923514"/>
              <a:gd name="connsiteY9" fmla="*/ 2133476 h 4197411"/>
              <a:gd name="connsiteX10" fmla="*/ 3947071 w 9923514"/>
              <a:gd name="connsiteY10" fmla="*/ 583350 h 4197411"/>
              <a:gd name="connsiteX11" fmla="*/ 6002294 w 9923514"/>
              <a:gd name="connsiteY11" fmla="*/ 130505 h 4197411"/>
              <a:gd name="connsiteX12" fmla="*/ 5514614 w 9923514"/>
              <a:gd name="connsiteY12" fmla="*/ 2777911 h 4197411"/>
              <a:gd name="connsiteX13" fmla="*/ 6272261 w 9923514"/>
              <a:gd name="connsiteY13" fmla="*/ 2246687 h 4197411"/>
              <a:gd name="connsiteX14" fmla="*/ 7012490 w 9923514"/>
              <a:gd name="connsiteY14" fmla="*/ 618184 h 4197411"/>
              <a:gd name="connsiteX15" fmla="*/ 8214272 w 9923514"/>
              <a:gd name="connsiteY15" fmla="*/ 653020 h 4197411"/>
              <a:gd name="connsiteX16" fmla="*/ 7134409 w 9923514"/>
              <a:gd name="connsiteY16" fmla="*/ 2359899 h 4197411"/>
              <a:gd name="connsiteX17" fmla="*/ 7439209 w 9923514"/>
              <a:gd name="connsiteY17" fmla="*/ 2795328 h 4197411"/>
              <a:gd name="connsiteX18" fmla="*/ 9790524 w 9923514"/>
              <a:gd name="connsiteY18" fmla="*/ 1837386 h 4197411"/>
              <a:gd name="connsiteX19" fmla="*/ 9407346 w 9923514"/>
              <a:gd name="connsiteY19" fmla="*/ 3631351 h 4197411"/>
              <a:gd name="connsiteX20" fmla="*/ 7543712 w 9923514"/>
              <a:gd name="connsiteY20" fmla="*/ 4197408 h 4197411"/>
              <a:gd name="connsiteX21" fmla="*/ 6812192 w 9923514"/>
              <a:gd name="connsiteY21" fmla="*/ 3640059 h 4197411"/>
              <a:gd name="connsiteX22" fmla="*/ 6307094 w 9923514"/>
              <a:gd name="connsiteY22" fmla="*/ 3300425 h 4197411"/>
              <a:gd name="connsiteX23" fmla="*/ 5532032 w 9923514"/>
              <a:gd name="connsiteY23" fmla="*/ 3091419 h 4197411"/>
              <a:gd name="connsiteX24" fmla="*/ 5105312 w 9923514"/>
              <a:gd name="connsiteY24" fmla="*/ 3065294 h 4197411"/>
              <a:gd name="connsiteX25" fmla="*/ 4504420 w 9923514"/>
              <a:gd name="connsiteY25" fmla="*/ 3161088 h 4197411"/>
              <a:gd name="connsiteX26" fmla="*/ 4095117 w 9923514"/>
              <a:gd name="connsiteY26" fmla="*/ 3326551 h 4197411"/>
              <a:gd name="connsiteX27" fmla="*/ 3650980 w 9923514"/>
              <a:gd name="connsiteY27" fmla="*/ 3605225 h 4197411"/>
              <a:gd name="connsiteX28" fmla="*/ 3259094 w 9923514"/>
              <a:gd name="connsiteY28" fmla="*/ 3892608 h 4197411"/>
              <a:gd name="connsiteX29" fmla="*/ 2536282 w 9923514"/>
              <a:gd name="connsiteY29" fmla="*/ 3997110 h 4197411"/>
              <a:gd name="connsiteX0" fmla="*/ 2536282 w 9849424"/>
              <a:gd name="connsiteY0" fmla="*/ 3997110 h 4202386"/>
              <a:gd name="connsiteX1" fmla="*/ 10797 w 9849424"/>
              <a:gd name="connsiteY1" fmla="*/ 3134963 h 4202386"/>
              <a:gd name="connsiteX2" fmla="*/ 1674134 w 9849424"/>
              <a:gd name="connsiteY2" fmla="*/ 2795328 h 4202386"/>
              <a:gd name="connsiteX3" fmla="*/ 2875917 w 9849424"/>
              <a:gd name="connsiteY3" fmla="*/ 3370094 h 4202386"/>
              <a:gd name="connsiteX4" fmla="*/ 2954295 w 9849424"/>
              <a:gd name="connsiteY4" fmla="*/ 3013042 h 4202386"/>
              <a:gd name="connsiteX5" fmla="*/ 1221288 w 9849424"/>
              <a:gd name="connsiteY5" fmla="*/ 757522 h 4202386"/>
              <a:gd name="connsiteX6" fmla="*/ 1691552 w 9849424"/>
              <a:gd name="connsiteY6" fmla="*/ 252426 h 4202386"/>
              <a:gd name="connsiteX7" fmla="*/ 3119757 w 9849424"/>
              <a:gd name="connsiteY7" fmla="*/ 949111 h 4202386"/>
              <a:gd name="connsiteX8" fmla="*/ 3947072 w 9849424"/>
              <a:gd name="connsiteY8" fmla="*/ 3134962 h 4202386"/>
              <a:gd name="connsiteX9" fmla="*/ 4243163 w 9849424"/>
              <a:gd name="connsiteY9" fmla="*/ 2133476 h 4202386"/>
              <a:gd name="connsiteX10" fmla="*/ 3947071 w 9849424"/>
              <a:gd name="connsiteY10" fmla="*/ 583350 h 4202386"/>
              <a:gd name="connsiteX11" fmla="*/ 6002294 w 9849424"/>
              <a:gd name="connsiteY11" fmla="*/ 130505 h 4202386"/>
              <a:gd name="connsiteX12" fmla="*/ 5514614 w 9849424"/>
              <a:gd name="connsiteY12" fmla="*/ 2777911 h 4202386"/>
              <a:gd name="connsiteX13" fmla="*/ 6272261 w 9849424"/>
              <a:gd name="connsiteY13" fmla="*/ 2246687 h 4202386"/>
              <a:gd name="connsiteX14" fmla="*/ 7012490 w 9849424"/>
              <a:gd name="connsiteY14" fmla="*/ 618184 h 4202386"/>
              <a:gd name="connsiteX15" fmla="*/ 8214272 w 9849424"/>
              <a:gd name="connsiteY15" fmla="*/ 653020 h 4202386"/>
              <a:gd name="connsiteX16" fmla="*/ 7134409 w 9849424"/>
              <a:gd name="connsiteY16" fmla="*/ 2359899 h 4202386"/>
              <a:gd name="connsiteX17" fmla="*/ 7439209 w 9849424"/>
              <a:gd name="connsiteY17" fmla="*/ 2795328 h 4202386"/>
              <a:gd name="connsiteX18" fmla="*/ 9790524 w 9849424"/>
              <a:gd name="connsiteY18" fmla="*/ 1837386 h 4202386"/>
              <a:gd name="connsiteX19" fmla="*/ 9006752 w 9849424"/>
              <a:gd name="connsiteY19" fmla="*/ 3291717 h 4202386"/>
              <a:gd name="connsiteX20" fmla="*/ 7543712 w 9849424"/>
              <a:gd name="connsiteY20" fmla="*/ 4197408 h 4202386"/>
              <a:gd name="connsiteX21" fmla="*/ 6812192 w 9849424"/>
              <a:gd name="connsiteY21" fmla="*/ 3640059 h 4202386"/>
              <a:gd name="connsiteX22" fmla="*/ 6307094 w 9849424"/>
              <a:gd name="connsiteY22" fmla="*/ 3300425 h 4202386"/>
              <a:gd name="connsiteX23" fmla="*/ 5532032 w 9849424"/>
              <a:gd name="connsiteY23" fmla="*/ 3091419 h 4202386"/>
              <a:gd name="connsiteX24" fmla="*/ 5105312 w 9849424"/>
              <a:gd name="connsiteY24" fmla="*/ 3065294 h 4202386"/>
              <a:gd name="connsiteX25" fmla="*/ 4504420 w 9849424"/>
              <a:gd name="connsiteY25" fmla="*/ 3161088 h 4202386"/>
              <a:gd name="connsiteX26" fmla="*/ 4095117 w 9849424"/>
              <a:gd name="connsiteY26" fmla="*/ 3326551 h 4202386"/>
              <a:gd name="connsiteX27" fmla="*/ 3650980 w 9849424"/>
              <a:gd name="connsiteY27" fmla="*/ 3605225 h 4202386"/>
              <a:gd name="connsiteX28" fmla="*/ 3259094 w 9849424"/>
              <a:gd name="connsiteY28" fmla="*/ 3892608 h 4202386"/>
              <a:gd name="connsiteX29" fmla="*/ 2536282 w 9849424"/>
              <a:gd name="connsiteY29" fmla="*/ 3997110 h 4202386"/>
              <a:gd name="connsiteX0" fmla="*/ 2354683 w 9667825"/>
              <a:gd name="connsiteY0" fmla="*/ 3997110 h 4202386"/>
              <a:gd name="connsiteX1" fmla="*/ 12078 w 9667825"/>
              <a:gd name="connsiteY1" fmla="*/ 2551488 h 4202386"/>
              <a:gd name="connsiteX2" fmla="*/ 1492535 w 9667825"/>
              <a:gd name="connsiteY2" fmla="*/ 2795328 h 4202386"/>
              <a:gd name="connsiteX3" fmla="*/ 2694318 w 9667825"/>
              <a:gd name="connsiteY3" fmla="*/ 3370094 h 4202386"/>
              <a:gd name="connsiteX4" fmla="*/ 2772696 w 9667825"/>
              <a:gd name="connsiteY4" fmla="*/ 3013042 h 4202386"/>
              <a:gd name="connsiteX5" fmla="*/ 1039689 w 9667825"/>
              <a:gd name="connsiteY5" fmla="*/ 757522 h 4202386"/>
              <a:gd name="connsiteX6" fmla="*/ 1509953 w 9667825"/>
              <a:gd name="connsiteY6" fmla="*/ 252426 h 4202386"/>
              <a:gd name="connsiteX7" fmla="*/ 2938158 w 9667825"/>
              <a:gd name="connsiteY7" fmla="*/ 949111 h 4202386"/>
              <a:gd name="connsiteX8" fmla="*/ 3765473 w 9667825"/>
              <a:gd name="connsiteY8" fmla="*/ 3134962 h 4202386"/>
              <a:gd name="connsiteX9" fmla="*/ 4061564 w 9667825"/>
              <a:gd name="connsiteY9" fmla="*/ 2133476 h 4202386"/>
              <a:gd name="connsiteX10" fmla="*/ 3765472 w 9667825"/>
              <a:gd name="connsiteY10" fmla="*/ 583350 h 4202386"/>
              <a:gd name="connsiteX11" fmla="*/ 5820695 w 9667825"/>
              <a:gd name="connsiteY11" fmla="*/ 130505 h 4202386"/>
              <a:gd name="connsiteX12" fmla="*/ 5333015 w 9667825"/>
              <a:gd name="connsiteY12" fmla="*/ 2777911 h 4202386"/>
              <a:gd name="connsiteX13" fmla="*/ 6090662 w 9667825"/>
              <a:gd name="connsiteY13" fmla="*/ 2246687 h 4202386"/>
              <a:gd name="connsiteX14" fmla="*/ 6830891 w 9667825"/>
              <a:gd name="connsiteY14" fmla="*/ 618184 h 4202386"/>
              <a:gd name="connsiteX15" fmla="*/ 8032673 w 9667825"/>
              <a:gd name="connsiteY15" fmla="*/ 653020 h 4202386"/>
              <a:gd name="connsiteX16" fmla="*/ 6952810 w 9667825"/>
              <a:gd name="connsiteY16" fmla="*/ 2359899 h 4202386"/>
              <a:gd name="connsiteX17" fmla="*/ 7257610 w 9667825"/>
              <a:gd name="connsiteY17" fmla="*/ 2795328 h 4202386"/>
              <a:gd name="connsiteX18" fmla="*/ 9608925 w 9667825"/>
              <a:gd name="connsiteY18" fmla="*/ 1837386 h 4202386"/>
              <a:gd name="connsiteX19" fmla="*/ 8825153 w 9667825"/>
              <a:gd name="connsiteY19" fmla="*/ 3291717 h 4202386"/>
              <a:gd name="connsiteX20" fmla="*/ 7362113 w 9667825"/>
              <a:gd name="connsiteY20" fmla="*/ 4197408 h 4202386"/>
              <a:gd name="connsiteX21" fmla="*/ 6630593 w 9667825"/>
              <a:gd name="connsiteY21" fmla="*/ 3640059 h 4202386"/>
              <a:gd name="connsiteX22" fmla="*/ 6125495 w 9667825"/>
              <a:gd name="connsiteY22" fmla="*/ 3300425 h 4202386"/>
              <a:gd name="connsiteX23" fmla="*/ 5350433 w 9667825"/>
              <a:gd name="connsiteY23" fmla="*/ 3091419 h 4202386"/>
              <a:gd name="connsiteX24" fmla="*/ 4923713 w 9667825"/>
              <a:gd name="connsiteY24" fmla="*/ 3065294 h 4202386"/>
              <a:gd name="connsiteX25" fmla="*/ 4322821 w 9667825"/>
              <a:gd name="connsiteY25" fmla="*/ 3161088 h 4202386"/>
              <a:gd name="connsiteX26" fmla="*/ 3913518 w 9667825"/>
              <a:gd name="connsiteY26" fmla="*/ 3326551 h 4202386"/>
              <a:gd name="connsiteX27" fmla="*/ 3469381 w 9667825"/>
              <a:gd name="connsiteY27" fmla="*/ 3605225 h 4202386"/>
              <a:gd name="connsiteX28" fmla="*/ 3077495 w 9667825"/>
              <a:gd name="connsiteY28" fmla="*/ 3892608 h 4202386"/>
              <a:gd name="connsiteX29" fmla="*/ 2354683 w 9667825"/>
              <a:gd name="connsiteY29" fmla="*/ 3997110 h 4202386"/>
              <a:gd name="connsiteX0" fmla="*/ 2358710 w 9671852"/>
              <a:gd name="connsiteY0" fmla="*/ 3997110 h 4202386"/>
              <a:gd name="connsiteX1" fmla="*/ 16105 w 9671852"/>
              <a:gd name="connsiteY1" fmla="*/ 2551488 h 4202386"/>
              <a:gd name="connsiteX2" fmla="*/ 1392060 w 9671852"/>
              <a:gd name="connsiteY2" fmla="*/ 2490528 h 4202386"/>
              <a:gd name="connsiteX3" fmla="*/ 2698345 w 9671852"/>
              <a:gd name="connsiteY3" fmla="*/ 3370094 h 4202386"/>
              <a:gd name="connsiteX4" fmla="*/ 2776723 w 9671852"/>
              <a:gd name="connsiteY4" fmla="*/ 3013042 h 4202386"/>
              <a:gd name="connsiteX5" fmla="*/ 1043716 w 9671852"/>
              <a:gd name="connsiteY5" fmla="*/ 757522 h 4202386"/>
              <a:gd name="connsiteX6" fmla="*/ 1513980 w 9671852"/>
              <a:gd name="connsiteY6" fmla="*/ 252426 h 4202386"/>
              <a:gd name="connsiteX7" fmla="*/ 2942185 w 9671852"/>
              <a:gd name="connsiteY7" fmla="*/ 949111 h 4202386"/>
              <a:gd name="connsiteX8" fmla="*/ 3769500 w 9671852"/>
              <a:gd name="connsiteY8" fmla="*/ 3134962 h 4202386"/>
              <a:gd name="connsiteX9" fmla="*/ 4065591 w 9671852"/>
              <a:gd name="connsiteY9" fmla="*/ 2133476 h 4202386"/>
              <a:gd name="connsiteX10" fmla="*/ 3769499 w 9671852"/>
              <a:gd name="connsiteY10" fmla="*/ 583350 h 4202386"/>
              <a:gd name="connsiteX11" fmla="*/ 5824722 w 9671852"/>
              <a:gd name="connsiteY11" fmla="*/ 130505 h 4202386"/>
              <a:gd name="connsiteX12" fmla="*/ 5337042 w 9671852"/>
              <a:gd name="connsiteY12" fmla="*/ 2777911 h 4202386"/>
              <a:gd name="connsiteX13" fmla="*/ 6094689 w 9671852"/>
              <a:gd name="connsiteY13" fmla="*/ 2246687 h 4202386"/>
              <a:gd name="connsiteX14" fmla="*/ 6834918 w 9671852"/>
              <a:gd name="connsiteY14" fmla="*/ 618184 h 4202386"/>
              <a:gd name="connsiteX15" fmla="*/ 8036700 w 9671852"/>
              <a:gd name="connsiteY15" fmla="*/ 653020 h 4202386"/>
              <a:gd name="connsiteX16" fmla="*/ 6956837 w 9671852"/>
              <a:gd name="connsiteY16" fmla="*/ 2359899 h 4202386"/>
              <a:gd name="connsiteX17" fmla="*/ 7261637 w 9671852"/>
              <a:gd name="connsiteY17" fmla="*/ 2795328 h 4202386"/>
              <a:gd name="connsiteX18" fmla="*/ 9612952 w 9671852"/>
              <a:gd name="connsiteY18" fmla="*/ 1837386 h 4202386"/>
              <a:gd name="connsiteX19" fmla="*/ 8829180 w 9671852"/>
              <a:gd name="connsiteY19" fmla="*/ 3291717 h 4202386"/>
              <a:gd name="connsiteX20" fmla="*/ 7366140 w 9671852"/>
              <a:gd name="connsiteY20" fmla="*/ 4197408 h 4202386"/>
              <a:gd name="connsiteX21" fmla="*/ 6634620 w 9671852"/>
              <a:gd name="connsiteY21" fmla="*/ 3640059 h 4202386"/>
              <a:gd name="connsiteX22" fmla="*/ 6129522 w 9671852"/>
              <a:gd name="connsiteY22" fmla="*/ 3300425 h 4202386"/>
              <a:gd name="connsiteX23" fmla="*/ 5354460 w 9671852"/>
              <a:gd name="connsiteY23" fmla="*/ 3091419 h 4202386"/>
              <a:gd name="connsiteX24" fmla="*/ 4927740 w 9671852"/>
              <a:gd name="connsiteY24" fmla="*/ 3065294 h 4202386"/>
              <a:gd name="connsiteX25" fmla="*/ 4326848 w 9671852"/>
              <a:gd name="connsiteY25" fmla="*/ 3161088 h 4202386"/>
              <a:gd name="connsiteX26" fmla="*/ 3917545 w 9671852"/>
              <a:gd name="connsiteY26" fmla="*/ 3326551 h 4202386"/>
              <a:gd name="connsiteX27" fmla="*/ 3473408 w 9671852"/>
              <a:gd name="connsiteY27" fmla="*/ 3605225 h 4202386"/>
              <a:gd name="connsiteX28" fmla="*/ 3081522 w 9671852"/>
              <a:gd name="connsiteY28" fmla="*/ 3892608 h 4202386"/>
              <a:gd name="connsiteX29" fmla="*/ 2358710 w 9671852"/>
              <a:gd name="connsiteY29" fmla="*/ 3997110 h 4202386"/>
              <a:gd name="connsiteX0" fmla="*/ 1297735 w 9655906"/>
              <a:gd name="connsiteY0" fmla="*/ 3735852 h 4202386"/>
              <a:gd name="connsiteX1" fmla="*/ 159 w 9655906"/>
              <a:gd name="connsiteY1" fmla="*/ 2551488 h 4202386"/>
              <a:gd name="connsiteX2" fmla="*/ 1376114 w 9655906"/>
              <a:gd name="connsiteY2" fmla="*/ 2490528 h 4202386"/>
              <a:gd name="connsiteX3" fmla="*/ 2682399 w 9655906"/>
              <a:gd name="connsiteY3" fmla="*/ 3370094 h 4202386"/>
              <a:gd name="connsiteX4" fmla="*/ 2760777 w 9655906"/>
              <a:gd name="connsiteY4" fmla="*/ 3013042 h 4202386"/>
              <a:gd name="connsiteX5" fmla="*/ 1027770 w 9655906"/>
              <a:gd name="connsiteY5" fmla="*/ 757522 h 4202386"/>
              <a:gd name="connsiteX6" fmla="*/ 1498034 w 9655906"/>
              <a:gd name="connsiteY6" fmla="*/ 252426 h 4202386"/>
              <a:gd name="connsiteX7" fmla="*/ 2926239 w 9655906"/>
              <a:gd name="connsiteY7" fmla="*/ 949111 h 4202386"/>
              <a:gd name="connsiteX8" fmla="*/ 3753554 w 9655906"/>
              <a:gd name="connsiteY8" fmla="*/ 3134962 h 4202386"/>
              <a:gd name="connsiteX9" fmla="*/ 4049645 w 9655906"/>
              <a:gd name="connsiteY9" fmla="*/ 2133476 h 4202386"/>
              <a:gd name="connsiteX10" fmla="*/ 3753553 w 9655906"/>
              <a:gd name="connsiteY10" fmla="*/ 583350 h 4202386"/>
              <a:gd name="connsiteX11" fmla="*/ 5808776 w 9655906"/>
              <a:gd name="connsiteY11" fmla="*/ 130505 h 4202386"/>
              <a:gd name="connsiteX12" fmla="*/ 5321096 w 9655906"/>
              <a:gd name="connsiteY12" fmla="*/ 2777911 h 4202386"/>
              <a:gd name="connsiteX13" fmla="*/ 6078743 w 9655906"/>
              <a:gd name="connsiteY13" fmla="*/ 2246687 h 4202386"/>
              <a:gd name="connsiteX14" fmla="*/ 6818972 w 9655906"/>
              <a:gd name="connsiteY14" fmla="*/ 618184 h 4202386"/>
              <a:gd name="connsiteX15" fmla="*/ 8020754 w 9655906"/>
              <a:gd name="connsiteY15" fmla="*/ 653020 h 4202386"/>
              <a:gd name="connsiteX16" fmla="*/ 6940891 w 9655906"/>
              <a:gd name="connsiteY16" fmla="*/ 2359899 h 4202386"/>
              <a:gd name="connsiteX17" fmla="*/ 7245691 w 9655906"/>
              <a:gd name="connsiteY17" fmla="*/ 2795328 h 4202386"/>
              <a:gd name="connsiteX18" fmla="*/ 9597006 w 9655906"/>
              <a:gd name="connsiteY18" fmla="*/ 1837386 h 4202386"/>
              <a:gd name="connsiteX19" fmla="*/ 8813234 w 9655906"/>
              <a:gd name="connsiteY19" fmla="*/ 3291717 h 4202386"/>
              <a:gd name="connsiteX20" fmla="*/ 7350194 w 9655906"/>
              <a:gd name="connsiteY20" fmla="*/ 4197408 h 4202386"/>
              <a:gd name="connsiteX21" fmla="*/ 6618674 w 9655906"/>
              <a:gd name="connsiteY21" fmla="*/ 3640059 h 4202386"/>
              <a:gd name="connsiteX22" fmla="*/ 6113576 w 9655906"/>
              <a:gd name="connsiteY22" fmla="*/ 3300425 h 4202386"/>
              <a:gd name="connsiteX23" fmla="*/ 5338514 w 9655906"/>
              <a:gd name="connsiteY23" fmla="*/ 3091419 h 4202386"/>
              <a:gd name="connsiteX24" fmla="*/ 4911794 w 9655906"/>
              <a:gd name="connsiteY24" fmla="*/ 3065294 h 4202386"/>
              <a:gd name="connsiteX25" fmla="*/ 4310902 w 9655906"/>
              <a:gd name="connsiteY25" fmla="*/ 3161088 h 4202386"/>
              <a:gd name="connsiteX26" fmla="*/ 3901599 w 9655906"/>
              <a:gd name="connsiteY26" fmla="*/ 3326551 h 4202386"/>
              <a:gd name="connsiteX27" fmla="*/ 3457462 w 9655906"/>
              <a:gd name="connsiteY27" fmla="*/ 3605225 h 4202386"/>
              <a:gd name="connsiteX28" fmla="*/ 3065576 w 9655906"/>
              <a:gd name="connsiteY28" fmla="*/ 3892608 h 4202386"/>
              <a:gd name="connsiteX29" fmla="*/ 1297735 w 9655906"/>
              <a:gd name="connsiteY29" fmla="*/ 3735852 h 4202386"/>
              <a:gd name="connsiteX0" fmla="*/ 1297720 w 9655891"/>
              <a:gd name="connsiteY0" fmla="*/ 3735852 h 4202386"/>
              <a:gd name="connsiteX1" fmla="*/ 144 w 9655891"/>
              <a:gd name="connsiteY1" fmla="*/ 2551488 h 4202386"/>
              <a:gd name="connsiteX2" fmla="*/ 1376099 w 9655891"/>
              <a:gd name="connsiteY2" fmla="*/ 2490528 h 4202386"/>
              <a:gd name="connsiteX3" fmla="*/ 2682384 w 9655891"/>
              <a:gd name="connsiteY3" fmla="*/ 3370094 h 4202386"/>
              <a:gd name="connsiteX4" fmla="*/ 2760762 w 9655891"/>
              <a:gd name="connsiteY4" fmla="*/ 3013042 h 4202386"/>
              <a:gd name="connsiteX5" fmla="*/ 1027755 w 9655891"/>
              <a:gd name="connsiteY5" fmla="*/ 757522 h 4202386"/>
              <a:gd name="connsiteX6" fmla="*/ 1498019 w 9655891"/>
              <a:gd name="connsiteY6" fmla="*/ 252426 h 4202386"/>
              <a:gd name="connsiteX7" fmla="*/ 2926224 w 9655891"/>
              <a:gd name="connsiteY7" fmla="*/ 949111 h 4202386"/>
              <a:gd name="connsiteX8" fmla="*/ 3753539 w 9655891"/>
              <a:gd name="connsiteY8" fmla="*/ 3134962 h 4202386"/>
              <a:gd name="connsiteX9" fmla="*/ 4049630 w 9655891"/>
              <a:gd name="connsiteY9" fmla="*/ 2133476 h 4202386"/>
              <a:gd name="connsiteX10" fmla="*/ 3753538 w 9655891"/>
              <a:gd name="connsiteY10" fmla="*/ 583350 h 4202386"/>
              <a:gd name="connsiteX11" fmla="*/ 5808761 w 9655891"/>
              <a:gd name="connsiteY11" fmla="*/ 130505 h 4202386"/>
              <a:gd name="connsiteX12" fmla="*/ 5321081 w 9655891"/>
              <a:gd name="connsiteY12" fmla="*/ 2777911 h 4202386"/>
              <a:gd name="connsiteX13" fmla="*/ 6078728 w 9655891"/>
              <a:gd name="connsiteY13" fmla="*/ 2246687 h 4202386"/>
              <a:gd name="connsiteX14" fmla="*/ 6818957 w 9655891"/>
              <a:gd name="connsiteY14" fmla="*/ 618184 h 4202386"/>
              <a:gd name="connsiteX15" fmla="*/ 8020739 w 9655891"/>
              <a:gd name="connsiteY15" fmla="*/ 653020 h 4202386"/>
              <a:gd name="connsiteX16" fmla="*/ 6940876 w 9655891"/>
              <a:gd name="connsiteY16" fmla="*/ 2359899 h 4202386"/>
              <a:gd name="connsiteX17" fmla="*/ 7245676 w 9655891"/>
              <a:gd name="connsiteY17" fmla="*/ 2795328 h 4202386"/>
              <a:gd name="connsiteX18" fmla="*/ 9596991 w 9655891"/>
              <a:gd name="connsiteY18" fmla="*/ 1837386 h 4202386"/>
              <a:gd name="connsiteX19" fmla="*/ 8813219 w 9655891"/>
              <a:gd name="connsiteY19" fmla="*/ 3291717 h 4202386"/>
              <a:gd name="connsiteX20" fmla="*/ 7350179 w 9655891"/>
              <a:gd name="connsiteY20" fmla="*/ 4197408 h 4202386"/>
              <a:gd name="connsiteX21" fmla="*/ 6618659 w 9655891"/>
              <a:gd name="connsiteY21" fmla="*/ 3640059 h 4202386"/>
              <a:gd name="connsiteX22" fmla="*/ 6113561 w 9655891"/>
              <a:gd name="connsiteY22" fmla="*/ 3300425 h 4202386"/>
              <a:gd name="connsiteX23" fmla="*/ 5338499 w 9655891"/>
              <a:gd name="connsiteY23" fmla="*/ 3091419 h 4202386"/>
              <a:gd name="connsiteX24" fmla="*/ 4911779 w 9655891"/>
              <a:gd name="connsiteY24" fmla="*/ 3065294 h 4202386"/>
              <a:gd name="connsiteX25" fmla="*/ 4310887 w 9655891"/>
              <a:gd name="connsiteY25" fmla="*/ 3161088 h 4202386"/>
              <a:gd name="connsiteX26" fmla="*/ 3901584 w 9655891"/>
              <a:gd name="connsiteY26" fmla="*/ 3326551 h 4202386"/>
              <a:gd name="connsiteX27" fmla="*/ 3457447 w 9655891"/>
              <a:gd name="connsiteY27" fmla="*/ 3605225 h 4202386"/>
              <a:gd name="connsiteX28" fmla="*/ 3065561 w 9655891"/>
              <a:gd name="connsiteY28" fmla="*/ 3892608 h 4202386"/>
              <a:gd name="connsiteX29" fmla="*/ 2577880 w 9655891"/>
              <a:gd name="connsiteY29" fmla="*/ 4162573 h 4202386"/>
              <a:gd name="connsiteX30" fmla="*/ 1297720 w 9655891"/>
              <a:gd name="connsiteY30" fmla="*/ 3735852 h 4202386"/>
              <a:gd name="connsiteX0" fmla="*/ 1297720 w 9655891"/>
              <a:gd name="connsiteY0" fmla="*/ 3735852 h 4242729"/>
              <a:gd name="connsiteX1" fmla="*/ 144 w 9655891"/>
              <a:gd name="connsiteY1" fmla="*/ 2551488 h 4242729"/>
              <a:gd name="connsiteX2" fmla="*/ 1376099 w 9655891"/>
              <a:gd name="connsiteY2" fmla="*/ 2490528 h 4242729"/>
              <a:gd name="connsiteX3" fmla="*/ 2682384 w 9655891"/>
              <a:gd name="connsiteY3" fmla="*/ 3370094 h 4242729"/>
              <a:gd name="connsiteX4" fmla="*/ 2760762 w 9655891"/>
              <a:gd name="connsiteY4" fmla="*/ 3013042 h 4242729"/>
              <a:gd name="connsiteX5" fmla="*/ 1027755 w 9655891"/>
              <a:gd name="connsiteY5" fmla="*/ 757522 h 4242729"/>
              <a:gd name="connsiteX6" fmla="*/ 1498019 w 9655891"/>
              <a:gd name="connsiteY6" fmla="*/ 252426 h 4242729"/>
              <a:gd name="connsiteX7" fmla="*/ 2926224 w 9655891"/>
              <a:gd name="connsiteY7" fmla="*/ 949111 h 4242729"/>
              <a:gd name="connsiteX8" fmla="*/ 3753539 w 9655891"/>
              <a:gd name="connsiteY8" fmla="*/ 3134962 h 4242729"/>
              <a:gd name="connsiteX9" fmla="*/ 4049630 w 9655891"/>
              <a:gd name="connsiteY9" fmla="*/ 2133476 h 4242729"/>
              <a:gd name="connsiteX10" fmla="*/ 3753538 w 9655891"/>
              <a:gd name="connsiteY10" fmla="*/ 583350 h 4242729"/>
              <a:gd name="connsiteX11" fmla="*/ 5808761 w 9655891"/>
              <a:gd name="connsiteY11" fmla="*/ 130505 h 4242729"/>
              <a:gd name="connsiteX12" fmla="*/ 5321081 w 9655891"/>
              <a:gd name="connsiteY12" fmla="*/ 2777911 h 4242729"/>
              <a:gd name="connsiteX13" fmla="*/ 6078728 w 9655891"/>
              <a:gd name="connsiteY13" fmla="*/ 2246687 h 4242729"/>
              <a:gd name="connsiteX14" fmla="*/ 6818957 w 9655891"/>
              <a:gd name="connsiteY14" fmla="*/ 618184 h 4242729"/>
              <a:gd name="connsiteX15" fmla="*/ 8020739 w 9655891"/>
              <a:gd name="connsiteY15" fmla="*/ 653020 h 4242729"/>
              <a:gd name="connsiteX16" fmla="*/ 6940876 w 9655891"/>
              <a:gd name="connsiteY16" fmla="*/ 2359899 h 4242729"/>
              <a:gd name="connsiteX17" fmla="*/ 7245676 w 9655891"/>
              <a:gd name="connsiteY17" fmla="*/ 2795328 h 4242729"/>
              <a:gd name="connsiteX18" fmla="*/ 9596991 w 9655891"/>
              <a:gd name="connsiteY18" fmla="*/ 1837386 h 4242729"/>
              <a:gd name="connsiteX19" fmla="*/ 8813219 w 9655891"/>
              <a:gd name="connsiteY19" fmla="*/ 3291717 h 4242729"/>
              <a:gd name="connsiteX20" fmla="*/ 7350179 w 9655891"/>
              <a:gd name="connsiteY20" fmla="*/ 4197408 h 4242729"/>
              <a:gd name="connsiteX21" fmla="*/ 6618659 w 9655891"/>
              <a:gd name="connsiteY21" fmla="*/ 3640059 h 4242729"/>
              <a:gd name="connsiteX22" fmla="*/ 6113561 w 9655891"/>
              <a:gd name="connsiteY22" fmla="*/ 3300425 h 4242729"/>
              <a:gd name="connsiteX23" fmla="*/ 5338499 w 9655891"/>
              <a:gd name="connsiteY23" fmla="*/ 3091419 h 4242729"/>
              <a:gd name="connsiteX24" fmla="*/ 4911779 w 9655891"/>
              <a:gd name="connsiteY24" fmla="*/ 3065294 h 4242729"/>
              <a:gd name="connsiteX25" fmla="*/ 4310887 w 9655891"/>
              <a:gd name="connsiteY25" fmla="*/ 3161088 h 4242729"/>
              <a:gd name="connsiteX26" fmla="*/ 3901584 w 9655891"/>
              <a:gd name="connsiteY26" fmla="*/ 3326551 h 4242729"/>
              <a:gd name="connsiteX27" fmla="*/ 3457447 w 9655891"/>
              <a:gd name="connsiteY27" fmla="*/ 3605225 h 4242729"/>
              <a:gd name="connsiteX28" fmla="*/ 3065561 w 9655891"/>
              <a:gd name="connsiteY28" fmla="*/ 3892608 h 4242729"/>
              <a:gd name="connsiteX29" fmla="*/ 2621423 w 9655891"/>
              <a:gd name="connsiteY29" fmla="*/ 4240950 h 4242729"/>
              <a:gd name="connsiteX30" fmla="*/ 1297720 w 9655891"/>
              <a:gd name="connsiteY30" fmla="*/ 3735852 h 4242729"/>
              <a:gd name="connsiteX0" fmla="*/ 1080045 w 9438216"/>
              <a:gd name="connsiteY0" fmla="*/ 3735852 h 4242729"/>
              <a:gd name="connsiteX1" fmla="*/ 183 w 9438216"/>
              <a:gd name="connsiteY1" fmla="*/ 2333773 h 4242729"/>
              <a:gd name="connsiteX2" fmla="*/ 1158424 w 9438216"/>
              <a:gd name="connsiteY2" fmla="*/ 2490528 h 4242729"/>
              <a:gd name="connsiteX3" fmla="*/ 2464709 w 9438216"/>
              <a:gd name="connsiteY3" fmla="*/ 3370094 h 4242729"/>
              <a:gd name="connsiteX4" fmla="*/ 2543087 w 9438216"/>
              <a:gd name="connsiteY4" fmla="*/ 3013042 h 4242729"/>
              <a:gd name="connsiteX5" fmla="*/ 810080 w 9438216"/>
              <a:gd name="connsiteY5" fmla="*/ 757522 h 4242729"/>
              <a:gd name="connsiteX6" fmla="*/ 1280344 w 9438216"/>
              <a:gd name="connsiteY6" fmla="*/ 252426 h 4242729"/>
              <a:gd name="connsiteX7" fmla="*/ 2708549 w 9438216"/>
              <a:gd name="connsiteY7" fmla="*/ 949111 h 4242729"/>
              <a:gd name="connsiteX8" fmla="*/ 3535864 w 9438216"/>
              <a:gd name="connsiteY8" fmla="*/ 3134962 h 4242729"/>
              <a:gd name="connsiteX9" fmla="*/ 3831955 w 9438216"/>
              <a:gd name="connsiteY9" fmla="*/ 2133476 h 4242729"/>
              <a:gd name="connsiteX10" fmla="*/ 3535863 w 9438216"/>
              <a:gd name="connsiteY10" fmla="*/ 583350 h 4242729"/>
              <a:gd name="connsiteX11" fmla="*/ 5591086 w 9438216"/>
              <a:gd name="connsiteY11" fmla="*/ 130505 h 4242729"/>
              <a:gd name="connsiteX12" fmla="*/ 5103406 w 9438216"/>
              <a:gd name="connsiteY12" fmla="*/ 2777911 h 4242729"/>
              <a:gd name="connsiteX13" fmla="*/ 5861053 w 9438216"/>
              <a:gd name="connsiteY13" fmla="*/ 2246687 h 4242729"/>
              <a:gd name="connsiteX14" fmla="*/ 6601282 w 9438216"/>
              <a:gd name="connsiteY14" fmla="*/ 618184 h 4242729"/>
              <a:gd name="connsiteX15" fmla="*/ 7803064 w 9438216"/>
              <a:gd name="connsiteY15" fmla="*/ 653020 h 4242729"/>
              <a:gd name="connsiteX16" fmla="*/ 6723201 w 9438216"/>
              <a:gd name="connsiteY16" fmla="*/ 2359899 h 4242729"/>
              <a:gd name="connsiteX17" fmla="*/ 7028001 w 9438216"/>
              <a:gd name="connsiteY17" fmla="*/ 2795328 h 4242729"/>
              <a:gd name="connsiteX18" fmla="*/ 9379316 w 9438216"/>
              <a:gd name="connsiteY18" fmla="*/ 1837386 h 4242729"/>
              <a:gd name="connsiteX19" fmla="*/ 8595544 w 9438216"/>
              <a:gd name="connsiteY19" fmla="*/ 3291717 h 4242729"/>
              <a:gd name="connsiteX20" fmla="*/ 7132504 w 9438216"/>
              <a:gd name="connsiteY20" fmla="*/ 4197408 h 4242729"/>
              <a:gd name="connsiteX21" fmla="*/ 6400984 w 9438216"/>
              <a:gd name="connsiteY21" fmla="*/ 3640059 h 4242729"/>
              <a:gd name="connsiteX22" fmla="*/ 5895886 w 9438216"/>
              <a:gd name="connsiteY22" fmla="*/ 3300425 h 4242729"/>
              <a:gd name="connsiteX23" fmla="*/ 5120824 w 9438216"/>
              <a:gd name="connsiteY23" fmla="*/ 3091419 h 4242729"/>
              <a:gd name="connsiteX24" fmla="*/ 4694104 w 9438216"/>
              <a:gd name="connsiteY24" fmla="*/ 3065294 h 4242729"/>
              <a:gd name="connsiteX25" fmla="*/ 4093212 w 9438216"/>
              <a:gd name="connsiteY25" fmla="*/ 3161088 h 4242729"/>
              <a:gd name="connsiteX26" fmla="*/ 3683909 w 9438216"/>
              <a:gd name="connsiteY26" fmla="*/ 3326551 h 4242729"/>
              <a:gd name="connsiteX27" fmla="*/ 3239772 w 9438216"/>
              <a:gd name="connsiteY27" fmla="*/ 3605225 h 4242729"/>
              <a:gd name="connsiteX28" fmla="*/ 2847886 w 9438216"/>
              <a:gd name="connsiteY28" fmla="*/ 3892608 h 4242729"/>
              <a:gd name="connsiteX29" fmla="*/ 2403748 w 9438216"/>
              <a:gd name="connsiteY29" fmla="*/ 4240950 h 4242729"/>
              <a:gd name="connsiteX30" fmla="*/ 1080045 w 9438216"/>
              <a:gd name="connsiteY30" fmla="*/ 3735852 h 4242729"/>
              <a:gd name="connsiteX0" fmla="*/ 1082246 w 9440417"/>
              <a:gd name="connsiteY0" fmla="*/ 3735852 h 4242729"/>
              <a:gd name="connsiteX1" fmla="*/ 2384 w 9440417"/>
              <a:gd name="connsiteY1" fmla="*/ 2333773 h 4242729"/>
              <a:gd name="connsiteX2" fmla="*/ 1378340 w 9440417"/>
              <a:gd name="connsiteY2" fmla="*/ 2629865 h 4242729"/>
              <a:gd name="connsiteX3" fmla="*/ 2466910 w 9440417"/>
              <a:gd name="connsiteY3" fmla="*/ 3370094 h 4242729"/>
              <a:gd name="connsiteX4" fmla="*/ 2545288 w 9440417"/>
              <a:gd name="connsiteY4" fmla="*/ 3013042 h 4242729"/>
              <a:gd name="connsiteX5" fmla="*/ 812281 w 9440417"/>
              <a:gd name="connsiteY5" fmla="*/ 757522 h 4242729"/>
              <a:gd name="connsiteX6" fmla="*/ 1282545 w 9440417"/>
              <a:gd name="connsiteY6" fmla="*/ 252426 h 4242729"/>
              <a:gd name="connsiteX7" fmla="*/ 2710750 w 9440417"/>
              <a:gd name="connsiteY7" fmla="*/ 949111 h 4242729"/>
              <a:gd name="connsiteX8" fmla="*/ 3538065 w 9440417"/>
              <a:gd name="connsiteY8" fmla="*/ 3134962 h 4242729"/>
              <a:gd name="connsiteX9" fmla="*/ 3834156 w 9440417"/>
              <a:gd name="connsiteY9" fmla="*/ 2133476 h 4242729"/>
              <a:gd name="connsiteX10" fmla="*/ 3538064 w 9440417"/>
              <a:gd name="connsiteY10" fmla="*/ 583350 h 4242729"/>
              <a:gd name="connsiteX11" fmla="*/ 5593287 w 9440417"/>
              <a:gd name="connsiteY11" fmla="*/ 130505 h 4242729"/>
              <a:gd name="connsiteX12" fmla="*/ 5105607 w 9440417"/>
              <a:gd name="connsiteY12" fmla="*/ 2777911 h 4242729"/>
              <a:gd name="connsiteX13" fmla="*/ 5863254 w 9440417"/>
              <a:gd name="connsiteY13" fmla="*/ 2246687 h 4242729"/>
              <a:gd name="connsiteX14" fmla="*/ 6603483 w 9440417"/>
              <a:gd name="connsiteY14" fmla="*/ 618184 h 4242729"/>
              <a:gd name="connsiteX15" fmla="*/ 7805265 w 9440417"/>
              <a:gd name="connsiteY15" fmla="*/ 653020 h 4242729"/>
              <a:gd name="connsiteX16" fmla="*/ 6725402 w 9440417"/>
              <a:gd name="connsiteY16" fmla="*/ 2359899 h 4242729"/>
              <a:gd name="connsiteX17" fmla="*/ 7030202 w 9440417"/>
              <a:gd name="connsiteY17" fmla="*/ 2795328 h 4242729"/>
              <a:gd name="connsiteX18" fmla="*/ 9381517 w 9440417"/>
              <a:gd name="connsiteY18" fmla="*/ 1837386 h 4242729"/>
              <a:gd name="connsiteX19" fmla="*/ 8597745 w 9440417"/>
              <a:gd name="connsiteY19" fmla="*/ 3291717 h 4242729"/>
              <a:gd name="connsiteX20" fmla="*/ 7134705 w 9440417"/>
              <a:gd name="connsiteY20" fmla="*/ 4197408 h 4242729"/>
              <a:gd name="connsiteX21" fmla="*/ 6403185 w 9440417"/>
              <a:gd name="connsiteY21" fmla="*/ 3640059 h 4242729"/>
              <a:gd name="connsiteX22" fmla="*/ 5898087 w 9440417"/>
              <a:gd name="connsiteY22" fmla="*/ 3300425 h 4242729"/>
              <a:gd name="connsiteX23" fmla="*/ 5123025 w 9440417"/>
              <a:gd name="connsiteY23" fmla="*/ 3091419 h 4242729"/>
              <a:gd name="connsiteX24" fmla="*/ 4696305 w 9440417"/>
              <a:gd name="connsiteY24" fmla="*/ 3065294 h 4242729"/>
              <a:gd name="connsiteX25" fmla="*/ 4095413 w 9440417"/>
              <a:gd name="connsiteY25" fmla="*/ 3161088 h 4242729"/>
              <a:gd name="connsiteX26" fmla="*/ 3686110 w 9440417"/>
              <a:gd name="connsiteY26" fmla="*/ 3326551 h 4242729"/>
              <a:gd name="connsiteX27" fmla="*/ 3241973 w 9440417"/>
              <a:gd name="connsiteY27" fmla="*/ 3605225 h 4242729"/>
              <a:gd name="connsiteX28" fmla="*/ 2850087 w 9440417"/>
              <a:gd name="connsiteY28" fmla="*/ 3892608 h 4242729"/>
              <a:gd name="connsiteX29" fmla="*/ 2405949 w 9440417"/>
              <a:gd name="connsiteY29" fmla="*/ 4240950 h 4242729"/>
              <a:gd name="connsiteX30" fmla="*/ 1082246 w 9440417"/>
              <a:gd name="connsiteY30" fmla="*/ 3735852 h 4242729"/>
              <a:gd name="connsiteX0" fmla="*/ 1121827 w 9479998"/>
              <a:gd name="connsiteY0" fmla="*/ 3735852 h 4242729"/>
              <a:gd name="connsiteX1" fmla="*/ 41965 w 9479998"/>
              <a:gd name="connsiteY1" fmla="*/ 2333773 h 4242729"/>
              <a:gd name="connsiteX2" fmla="*/ 1417921 w 9479998"/>
              <a:gd name="connsiteY2" fmla="*/ 2629865 h 4242729"/>
              <a:gd name="connsiteX3" fmla="*/ 2506491 w 9479998"/>
              <a:gd name="connsiteY3" fmla="*/ 3370094 h 4242729"/>
              <a:gd name="connsiteX4" fmla="*/ 2584869 w 9479998"/>
              <a:gd name="connsiteY4" fmla="*/ 3013042 h 4242729"/>
              <a:gd name="connsiteX5" fmla="*/ 851862 w 9479998"/>
              <a:gd name="connsiteY5" fmla="*/ 757522 h 4242729"/>
              <a:gd name="connsiteX6" fmla="*/ 1322126 w 9479998"/>
              <a:gd name="connsiteY6" fmla="*/ 252426 h 4242729"/>
              <a:gd name="connsiteX7" fmla="*/ 2750331 w 9479998"/>
              <a:gd name="connsiteY7" fmla="*/ 949111 h 4242729"/>
              <a:gd name="connsiteX8" fmla="*/ 3577646 w 9479998"/>
              <a:gd name="connsiteY8" fmla="*/ 3134962 h 4242729"/>
              <a:gd name="connsiteX9" fmla="*/ 3873737 w 9479998"/>
              <a:gd name="connsiteY9" fmla="*/ 2133476 h 4242729"/>
              <a:gd name="connsiteX10" fmla="*/ 3577645 w 9479998"/>
              <a:gd name="connsiteY10" fmla="*/ 583350 h 4242729"/>
              <a:gd name="connsiteX11" fmla="*/ 5632868 w 9479998"/>
              <a:gd name="connsiteY11" fmla="*/ 130505 h 4242729"/>
              <a:gd name="connsiteX12" fmla="*/ 5145188 w 9479998"/>
              <a:gd name="connsiteY12" fmla="*/ 2777911 h 4242729"/>
              <a:gd name="connsiteX13" fmla="*/ 5902835 w 9479998"/>
              <a:gd name="connsiteY13" fmla="*/ 2246687 h 4242729"/>
              <a:gd name="connsiteX14" fmla="*/ 6643064 w 9479998"/>
              <a:gd name="connsiteY14" fmla="*/ 618184 h 4242729"/>
              <a:gd name="connsiteX15" fmla="*/ 7844846 w 9479998"/>
              <a:gd name="connsiteY15" fmla="*/ 653020 h 4242729"/>
              <a:gd name="connsiteX16" fmla="*/ 6764983 w 9479998"/>
              <a:gd name="connsiteY16" fmla="*/ 2359899 h 4242729"/>
              <a:gd name="connsiteX17" fmla="*/ 7069783 w 9479998"/>
              <a:gd name="connsiteY17" fmla="*/ 2795328 h 4242729"/>
              <a:gd name="connsiteX18" fmla="*/ 9421098 w 9479998"/>
              <a:gd name="connsiteY18" fmla="*/ 1837386 h 4242729"/>
              <a:gd name="connsiteX19" fmla="*/ 8637326 w 9479998"/>
              <a:gd name="connsiteY19" fmla="*/ 3291717 h 4242729"/>
              <a:gd name="connsiteX20" fmla="*/ 7174286 w 9479998"/>
              <a:gd name="connsiteY20" fmla="*/ 4197408 h 4242729"/>
              <a:gd name="connsiteX21" fmla="*/ 6442766 w 9479998"/>
              <a:gd name="connsiteY21" fmla="*/ 3640059 h 4242729"/>
              <a:gd name="connsiteX22" fmla="*/ 5937668 w 9479998"/>
              <a:gd name="connsiteY22" fmla="*/ 3300425 h 4242729"/>
              <a:gd name="connsiteX23" fmla="*/ 5162606 w 9479998"/>
              <a:gd name="connsiteY23" fmla="*/ 3091419 h 4242729"/>
              <a:gd name="connsiteX24" fmla="*/ 4735886 w 9479998"/>
              <a:gd name="connsiteY24" fmla="*/ 3065294 h 4242729"/>
              <a:gd name="connsiteX25" fmla="*/ 4134994 w 9479998"/>
              <a:gd name="connsiteY25" fmla="*/ 3161088 h 4242729"/>
              <a:gd name="connsiteX26" fmla="*/ 3725691 w 9479998"/>
              <a:gd name="connsiteY26" fmla="*/ 3326551 h 4242729"/>
              <a:gd name="connsiteX27" fmla="*/ 3281554 w 9479998"/>
              <a:gd name="connsiteY27" fmla="*/ 3605225 h 4242729"/>
              <a:gd name="connsiteX28" fmla="*/ 2889668 w 9479998"/>
              <a:gd name="connsiteY28" fmla="*/ 3892608 h 4242729"/>
              <a:gd name="connsiteX29" fmla="*/ 2445530 w 9479998"/>
              <a:gd name="connsiteY29" fmla="*/ 4240950 h 4242729"/>
              <a:gd name="connsiteX30" fmla="*/ 1121827 w 9479998"/>
              <a:gd name="connsiteY30" fmla="*/ 3735852 h 4242729"/>
              <a:gd name="connsiteX0" fmla="*/ 1125073 w 9439701"/>
              <a:gd name="connsiteY0" fmla="*/ 3657475 h 4242729"/>
              <a:gd name="connsiteX1" fmla="*/ 1668 w 9439701"/>
              <a:gd name="connsiteY1" fmla="*/ 2333773 h 4242729"/>
              <a:gd name="connsiteX2" fmla="*/ 1377624 w 9439701"/>
              <a:gd name="connsiteY2" fmla="*/ 2629865 h 4242729"/>
              <a:gd name="connsiteX3" fmla="*/ 2466194 w 9439701"/>
              <a:gd name="connsiteY3" fmla="*/ 3370094 h 4242729"/>
              <a:gd name="connsiteX4" fmla="*/ 2544572 w 9439701"/>
              <a:gd name="connsiteY4" fmla="*/ 3013042 h 4242729"/>
              <a:gd name="connsiteX5" fmla="*/ 811565 w 9439701"/>
              <a:gd name="connsiteY5" fmla="*/ 757522 h 4242729"/>
              <a:gd name="connsiteX6" fmla="*/ 1281829 w 9439701"/>
              <a:gd name="connsiteY6" fmla="*/ 252426 h 4242729"/>
              <a:gd name="connsiteX7" fmla="*/ 2710034 w 9439701"/>
              <a:gd name="connsiteY7" fmla="*/ 949111 h 4242729"/>
              <a:gd name="connsiteX8" fmla="*/ 3537349 w 9439701"/>
              <a:gd name="connsiteY8" fmla="*/ 3134962 h 4242729"/>
              <a:gd name="connsiteX9" fmla="*/ 3833440 w 9439701"/>
              <a:gd name="connsiteY9" fmla="*/ 2133476 h 4242729"/>
              <a:gd name="connsiteX10" fmla="*/ 3537348 w 9439701"/>
              <a:gd name="connsiteY10" fmla="*/ 583350 h 4242729"/>
              <a:gd name="connsiteX11" fmla="*/ 5592571 w 9439701"/>
              <a:gd name="connsiteY11" fmla="*/ 130505 h 4242729"/>
              <a:gd name="connsiteX12" fmla="*/ 5104891 w 9439701"/>
              <a:gd name="connsiteY12" fmla="*/ 2777911 h 4242729"/>
              <a:gd name="connsiteX13" fmla="*/ 5862538 w 9439701"/>
              <a:gd name="connsiteY13" fmla="*/ 2246687 h 4242729"/>
              <a:gd name="connsiteX14" fmla="*/ 6602767 w 9439701"/>
              <a:gd name="connsiteY14" fmla="*/ 618184 h 4242729"/>
              <a:gd name="connsiteX15" fmla="*/ 7804549 w 9439701"/>
              <a:gd name="connsiteY15" fmla="*/ 653020 h 4242729"/>
              <a:gd name="connsiteX16" fmla="*/ 6724686 w 9439701"/>
              <a:gd name="connsiteY16" fmla="*/ 2359899 h 4242729"/>
              <a:gd name="connsiteX17" fmla="*/ 7029486 w 9439701"/>
              <a:gd name="connsiteY17" fmla="*/ 2795328 h 4242729"/>
              <a:gd name="connsiteX18" fmla="*/ 9380801 w 9439701"/>
              <a:gd name="connsiteY18" fmla="*/ 1837386 h 4242729"/>
              <a:gd name="connsiteX19" fmla="*/ 8597029 w 9439701"/>
              <a:gd name="connsiteY19" fmla="*/ 3291717 h 4242729"/>
              <a:gd name="connsiteX20" fmla="*/ 7133989 w 9439701"/>
              <a:gd name="connsiteY20" fmla="*/ 4197408 h 4242729"/>
              <a:gd name="connsiteX21" fmla="*/ 6402469 w 9439701"/>
              <a:gd name="connsiteY21" fmla="*/ 3640059 h 4242729"/>
              <a:gd name="connsiteX22" fmla="*/ 5897371 w 9439701"/>
              <a:gd name="connsiteY22" fmla="*/ 3300425 h 4242729"/>
              <a:gd name="connsiteX23" fmla="*/ 5122309 w 9439701"/>
              <a:gd name="connsiteY23" fmla="*/ 3091419 h 4242729"/>
              <a:gd name="connsiteX24" fmla="*/ 4695589 w 9439701"/>
              <a:gd name="connsiteY24" fmla="*/ 3065294 h 4242729"/>
              <a:gd name="connsiteX25" fmla="*/ 4094697 w 9439701"/>
              <a:gd name="connsiteY25" fmla="*/ 3161088 h 4242729"/>
              <a:gd name="connsiteX26" fmla="*/ 3685394 w 9439701"/>
              <a:gd name="connsiteY26" fmla="*/ 3326551 h 4242729"/>
              <a:gd name="connsiteX27" fmla="*/ 3241257 w 9439701"/>
              <a:gd name="connsiteY27" fmla="*/ 3605225 h 4242729"/>
              <a:gd name="connsiteX28" fmla="*/ 2849371 w 9439701"/>
              <a:gd name="connsiteY28" fmla="*/ 3892608 h 4242729"/>
              <a:gd name="connsiteX29" fmla="*/ 2405233 w 9439701"/>
              <a:gd name="connsiteY29" fmla="*/ 4240950 h 4242729"/>
              <a:gd name="connsiteX30" fmla="*/ 1125073 w 9439701"/>
              <a:gd name="connsiteY30" fmla="*/ 3657475 h 4242729"/>
              <a:gd name="connsiteX0" fmla="*/ 1125472 w 9440100"/>
              <a:gd name="connsiteY0" fmla="*/ 3657475 h 4242729"/>
              <a:gd name="connsiteX1" fmla="*/ 2067 w 9440100"/>
              <a:gd name="connsiteY1" fmla="*/ 2333773 h 4242729"/>
              <a:gd name="connsiteX2" fmla="*/ 1378023 w 9440100"/>
              <a:gd name="connsiteY2" fmla="*/ 2629865 h 4242729"/>
              <a:gd name="connsiteX3" fmla="*/ 2466593 w 9440100"/>
              <a:gd name="connsiteY3" fmla="*/ 3370094 h 4242729"/>
              <a:gd name="connsiteX4" fmla="*/ 2544971 w 9440100"/>
              <a:gd name="connsiteY4" fmla="*/ 3013042 h 4242729"/>
              <a:gd name="connsiteX5" fmla="*/ 811964 w 9440100"/>
              <a:gd name="connsiteY5" fmla="*/ 757522 h 4242729"/>
              <a:gd name="connsiteX6" fmla="*/ 1282228 w 9440100"/>
              <a:gd name="connsiteY6" fmla="*/ 252426 h 4242729"/>
              <a:gd name="connsiteX7" fmla="*/ 2710433 w 9440100"/>
              <a:gd name="connsiteY7" fmla="*/ 949111 h 4242729"/>
              <a:gd name="connsiteX8" fmla="*/ 3537748 w 9440100"/>
              <a:gd name="connsiteY8" fmla="*/ 3134962 h 4242729"/>
              <a:gd name="connsiteX9" fmla="*/ 3833839 w 9440100"/>
              <a:gd name="connsiteY9" fmla="*/ 2133476 h 4242729"/>
              <a:gd name="connsiteX10" fmla="*/ 3537747 w 9440100"/>
              <a:gd name="connsiteY10" fmla="*/ 583350 h 4242729"/>
              <a:gd name="connsiteX11" fmla="*/ 5592970 w 9440100"/>
              <a:gd name="connsiteY11" fmla="*/ 130505 h 4242729"/>
              <a:gd name="connsiteX12" fmla="*/ 5105290 w 9440100"/>
              <a:gd name="connsiteY12" fmla="*/ 2777911 h 4242729"/>
              <a:gd name="connsiteX13" fmla="*/ 5862937 w 9440100"/>
              <a:gd name="connsiteY13" fmla="*/ 2246687 h 4242729"/>
              <a:gd name="connsiteX14" fmla="*/ 6603166 w 9440100"/>
              <a:gd name="connsiteY14" fmla="*/ 618184 h 4242729"/>
              <a:gd name="connsiteX15" fmla="*/ 7804948 w 9440100"/>
              <a:gd name="connsiteY15" fmla="*/ 653020 h 4242729"/>
              <a:gd name="connsiteX16" fmla="*/ 6725085 w 9440100"/>
              <a:gd name="connsiteY16" fmla="*/ 2359899 h 4242729"/>
              <a:gd name="connsiteX17" fmla="*/ 7029885 w 9440100"/>
              <a:gd name="connsiteY17" fmla="*/ 2795328 h 4242729"/>
              <a:gd name="connsiteX18" fmla="*/ 9381200 w 9440100"/>
              <a:gd name="connsiteY18" fmla="*/ 1837386 h 4242729"/>
              <a:gd name="connsiteX19" fmla="*/ 8597428 w 9440100"/>
              <a:gd name="connsiteY19" fmla="*/ 3291717 h 4242729"/>
              <a:gd name="connsiteX20" fmla="*/ 7134388 w 9440100"/>
              <a:gd name="connsiteY20" fmla="*/ 4197408 h 4242729"/>
              <a:gd name="connsiteX21" fmla="*/ 6402868 w 9440100"/>
              <a:gd name="connsiteY21" fmla="*/ 3640059 h 4242729"/>
              <a:gd name="connsiteX22" fmla="*/ 5897770 w 9440100"/>
              <a:gd name="connsiteY22" fmla="*/ 3300425 h 4242729"/>
              <a:gd name="connsiteX23" fmla="*/ 5122708 w 9440100"/>
              <a:gd name="connsiteY23" fmla="*/ 3091419 h 4242729"/>
              <a:gd name="connsiteX24" fmla="*/ 4695988 w 9440100"/>
              <a:gd name="connsiteY24" fmla="*/ 3065294 h 4242729"/>
              <a:gd name="connsiteX25" fmla="*/ 4095096 w 9440100"/>
              <a:gd name="connsiteY25" fmla="*/ 3161088 h 4242729"/>
              <a:gd name="connsiteX26" fmla="*/ 3685793 w 9440100"/>
              <a:gd name="connsiteY26" fmla="*/ 3326551 h 4242729"/>
              <a:gd name="connsiteX27" fmla="*/ 3241656 w 9440100"/>
              <a:gd name="connsiteY27" fmla="*/ 3605225 h 4242729"/>
              <a:gd name="connsiteX28" fmla="*/ 2849770 w 9440100"/>
              <a:gd name="connsiteY28" fmla="*/ 3892608 h 4242729"/>
              <a:gd name="connsiteX29" fmla="*/ 2405632 w 9440100"/>
              <a:gd name="connsiteY29" fmla="*/ 4240950 h 4242729"/>
              <a:gd name="connsiteX30" fmla="*/ 1125472 w 9440100"/>
              <a:gd name="connsiteY30" fmla="*/ 3657475 h 4242729"/>
              <a:gd name="connsiteX0" fmla="*/ 1048901 w 9441907"/>
              <a:gd name="connsiteY0" fmla="*/ 3727144 h 4242729"/>
              <a:gd name="connsiteX1" fmla="*/ 3874 w 9441907"/>
              <a:gd name="connsiteY1" fmla="*/ 2333773 h 4242729"/>
              <a:gd name="connsiteX2" fmla="*/ 1379830 w 9441907"/>
              <a:gd name="connsiteY2" fmla="*/ 2629865 h 4242729"/>
              <a:gd name="connsiteX3" fmla="*/ 2468400 w 9441907"/>
              <a:gd name="connsiteY3" fmla="*/ 3370094 h 4242729"/>
              <a:gd name="connsiteX4" fmla="*/ 2546778 w 9441907"/>
              <a:gd name="connsiteY4" fmla="*/ 3013042 h 4242729"/>
              <a:gd name="connsiteX5" fmla="*/ 813771 w 9441907"/>
              <a:gd name="connsiteY5" fmla="*/ 757522 h 4242729"/>
              <a:gd name="connsiteX6" fmla="*/ 1284035 w 9441907"/>
              <a:gd name="connsiteY6" fmla="*/ 252426 h 4242729"/>
              <a:gd name="connsiteX7" fmla="*/ 2712240 w 9441907"/>
              <a:gd name="connsiteY7" fmla="*/ 949111 h 4242729"/>
              <a:gd name="connsiteX8" fmla="*/ 3539555 w 9441907"/>
              <a:gd name="connsiteY8" fmla="*/ 3134962 h 4242729"/>
              <a:gd name="connsiteX9" fmla="*/ 3835646 w 9441907"/>
              <a:gd name="connsiteY9" fmla="*/ 2133476 h 4242729"/>
              <a:gd name="connsiteX10" fmla="*/ 3539554 w 9441907"/>
              <a:gd name="connsiteY10" fmla="*/ 583350 h 4242729"/>
              <a:gd name="connsiteX11" fmla="*/ 5594777 w 9441907"/>
              <a:gd name="connsiteY11" fmla="*/ 130505 h 4242729"/>
              <a:gd name="connsiteX12" fmla="*/ 5107097 w 9441907"/>
              <a:gd name="connsiteY12" fmla="*/ 2777911 h 4242729"/>
              <a:gd name="connsiteX13" fmla="*/ 5864744 w 9441907"/>
              <a:gd name="connsiteY13" fmla="*/ 2246687 h 4242729"/>
              <a:gd name="connsiteX14" fmla="*/ 6604973 w 9441907"/>
              <a:gd name="connsiteY14" fmla="*/ 618184 h 4242729"/>
              <a:gd name="connsiteX15" fmla="*/ 7806755 w 9441907"/>
              <a:gd name="connsiteY15" fmla="*/ 653020 h 4242729"/>
              <a:gd name="connsiteX16" fmla="*/ 6726892 w 9441907"/>
              <a:gd name="connsiteY16" fmla="*/ 2359899 h 4242729"/>
              <a:gd name="connsiteX17" fmla="*/ 7031692 w 9441907"/>
              <a:gd name="connsiteY17" fmla="*/ 2795328 h 4242729"/>
              <a:gd name="connsiteX18" fmla="*/ 9383007 w 9441907"/>
              <a:gd name="connsiteY18" fmla="*/ 1837386 h 4242729"/>
              <a:gd name="connsiteX19" fmla="*/ 8599235 w 9441907"/>
              <a:gd name="connsiteY19" fmla="*/ 3291717 h 4242729"/>
              <a:gd name="connsiteX20" fmla="*/ 7136195 w 9441907"/>
              <a:gd name="connsiteY20" fmla="*/ 4197408 h 4242729"/>
              <a:gd name="connsiteX21" fmla="*/ 6404675 w 9441907"/>
              <a:gd name="connsiteY21" fmla="*/ 3640059 h 4242729"/>
              <a:gd name="connsiteX22" fmla="*/ 5899577 w 9441907"/>
              <a:gd name="connsiteY22" fmla="*/ 3300425 h 4242729"/>
              <a:gd name="connsiteX23" fmla="*/ 5124515 w 9441907"/>
              <a:gd name="connsiteY23" fmla="*/ 3091419 h 4242729"/>
              <a:gd name="connsiteX24" fmla="*/ 4697795 w 9441907"/>
              <a:gd name="connsiteY24" fmla="*/ 3065294 h 4242729"/>
              <a:gd name="connsiteX25" fmla="*/ 4096903 w 9441907"/>
              <a:gd name="connsiteY25" fmla="*/ 3161088 h 4242729"/>
              <a:gd name="connsiteX26" fmla="*/ 3687600 w 9441907"/>
              <a:gd name="connsiteY26" fmla="*/ 3326551 h 4242729"/>
              <a:gd name="connsiteX27" fmla="*/ 3243463 w 9441907"/>
              <a:gd name="connsiteY27" fmla="*/ 3605225 h 4242729"/>
              <a:gd name="connsiteX28" fmla="*/ 2851577 w 9441907"/>
              <a:gd name="connsiteY28" fmla="*/ 3892608 h 4242729"/>
              <a:gd name="connsiteX29" fmla="*/ 2407439 w 9441907"/>
              <a:gd name="connsiteY29" fmla="*/ 4240950 h 4242729"/>
              <a:gd name="connsiteX30" fmla="*/ 1048901 w 9441907"/>
              <a:gd name="connsiteY30" fmla="*/ 3727144 h 4242729"/>
              <a:gd name="connsiteX0" fmla="*/ 970022 w 9363028"/>
              <a:gd name="connsiteY0" fmla="*/ 3727144 h 4242729"/>
              <a:gd name="connsiteX1" fmla="*/ 3372 w 9363028"/>
              <a:gd name="connsiteY1" fmla="*/ 2377316 h 4242729"/>
              <a:gd name="connsiteX2" fmla="*/ 1300951 w 9363028"/>
              <a:gd name="connsiteY2" fmla="*/ 2629865 h 4242729"/>
              <a:gd name="connsiteX3" fmla="*/ 2389521 w 9363028"/>
              <a:gd name="connsiteY3" fmla="*/ 3370094 h 4242729"/>
              <a:gd name="connsiteX4" fmla="*/ 2467899 w 9363028"/>
              <a:gd name="connsiteY4" fmla="*/ 3013042 h 4242729"/>
              <a:gd name="connsiteX5" fmla="*/ 734892 w 9363028"/>
              <a:gd name="connsiteY5" fmla="*/ 757522 h 4242729"/>
              <a:gd name="connsiteX6" fmla="*/ 1205156 w 9363028"/>
              <a:gd name="connsiteY6" fmla="*/ 252426 h 4242729"/>
              <a:gd name="connsiteX7" fmla="*/ 2633361 w 9363028"/>
              <a:gd name="connsiteY7" fmla="*/ 949111 h 4242729"/>
              <a:gd name="connsiteX8" fmla="*/ 3460676 w 9363028"/>
              <a:gd name="connsiteY8" fmla="*/ 3134962 h 4242729"/>
              <a:gd name="connsiteX9" fmla="*/ 3756767 w 9363028"/>
              <a:gd name="connsiteY9" fmla="*/ 2133476 h 4242729"/>
              <a:gd name="connsiteX10" fmla="*/ 3460675 w 9363028"/>
              <a:gd name="connsiteY10" fmla="*/ 583350 h 4242729"/>
              <a:gd name="connsiteX11" fmla="*/ 5515898 w 9363028"/>
              <a:gd name="connsiteY11" fmla="*/ 130505 h 4242729"/>
              <a:gd name="connsiteX12" fmla="*/ 5028218 w 9363028"/>
              <a:gd name="connsiteY12" fmla="*/ 2777911 h 4242729"/>
              <a:gd name="connsiteX13" fmla="*/ 5785865 w 9363028"/>
              <a:gd name="connsiteY13" fmla="*/ 2246687 h 4242729"/>
              <a:gd name="connsiteX14" fmla="*/ 6526094 w 9363028"/>
              <a:gd name="connsiteY14" fmla="*/ 618184 h 4242729"/>
              <a:gd name="connsiteX15" fmla="*/ 7727876 w 9363028"/>
              <a:gd name="connsiteY15" fmla="*/ 653020 h 4242729"/>
              <a:gd name="connsiteX16" fmla="*/ 6648013 w 9363028"/>
              <a:gd name="connsiteY16" fmla="*/ 2359899 h 4242729"/>
              <a:gd name="connsiteX17" fmla="*/ 6952813 w 9363028"/>
              <a:gd name="connsiteY17" fmla="*/ 2795328 h 4242729"/>
              <a:gd name="connsiteX18" fmla="*/ 9304128 w 9363028"/>
              <a:gd name="connsiteY18" fmla="*/ 1837386 h 4242729"/>
              <a:gd name="connsiteX19" fmla="*/ 8520356 w 9363028"/>
              <a:gd name="connsiteY19" fmla="*/ 3291717 h 4242729"/>
              <a:gd name="connsiteX20" fmla="*/ 7057316 w 9363028"/>
              <a:gd name="connsiteY20" fmla="*/ 4197408 h 4242729"/>
              <a:gd name="connsiteX21" fmla="*/ 6325796 w 9363028"/>
              <a:gd name="connsiteY21" fmla="*/ 3640059 h 4242729"/>
              <a:gd name="connsiteX22" fmla="*/ 5820698 w 9363028"/>
              <a:gd name="connsiteY22" fmla="*/ 3300425 h 4242729"/>
              <a:gd name="connsiteX23" fmla="*/ 5045636 w 9363028"/>
              <a:gd name="connsiteY23" fmla="*/ 3091419 h 4242729"/>
              <a:gd name="connsiteX24" fmla="*/ 4618916 w 9363028"/>
              <a:gd name="connsiteY24" fmla="*/ 3065294 h 4242729"/>
              <a:gd name="connsiteX25" fmla="*/ 4018024 w 9363028"/>
              <a:gd name="connsiteY25" fmla="*/ 3161088 h 4242729"/>
              <a:gd name="connsiteX26" fmla="*/ 3608721 w 9363028"/>
              <a:gd name="connsiteY26" fmla="*/ 3326551 h 4242729"/>
              <a:gd name="connsiteX27" fmla="*/ 3164584 w 9363028"/>
              <a:gd name="connsiteY27" fmla="*/ 3605225 h 4242729"/>
              <a:gd name="connsiteX28" fmla="*/ 2772698 w 9363028"/>
              <a:gd name="connsiteY28" fmla="*/ 3892608 h 4242729"/>
              <a:gd name="connsiteX29" fmla="*/ 2328560 w 9363028"/>
              <a:gd name="connsiteY29" fmla="*/ 4240950 h 4242729"/>
              <a:gd name="connsiteX30" fmla="*/ 970022 w 9363028"/>
              <a:gd name="connsiteY30" fmla="*/ 3727144 h 4242729"/>
              <a:gd name="connsiteX0" fmla="*/ 970022 w 9363028"/>
              <a:gd name="connsiteY0" fmla="*/ 3727144 h 4242729"/>
              <a:gd name="connsiteX1" fmla="*/ 3372 w 9363028"/>
              <a:gd name="connsiteY1" fmla="*/ 2377316 h 4242729"/>
              <a:gd name="connsiteX2" fmla="*/ 1300951 w 9363028"/>
              <a:gd name="connsiteY2" fmla="*/ 2629865 h 4242729"/>
              <a:gd name="connsiteX3" fmla="*/ 2389521 w 9363028"/>
              <a:gd name="connsiteY3" fmla="*/ 3370094 h 4242729"/>
              <a:gd name="connsiteX4" fmla="*/ 2467899 w 9363028"/>
              <a:gd name="connsiteY4" fmla="*/ 3013042 h 4242729"/>
              <a:gd name="connsiteX5" fmla="*/ 734892 w 9363028"/>
              <a:gd name="connsiteY5" fmla="*/ 757522 h 4242729"/>
              <a:gd name="connsiteX6" fmla="*/ 1205156 w 9363028"/>
              <a:gd name="connsiteY6" fmla="*/ 252426 h 4242729"/>
              <a:gd name="connsiteX7" fmla="*/ 2633361 w 9363028"/>
              <a:gd name="connsiteY7" fmla="*/ 949111 h 4242729"/>
              <a:gd name="connsiteX8" fmla="*/ 3460676 w 9363028"/>
              <a:gd name="connsiteY8" fmla="*/ 3134962 h 4242729"/>
              <a:gd name="connsiteX9" fmla="*/ 3756767 w 9363028"/>
              <a:gd name="connsiteY9" fmla="*/ 2133476 h 4242729"/>
              <a:gd name="connsiteX10" fmla="*/ 3460675 w 9363028"/>
              <a:gd name="connsiteY10" fmla="*/ 583350 h 4242729"/>
              <a:gd name="connsiteX11" fmla="*/ 5515898 w 9363028"/>
              <a:gd name="connsiteY11" fmla="*/ 130505 h 4242729"/>
              <a:gd name="connsiteX12" fmla="*/ 5028218 w 9363028"/>
              <a:gd name="connsiteY12" fmla="*/ 2777911 h 4242729"/>
              <a:gd name="connsiteX13" fmla="*/ 5785865 w 9363028"/>
              <a:gd name="connsiteY13" fmla="*/ 2246687 h 4242729"/>
              <a:gd name="connsiteX14" fmla="*/ 6526094 w 9363028"/>
              <a:gd name="connsiteY14" fmla="*/ 618184 h 4242729"/>
              <a:gd name="connsiteX15" fmla="*/ 7727876 w 9363028"/>
              <a:gd name="connsiteY15" fmla="*/ 653020 h 4242729"/>
              <a:gd name="connsiteX16" fmla="*/ 6648013 w 9363028"/>
              <a:gd name="connsiteY16" fmla="*/ 2359899 h 4242729"/>
              <a:gd name="connsiteX17" fmla="*/ 6952813 w 9363028"/>
              <a:gd name="connsiteY17" fmla="*/ 2795328 h 4242729"/>
              <a:gd name="connsiteX18" fmla="*/ 9304128 w 9363028"/>
              <a:gd name="connsiteY18" fmla="*/ 1837386 h 4242729"/>
              <a:gd name="connsiteX19" fmla="*/ 8520356 w 9363028"/>
              <a:gd name="connsiteY19" fmla="*/ 3291717 h 4242729"/>
              <a:gd name="connsiteX20" fmla="*/ 7057316 w 9363028"/>
              <a:gd name="connsiteY20" fmla="*/ 4197408 h 4242729"/>
              <a:gd name="connsiteX21" fmla="*/ 6325796 w 9363028"/>
              <a:gd name="connsiteY21" fmla="*/ 3640059 h 4242729"/>
              <a:gd name="connsiteX22" fmla="*/ 5820698 w 9363028"/>
              <a:gd name="connsiteY22" fmla="*/ 3300425 h 4242729"/>
              <a:gd name="connsiteX23" fmla="*/ 5045636 w 9363028"/>
              <a:gd name="connsiteY23" fmla="*/ 3091419 h 4242729"/>
              <a:gd name="connsiteX24" fmla="*/ 4618916 w 9363028"/>
              <a:gd name="connsiteY24" fmla="*/ 3065294 h 4242729"/>
              <a:gd name="connsiteX25" fmla="*/ 4018024 w 9363028"/>
              <a:gd name="connsiteY25" fmla="*/ 3161088 h 4242729"/>
              <a:gd name="connsiteX26" fmla="*/ 3608721 w 9363028"/>
              <a:gd name="connsiteY26" fmla="*/ 3326551 h 4242729"/>
              <a:gd name="connsiteX27" fmla="*/ 3164584 w 9363028"/>
              <a:gd name="connsiteY27" fmla="*/ 3605225 h 4242729"/>
              <a:gd name="connsiteX28" fmla="*/ 2772698 w 9363028"/>
              <a:gd name="connsiteY28" fmla="*/ 3892608 h 4242729"/>
              <a:gd name="connsiteX29" fmla="*/ 2328560 w 9363028"/>
              <a:gd name="connsiteY29" fmla="*/ 4240950 h 4242729"/>
              <a:gd name="connsiteX30" fmla="*/ 970022 w 9363028"/>
              <a:gd name="connsiteY30" fmla="*/ 3727144 h 4242729"/>
              <a:gd name="connsiteX0" fmla="*/ 993087 w 9386093"/>
              <a:gd name="connsiteY0" fmla="*/ 3727144 h 4242729"/>
              <a:gd name="connsiteX1" fmla="*/ 26437 w 9386093"/>
              <a:gd name="connsiteY1" fmla="*/ 2377316 h 4242729"/>
              <a:gd name="connsiteX2" fmla="*/ 1324016 w 9386093"/>
              <a:gd name="connsiteY2" fmla="*/ 2629865 h 4242729"/>
              <a:gd name="connsiteX3" fmla="*/ 2412586 w 9386093"/>
              <a:gd name="connsiteY3" fmla="*/ 3370094 h 4242729"/>
              <a:gd name="connsiteX4" fmla="*/ 2490964 w 9386093"/>
              <a:gd name="connsiteY4" fmla="*/ 3013042 h 4242729"/>
              <a:gd name="connsiteX5" fmla="*/ 757957 w 9386093"/>
              <a:gd name="connsiteY5" fmla="*/ 757522 h 4242729"/>
              <a:gd name="connsiteX6" fmla="*/ 1228221 w 9386093"/>
              <a:gd name="connsiteY6" fmla="*/ 252426 h 4242729"/>
              <a:gd name="connsiteX7" fmla="*/ 2656426 w 9386093"/>
              <a:gd name="connsiteY7" fmla="*/ 949111 h 4242729"/>
              <a:gd name="connsiteX8" fmla="*/ 3483741 w 9386093"/>
              <a:gd name="connsiteY8" fmla="*/ 3134962 h 4242729"/>
              <a:gd name="connsiteX9" fmla="*/ 3779832 w 9386093"/>
              <a:gd name="connsiteY9" fmla="*/ 2133476 h 4242729"/>
              <a:gd name="connsiteX10" fmla="*/ 3483740 w 9386093"/>
              <a:gd name="connsiteY10" fmla="*/ 583350 h 4242729"/>
              <a:gd name="connsiteX11" fmla="*/ 5538963 w 9386093"/>
              <a:gd name="connsiteY11" fmla="*/ 130505 h 4242729"/>
              <a:gd name="connsiteX12" fmla="*/ 5051283 w 9386093"/>
              <a:gd name="connsiteY12" fmla="*/ 2777911 h 4242729"/>
              <a:gd name="connsiteX13" fmla="*/ 5808930 w 9386093"/>
              <a:gd name="connsiteY13" fmla="*/ 2246687 h 4242729"/>
              <a:gd name="connsiteX14" fmla="*/ 6549159 w 9386093"/>
              <a:gd name="connsiteY14" fmla="*/ 618184 h 4242729"/>
              <a:gd name="connsiteX15" fmla="*/ 7750941 w 9386093"/>
              <a:gd name="connsiteY15" fmla="*/ 653020 h 4242729"/>
              <a:gd name="connsiteX16" fmla="*/ 6671078 w 9386093"/>
              <a:gd name="connsiteY16" fmla="*/ 2359899 h 4242729"/>
              <a:gd name="connsiteX17" fmla="*/ 6975878 w 9386093"/>
              <a:gd name="connsiteY17" fmla="*/ 2795328 h 4242729"/>
              <a:gd name="connsiteX18" fmla="*/ 9327193 w 9386093"/>
              <a:gd name="connsiteY18" fmla="*/ 1837386 h 4242729"/>
              <a:gd name="connsiteX19" fmla="*/ 8543421 w 9386093"/>
              <a:gd name="connsiteY19" fmla="*/ 3291717 h 4242729"/>
              <a:gd name="connsiteX20" fmla="*/ 7080381 w 9386093"/>
              <a:gd name="connsiteY20" fmla="*/ 4197408 h 4242729"/>
              <a:gd name="connsiteX21" fmla="*/ 6348861 w 9386093"/>
              <a:gd name="connsiteY21" fmla="*/ 3640059 h 4242729"/>
              <a:gd name="connsiteX22" fmla="*/ 5843763 w 9386093"/>
              <a:gd name="connsiteY22" fmla="*/ 3300425 h 4242729"/>
              <a:gd name="connsiteX23" fmla="*/ 5068701 w 9386093"/>
              <a:gd name="connsiteY23" fmla="*/ 3091419 h 4242729"/>
              <a:gd name="connsiteX24" fmla="*/ 4641981 w 9386093"/>
              <a:gd name="connsiteY24" fmla="*/ 3065294 h 4242729"/>
              <a:gd name="connsiteX25" fmla="*/ 4041089 w 9386093"/>
              <a:gd name="connsiteY25" fmla="*/ 3161088 h 4242729"/>
              <a:gd name="connsiteX26" fmla="*/ 3631786 w 9386093"/>
              <a:gd name="connsiteY26" fmla="*/ 3326551 h 4242729"/>
              <a:gd name="connsiteX27" fmla="*/ 3187649 w 9386093"/>
              <a:gd name="connsiteY27" fmla="*/ 3605225 h 4242729"/>
              <a:gd name="connsiteX28" fmla="*/ 2795763 w 9386093"/>
              <a:gd name="connsiteY28" fmla="*/ 3892608 h 4242729"/>
              <a:gd name="connsiteX29" fmla="*/ 2351625 w 9386093"/>
              <a:gd name="connsiteY29" fmla="*/ 4240950 h 4242729"/>
              <a:gd name="connsiteX30" fmla="*/ 993087 w 9386093"/>
              <a:gd name="connsiteY30" fmla="*/ 3727144 h 4242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9386093" h="4242729">
                <a:moveTo>
                  <a:pt x="993087" y="3727144"/>
                </a:moveTo>
                <a:cubicBezTo>
                  <a:pt x="605556" y="3416538"/>
                  <a:pt x="-150638" y="2568904"/>
                  <a:pt x="26437" y="2377316"/>
                </a:cubicBezTo>
                <a:cubicBezTo>
                  <a:pt x="203512" y="2185728"/>
                  <a:pt x="1013411" y="2386024"/>
                  <a:pt x="1324016" y="2629865"/>
                </a:cubicBezTo>
                <a:cubicBezTo>
                  <a:pt x="1634621" y="2873706"/>
                  <a:pt x="2218095" y="3306231"/>
                  <a:pt x="2412586" y="3370094"/>
                </a:cubicBezTo>
                <a:cubicBezTo>
                  <a:pt x="2607077" y="3433957"/>
                  <a:pt x="2766736" y="3448471"/>
                  <a:pt x="2490964" y="3013042"/>
                </a:cubicBezTo>
                <a:cubicBezTo>
                  <a:pt x="2215192" y="2577613"/>
                  <a:pt x="968414" y="1217625"/>
                  <a:pt x="757957" y="757522"/>
                </a:cubicBezTo>
                <a:cubicBezTo>
                  <a:pt x="547500" y="297419"/>
                  <a:pt x="911810" y="220495"/>
                  <a:pt x="1228221" y="252426"/>
                </a:cubicBezTo>
                <a:cubicBezTo>
                  <a:pt x="1544632" y="284357"/>
                  <a:pt x="2280506" y="468689"/>
                  <a:pt x="2656426" y="949111"/>
                </a:cubicBezTo>
                <a:cubicBezTo>
                  <a:pt x="3032346" y="1429533"/>
                  <a:pt x="3296507" y="2937568"/>
                  <a:pt x="3483741" y="3134962"/>
                </a:cubicBezTo>
                <a:cubicBezTo>
                  <a:pt x="3670975" y="3332356"/>
                  <a:pt x="3779832" y="2558745"/>
                  <a:pt x="3779832" y="2133476"/>
                </a:cubicBezTo>
                <a:cubicBezTo>
                  <a:pt x="3779832" y="1708207"/>
                  <a:pt x="3190552" y="917178"/>
                  <a:pt x="3483740" y="583350"/>
                </a:cubicBezTo>
                <a:cubicBezTo>
                  <a:pt x="3776928" y="249522"/>
                  <a:pt x="5277706" y="-235255"/>
                  <a:pt x="5538963" y="130505"/>
                </a:cubicBezTo>
                <a:cubicBezTo>
                  <a:pt x="5800220" y="496265"/>
                  <a:pt x="5006289" y="2425214"/>
                  <a:pt x="5051283" y="2777911"/>
                </a:cubicBezTo>
                <a:cubicBezTo>
                  <a:pt x="5096277" y="3130608"/>
                  <a:pt x="5559284" y="2606641"/>
                  <a:pt x="5808930" y="2246687"/>
                </a:cubicBezTo>
                <a:cubicBezTo>
                  <a:pt x="6058576" y="1886733"/>
                  <a:pt x="6225491" y="883795"/>
                  <a:pt x="6549159" y="618184"/>
                </a:cubicBezTo>
                <a:cubicBezTo>
                  <a:pt x="6872827" y="352573"/>
                  <a:pt x="7730621" y="362734"/>
                  <a:pt x="7750941" y="653020"/>
                </a:cubicBezTo>
                <a:cubicBezTo>
                  <a:pt x="7771261" y="943306"/>
                  <a:pt x="6800255" y="2002848"/>
                  <a:pt x="6671078" y="2359899"/>
                </a:cubicBezTo>
                <a:cubicBezTo>
                  <a:pt x="6541901" y="2716950"/>
                  <a:pt x="6533192" y="2882414"/>
                  <a:pt x="6975878" y="2795328"/>
                </a:cubicBezTo>
                <a:cubicBezTo>
                  <a:pt x="7418564" y="2708242"/>
                  <a:pt x="9065936" y="1754655"/>
                  <a:pt x="9327193" y="1837386"/>
                </a:cubicBezTo>
                <a:cubicBezTo>
                  <a:pt x="9588450" y="1920117"/>
                  <a:pt x="8917890" y="2898380"/>
                  <a:pt x="8543421" y="3291717"/>
                </a:cubicBezTo>
                <a:cubicBezTo>
                  <a:pt x="8168952" y="3685054"/>
                  <a:pt x="7446141" y="4139351"/>
                  <a:pt x="7080381" y="4197408"/>
                </a:cubicBezTo>
                <a:cubicBezTo>
                  <a:pt x="6714621" y="4255465"/>
                  <a:pt x="6554964" y="3789556"/>
                  <a:pt x="6348861" y="3640059"/>
                </a:cubicBezTo>
                <a:cubicBezTo>
                  <a:pt x="6142758" y="3490562"/>
                  <a:pt x="6057123" y="3391865"/>
                  <a:pt x="5843763" y="3300425"/>
                </a:cubicBezTo>
                <a:cubicBezTo>
                  <a:pt x="5630403" y="3208985"/>
                  <a:pt x="5268998" y="3130608"/>
                  <a:pt x="5068701" y="3091419"/>
                </a:cubicBezTo>
                <a:cubicBezTo>
                  <a:pt x="4868404" y="3052231"/>
                  <a:pt x="4813250" y="3053683"/>
                  <a:pt x="4641981" y="3065294"/>
                </a:cubicBezTo>
                <a:cubicBezTo>
                  <a:pt x="4470712" y="3076905"/>
                  <a:pt x="4209455" y="3117545"/>
                  <a:pt x="4041089" y="3161088"/>
                </a:cubicBezTo>
                <a:cubicBezTo>
                  <a:pt x="3872723" y="3204631"/>
                  <a:pt x="3774026" y="3252528"/>
                  <a:pt x="3631786" y="3326551"/>
                </a:cubicBezTo>
                <a:cubicBezTo>
                  <a:pt x="3489546" y="3400574"/>
                  <a:pt x="3326986" y="3510882"/>
                  <a:pt x="3187649" y="3605225"/>
                </a:cubicBezTo>
                <a:cubicBezTo>
                  <a:pt x="3048312" y="3699568"/>
                  <a:pt x="2935100" y="3786654"/>
                  <a:pt x="2795763" y="3892608"/>
                </a:cubicBezTo>
                <a:cubicBezTo>
                  <a:pt x="2656426" y="3998562"/>
                  <a:pt x="2646265" y="4267076"/>
                  <a:pt x="2351625" y="4240950"/>
                </a:cubicBezTo>
                <a:cubicBezTo>
                  <a:pt x="2056985" y="4214824"/>
                  <a:pt x="1380618" y="4037750"/>
                  <a:pt x="993087" y="3727144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任意多边形: 形状 70">
            <a:extLst>
              <a:ext uri="{FF2B5EF4-FFF2-40B4-BE49-F238E27FC236}">
                <a16:creationId xmlns:a16="http://schemas.microsoft.com/office/drawing/2014/main" id="{4E74DB03-C344-4C35-B1C4-F5775C9D9355}"/>
              </a:ext>
            </a:extLst>
          </p:cNvPr>
          <p:cNvSpPr/>
          <p:nvPr/>
        </p:nvSpPr>
        <p:spPr>
          <a:xfrm>
            <a:off x="-4511040" y="-2697325"/>
            <a:ext cx="1158240" cy="6507480"/>
          </a:xfrm>
          <a:custGeom>
            <a:avLst/>
            <a:gdLst>
              <a:gd name="connsiteX0" fmla="*/ 106680 w 1158240"/>
              <a:gd name="connsiteY0" fmla="*/ 777240 h 6507480"/>
              <a:gd name="connsiteX1" fmla="*/ 91440 w 1158240"/>
              <a:gd name="connsiteY1" fmla="*/ 868680 h 6507480"/>
              <a:gd name="connsiteX2" fmla="*/ 60960 w 1158240"/>
              <a:gd name="connsiteY2" fmla="*/ 960120 h 6507480"/>
              <a:gd name="connsiteX3" fmla="*/ 76200 w 1158240"/>
              <a:gd name="connsiteY3" fmla="*/ 1402080 h 6507480"/>
              <a:gd name="connsiteX4" fmla="*/ 91440 w 1158240"/>
              <a:gd name="connsiteY4" fmla="*/ 1447800 h 6507480"/>
              <a:gd name="connsiteX5" fmla="*/ 45720 w 1158240"/>
              <a:gd name="connsiteY5" fmla="*/ 1645920 h 6507480"/>
              <a:gd name="connsiteX6" fmla="*/ 60960 w 1158240"/>
              <a:gd name="connsiteY6" fmla="*/ 1965960 h 6507480"/>
              <a:gd name="connsiteX7" fmla="*/ 76200 w 1158240"/>
              <a:gd name="connsiteY7" fmla="*/ 2194560 h 6507480"/>
              <a:gd name="connsiteX8" fmla="*/ 106680 w 1158240"/>
              <a:gd name="connsiteY8" fmla="*/ 2590800 h 6507480"/>
              <a:gd name="connsiteX9" fmla="*/ 152400 w 1158240"/>
              <a:gd name="connsiteY9" fmla="*/ 2895600 h 6507480"/>
              <a:gd name="connsiteX10" fmla="*/ 182880 w 1158240"/>
              <a:gd name="connsiteY10" fmla="*/ 2941320 h 6507480"/>
              <a:gd name="connsiteX11" fmla="*/ 198120 w 1158240"/>
              <a:gd name="connsiteY11" fmla="*/ 3002280 h 6507480"/>
              <a:gd name="connsiteX12" fmla="*/ 167640 w 1158240"/>
              <a:gd name="connsiteY12" fmla="*/ 3322320 h 6507480"/>
              <a:gd name="connsiteX13" fmla="*/ 152400 w 1158240"/>
              <a:gd name="connsiteY13" fmla="*/ 3703320 h 6507480"/>
              <a:gd name="connsiteX14" fmla="*/ 137160 w 1158240"/>
              <a:gd name="connsiteY14" fmla="*/ 3779520 h 6507480"/>
              <a:gd name="connsiteX15" fmla="*/ 167640 w 1158240"/>
              <a:gd name="connsiteY15" fmla="*/ 3916680 h 6507480"/>
              <a:gd name="connsiteX16" fmla="*/ 152400 w 1158240"/>
              <a:gd name="connsiteY16" fmla="*/ 4053840 h 6507480"/>
              <a:gd name="connsiteX17" fmla="*/ 121920 w 1158240"/>
              <a:gd name="connsiteY17" fmla="*/ 4099560 h 6507480"/>
              <a:gd name="connsiteX18" fmla="*/ 91440 w 1158240"/>
              <a:gd name="connsiteY18" fmla="*/ 4251960 h 6507480"/>
              <a:gd name="connsiteX19" fmla="*/ 121920 w 1158240"/>
              <a:gd name="connsiteY19" fmla="*/ 4572000 h 6507480"/>
              <a:gd name="connsiteX20" fmla="*/ 137160 w 1158240"/>
              <a:gd name="connsiteY20" fmla="*/ 4632960 h 6507480"/>
              <a:gd name="connsiteX21" fmla="*/ 182880 w 1158240"/>
              <a:gd name="connsiteY21" fmla="*/ 4663440 h 6507480"/>
              <a:gd name="connsiteX22" fmla="*/ 198120 w 1158240"/>
              <a:gd name="connsiteY22" fmla="*/ 4876800 h 6507480"/>
              <a:gd name="connsiteX23" fmla="*/ 213360 w 1158240"/>
              <a:gd name="connsiteY23" fmla="*/ 5135880 h 6507480"/>
              <a:gd name="connsiteX24" fmla="*/ 243840 w 1158240"/>
              <a:gd name="connsiteY24" fmla="*/ 5227320 h 6507480"/>
              <a:gd name="connsiteX25" fmla="*/ 259080 w 1158240"/>
              <a:gd name="connsiteY25" fmla="*/ 5349240 h 6507480"/>
              <a:gd name="connsiteX26" fmla="*/ 304800 w 1158240"/>
              <a:gd name="connsiteY26" fmla="*/ 5821680 h 6507480"/>
              <a:gd name="connsiteX27" fmla="*/ 320040 w 1158240"/>
              <a:gd name="connsiteY27" fmla="*/ 6172200 h 6507480"/>
              <a:gd name="connsiteX28" fmla="*/ 335280 w 1158240"/>
              <a:gd name="connsiteY28" fmla="*/ 6294120 h 6507480"/>
              <a:gd name="connsiteX29" fmla="*/ 381000 w 1158240"/>
              <a:gd name="connsiteY29" fmla="*/ 6355080 h 6507480"/>
              <a:gd name="connsiteX30" fmla="*/ 411480 w 1158240"/>
              <a:gd name="connsiteY30" fmla="*/ 6400800 h 6507480"/>
              <a:gd name="connsiteX31" fmla="*/ 548640 w 1158240"/>
              <a:gd name="connsiteY31" fmla="*/ 6461760 h 6507480"/>
              <a:gd name="connsiteX32" fmla="*/ 594360 w 1158240"/>
              <a:gd name="connsiteY32" fmla="*/ 6477000 h 6507480"/>
              <a:gd name="connsiteX33" fmla="*/ 640080 w 1158240"/>
              <a:gd name="connsiteY33" fmla="*/ 6492240 h 6507480"/>
              <a:gd name="connsiteX34" fmla="*/ 685800 w 1158240"/>
              <a:gd name="connsiteY34" fmla="*/ 6507480 h 6507480"/>
              <a:gd name="connsiteX35" fmla="*/ 868680 w 1158240"/>
              <a:gd name="connsiteY35" fmla="*/ 6461760 h 6507480"/>
              <a:gd name="connsiteX36" fmla="*/ 960120 w 1158240"/>
              <a:gd name="connsiteY36" fmla="*/ 6400800 h 6507480"/>
              <a:gd name="connsiteX37" fmla="*/ 1005840 w 1158240"/>
              <a:gd name="connsiteY37" fmla="*/ 6370320 h 6507480"/>
              <a:gd name="connsiteX38" fmla="*/ 1051560 w 1158240"/>
              <a:gd name="connsiteY38" fmla="*/ 6355080 h 6507480"/>
              <a:gd name="connsiteX39" fmla="*/ 1097280 w 1158240"/>
              <a:gd name="connsiteY39" fmla="*/ 6309360 h 6507480"/>
              <a:gd name="connsiteX40" fmla="*/ 1112520 w 1158240"/>
              <a:gd name="connsiteY40" fmla="*/ 6217920 h 6507480"/>
              <a:gd name="connsiteX41" fmla="*/ 1127760 w 1158240"/>
              <a:gd name="connsiteY41" fmla="*/ 6172200 h 6507480"/>
              <a:gd name="connsiteX42" fmla="*/ 1158240 w 1158240"/>
              <a:gd name="connsiteY42" fmla="*/ 6035040 h 6507480"/>
              <a:gd name="connsiteX43" fmla="*/ 1143000 w 1158240"/>
              <a:gd name="connsiteY43" fmla="*/ 5684520 h 6507480"/>
              <a:gd name="connsiteX44" fmla="*/ 1127760 w 1158240"/>
              <a:gd name="connsiteY44" fmla="*/ 5608320 h 6507480"/>
              <a:gd name="connsiteX45" fmla="*/ 1097280 w 1158240"/>
              <a:gd name="connsiteY45" fmla="*/ 5516880 h 6507480"/>
              <a:gd name="connsiteX46" fmla="*/ 1082040 w 1158240"/>
              <a:gd name="connsiteY46" fmla="*/ 5364480 h 6507480"/>
              <a:gd name="connsiteX47" fmla="*/ 1066800 w 1158240"/>
              <a:gd name="connsiteY47" fmla="*/ 4831080 h 6507480"/>
              <a:gd name="connsiteX48" fmla="*/ 1051560 w 1158240"/>
              <a:gd name="connsiteY48" fmla="*/ 4785360 h 6507480"/>
              <a:gd name="connsiteX49" fmla="*/ 1021080 w 1158240"/>
              <a:gd name="connsiteY49" fmla="*/ 4739640 h 6507480"/>
              <a:gd name="connsiteX50" fmla="*/ 1082040 w 1158240"/>
              <a:gd name="connsiteY50" fmla="*/ 4495800 h 6507480"/>
              <a:gd name="connsiteX51" fmla="*/ 1112520 w 1158240"/>
              <a:gd name="connsiteY51" fmla="*/ 4404360 h 6507480"/>
              <a:gd name="connsiteX52" fmla="*/ 1066800 w 1158240"/>
              <a:gd name="connsiteY52" fmla="*/ 4312920 h 6507480"/>
              <a:gd name="connsiteX53" fmla="*/ 990600 w 1158240"/>
              <a:gd name="connsiteY53" fmla="*/ 4221480 h 6507480"/>
              <a:gd name="connsiteX54" fmla="*/ 975360 w 1158240"/>
              <a:gd name="connsiteY54" fmla="*/ 4175760 h 6507480"/>
              <a:gd name="connsiteX55" fmla="*/ 960120 w 1158240"/>
              <a:gd name="connsiteY55" fmla="*/ 4053840 h 6507480"/>
              <a:gd name="connsiteX56" fmla="*/ 929640 w 1158240"/>
              <a:gd name="connsiteY56" fmla="*/ 3870960 h 6507480"/>
              <a:gd name="connsiteX57" fmla="*/ 899160 w 1158240"/>
              <a:gd name="connsiteY57" fmla="*/ 3596640 h 6507480"/>
              <a:gd name="connsiteX58" fmla="*/ 914400 w 1158240"/>
              <a:gd name="connsiteY58" fmla="*/ 3398520 h 6507480"/>
              <a:gd name="connsiteX59" fmla="*/ 883920 w 1158240"/>
              <a:gd name="connsiteY59" fmla="*/ 3230880 h 6507480"/>
              <a:gd name="connsiteX60" fmla="*/ 899160 w 1158240"/>
              <a:gd name="connsiteY60" fmla="*/ 3093720 h 6507480"/>
              <a:gd name="connsiteX61" fmla="*/ 960120 w 1158240"/>
              <a:gd name="connsiteY61" fmla="*/ 2941320 h 6507480"/>
              <a:gd name="connsiteX62" fmla="*/ 975360 w 1158240"/>
              <a:gd name="connsiteY62" fmla="*/ 2865120 h 6507480"/>
              <a:gd name="connsiteX63" fmla="*/ 899160 w 1158240"/>
              <a:gd name="connsiteY63" fmla="*/ 2423160 h 6507480"/>
              <a:gd name="connsiteX64" fmla="*/ 853440 w 1158240"/>
              <a:gd name="connsiteY64" fmla="*/ 2362200 h 6507480"/>
              <a:gd name="connsiteX65" fmla="*/ 853440 w 1158240"/>
              <a:gd name="connsiteY65" fmla="*/ 2179320 h 6507480"/>
              <a:gd name="connsiteX66" fmla="*/ 883920 w 1158240"/>
              <a:gd name="connsiteY66" fmla="*/ 2026920 h 6507480"/>
              <a:gd name="connsiteX67" fmla="*/ 899160 w 1158240"/>
              <a:gd name="connsiteY67" fmla="*/ 1859280 h 6507480"/>
              <a:gd name="connsiteX68" fmla="*/ 914400 w 1158240"/>
              <a:gd name="connsiteY68" fmla="*/ 1798320 h 6507480"/>
              <a:gd name="connsiteX69" fmla="*/ 929640 w 1158240"/>
              <a:gd name="connsiteY69" fmla="*/ 1508760 h 6507480"/>
              <a:gd name="connsiteX70" fmla="*/ 868680 w 1158240"/>
              <a:gd name="connsiteY70" fmla="*/ 1417320 h 6507480"/>
              <a:gd name="connsiteX71" fmla="*/ 792480 w 1158240"/>
              <a:gd name="connsiteY71" fmla="*/ 1310640 h 6507480"/>
              <a:gd name="connsiteX72" fmla="*/ 762000 w 1158240"/>
              <a:gd name="connsiteY72" fmla="*/ 1158240 h 6507480"/>
              <a:gd name="connsiteX73" fmla="*/ 792480 w 1158240"/>
              <a:gd name="connsiteY73" fmla="*/ 746760 h 6507480"/>
              <a:gd name="connsiteX74" fmla="*/ 777240 w 1158240"/>
              <a:gd name="connsiteY74" fmla="*/ 472440 h 6507480"/>
              <a:gd name="connsiteX75" fmla="*/ 762000 w 1158240"/>
              <a:gd name="connsiteY75" fmla="*/ 381000 h 6507480"/>
              <a:gd name="connsiteX76" fmla="*/ 716280 w 1158240"/>
              <a:gd name="connsiteY76" fmla="*/ 350520 h 6507480"/>
              <a:gd name="connsiteX77" fmla="*/ 670560 w 1158240"/>
              <a:gd name="connsiteY77" fmla="*/ 304800 h 6507480"/>
              <a:gd name="connsiteX78" fmla="*/ 640080 w 1158240"/>
              <a:gd name="connsiteY78" fmla="*/ 259080 h 6507480"/>
              <a:gd name="connsiteX79" fmla="*/ 594360 w 1158240"/>
              <a:gd name="connsiteY79" fmla="*/ 167640 h 6507480"/>
              <a:gd name="connsiteX80" fmla="*/ 548640 w 1158240"/>
              <a:gd name="connsiteY80" fmla="*/ 137160 h 6507480"/>
              <a:gd name="connsiteX81" fmla="*/ 518160 w 1158240"/>
              <a:gd name="connsiteY81" fmla="*/ 91440 h 6507480"/>
              <a:gd name="connsiteX82" fmla="*/ 426720 w 1158240"/>
              <a:gd name="connsiteY82" fmla="*/ 60960 h 6507480"/>
              <a:gd name="connsiteX83" fmla="*/ 381000 w 1158240"/>
              <a:gd name="connsiteY83" fmla="*/ 45720 h 6507480"/>
              <a:gd name="connsiteX84" fmla="*/ 335280 w 1158240"/>
              <a:gd name="connsiteY84" fmla="*/ 30480 h 6507480"/>
              <a:gd name="connsiteX85" fmla="*/ 213360 w 1158240"/>
              <a:gd name="connsiteY85" fmla="*/ 0 h 6507480"/>
              <a:gd name="connsiteX86" fmla="*/ 106680 w 1158240"/>
              <a:gd name="connsiteY86" fmla="*/ 106680 h 6507480"/>
              <a:gd name="connsiteX87" fmla="*/ 30480 w 1158240"/>
              <a:gd name="connsiteY87" fmla="*/ 243840 h 6507480"/>
              <a:gd name="connsiteX88" fmla="*/ 15240 w 1158240"/>
              <a:gd name="connsiteY88" fmla="*/ 304800 h 6507480"/>
              <a:gd name="connsiteX89" fmla="*/ 0 w 1158240"/>
              <a:gd name="connsiteY89" fmla="*/ 350520 h 6507480"/>
              <a:gd name="connsiteX90" fmla="*/ 30480 w 1158240"/>
              <a:gd name="connsiteY90" fmla="*/ 472440 h 6507480"/>
              <a:gd name="connsiteX91" fmla="*/ 15240 w 1158240"/>
              <a:gd name="connsiteY91" fmla="*/ 701040 h 6507480"/>
              <a:gd name="connsiteX92" fmla="*/ 30480 w 1158240"/>
              <a:gd name="connsiteY92" fmla="*/ 777240 h 6507480"/>
              <a:gd name="connsiteX93" fmla="*/ 106680 w 1158240"/>
              <a:gd name="connsiteY93" fmla="*/ 777240 h 650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1158240" h="6507480">
                <a:moveTo>
                  <a:pt x="106680" y="777240"/>
                </a:moveTo>
                <a:cubicBezTo>
                  <a:pt x="116840" y="792480"/>
                  <a:pt x="98934" y="838702"/>
                  <a:pt x="91440" y="868680"/>
                </a:cubicBezTo>
                <a:cubicBezTo>
                  <a:pt x="83648" y="899849"/>
                  <a:pt x="60960" y="960120"/>
                  <a:pt x="60960" y="960120"/>
                </a:cubicBezTo>
                <a:cubicBezTo>
                  <a:pt x="66040" y="1107440"/>
                  <a:pt x="67005" y="1254960"/>
                  <a:pt x="76200" y="1402080"/>
                </a:cubicBezTo>
                <a:cubicBezTo>
                  <a:pt x="77202" y="1418113"/>
                  <a:pt x="91440" y="1431736"/>
                  <a:pt x="91440" y="1447800"/>
                </a:cubicBezTo>
                <a:cubicBezTo>
                  <a:pt x="91440" y="1572042"/>
                  <a:pt x="88007" y="1561346"/>
                  <a:pt x="45720" y="1645920"/>
                </a:cubicBezTo>
                <a:cubicBezTo>
                  <a:pt x="50800" y="1752600"/>
                  <a:pt x="55036" y="1859324"/>
                  <a:pt x="60960" y="1965960"/>
                </a:cubicBezTo>
                <a:cubicBezTo>
                  <a:pt x="65196" y="2042212"/>
                  <a:pt x="72186" y="2118296"/>
                  <a:pt x="76200" y="2194560"/>
                </a:cubicBezTo>
                <a:cubicBezTo>
                  <a:pt x="96122" y="2573083"/>
                  <a:pt x="53910" y="2432489"/>
                  <a:pt x="106680" y="2590800"/>
                </a:cubicBezTo>
                <a:cubicBezTo>
                  <a:pt x="119130" y="2789997"/>
                  <a:pt x="86673" y="2780578"/>
                  <a:pt x="152400" y="2895600"/>
                </a:cubicBezTo>
                <a:cubicBezTo>
                  <a:pt x="161487" y="2911503"/>
                  <a:pt x="172720" y="2926080"/>
                  <a:pt x="182880" y="2941320"/>
                </a:cubicBezTo>
                <a:cubicBezTo>
                  <a:pt x="187960" y="2961640"/>
                  <a:pt x="198120" y="2981335"/>
                  <a:pt x="198120" y="3002280"/>
                </a:cubicBezTo>
                <a:cubicBezTo>
                  <a:pt x="198120" y="3244246"/>
                  <a:pt x="209011" y="3198207"/>
                  <a:pt x="167640" y="3322320"/>
                </a:cubicBezTo>
                <a:cubicBezTo>
                  <a:pt x="162560" y="3449320"/>
                  <a:pt x="160855" y="3576500"/>
                  <a:pt x="152400" y="3703320"/>
                </a:cubicBezTo>
                <a:cubicBezTo>
                  <a:pt x="150677" y="3729166"/>
                  <a:pt x="137160" y="3753617"/>
                  <a:pt x="137160" y="3779520"/>
                </a:cubicBezTo>
                <a:cubicBezTo>
                  <a:pt x="137160" y="3798868"/>
                  <a:pt x="161762" y="3893169"/>
                  <a:pt x="167640" y="3916680"/>
                </a:cubicBezTo>
                <a:cubicBezTo>
                  <a:pt x="162560" y="3962400"/>
                  <a:pt x="163557" y="4009212"/>
                  <a:pt x="152400" y="4053840"/>
                </a:cubicBezTo>
                <a:cubicBezTo>
                  <a:pt x="147958" y="4071609"/>
                  <a:pt x="127307" y="4082054"/>
                  <a:pt x="121920" y="4099560"/>
                </a:cubicBezTo>
                <a:cubicBezTo>
                  <a:pt x="106685" y="4149075"/>
                  <a:pt x="91440" y="4251960"/>
                  <a:pt x="91440" y="4251960"/>
                </a:cubicBezTo>
                <a:cubicBezTo>
                  <a:pt x="129085" y="4440185"/>
                  <a:pt x="84837" y="4201173"/>
                  <a:pt x="121920" y="4572000"/>
                </a:cubicBezTo>
                <a:cubicBezTo>
                  <a:pt x="124004" y="4592841"/>
                  <a:pt x="125542" y="4615532"/>
                  <a:pt x="137160" y="4632960"/>
                </a:cubicBezTo>
                <a:cubicBezTo>
                  <a:pt x="147320" y="4648200"/>
                  <a:pt x="167640" y="4653280"/>
                  <a:pt x="182880" y="4663440"/>
                </a:cubicBezTo>
                <a:cubicBezTo>
                  <a:pt x="250001" y="4764121"/>
                  <a:pt x="198120" y="4665572"/>
                  <a:pt x="198120" y="4876800"/>
                </a:cubicBezTo>
                <a:cubicBezTo>
                  <a:pt x="198120" y="4963309"/>
                  <a:pt x="202171" y="5050097"/>
                  <a:pt x="213360" y="5135880"/>
                </a:cubicBezTo>
                <a:cubicBezTo>
                  <a:pt x="217516" y="5167739"/>
                  <a:pt x="243840" y="5227320"/>
                  <a:pt x="243840" y="5227320"/>
                </a:cubicBezTo>
                <a:cubicBezTo>
                  <a:pt x="248920" y="5267960"/>
                  <a:pt x="254901" y="5308497"/>
                  <a:pt x="259080" y="5349240"/>
                </a:cubicBezTo>
                <a:cubicBezTo>
                  <a:pt x="275223" y="5506630"/>
                  <a:pt x="304800" y="5821680"/>
                  <a:pt x="304800" y="5821680"/>
                </a:cubicBezTo>
                <a:cubicBezTo>
                  <a:pt x="309880" y="5938520"/>
                  <a:pt x="312510" y="6055492"/>
                  <a:pt x="320040" y="6172200"/>
                </a:cubicBezTo>
                <a:cubicBezTo>
                  <a:pt x="322677" y="6213071"/>
                  <a:pt x="322328" y="6255265"/>
                  <a:pt x="335280" y="6294120"/>
                </a:cubicBezTo>
                <a:cubicBezTo>
                  <a:pt x="343312" y="6318217"/>
                  <a:pt x="366237" y="6334411"/>
                  <a:pt x="381000" y="6355080"/>
                </a:cubicBezTo>
                <a:cubicBezTo>
                  <a:pt x="391646" y="6369985"/>
                  <a:pt x="398528" y="6387848"/>
                  <a:pt x="411480" y="6400800"/>
                </a:cubicBezTo>
                <a:cubicBezTo>
                  <a:pt x="447706" y="6437026"/>
                  <a:pt x="503369" y="6446670"/>
                  <a:pt x="548640" y="6461760"/>
                </a:cubicBezTo>
                <a:lnTo>
                  <a:pt x="594360" y="6477000"/>
                </a:lnTo>
                <a:lnTo>
                  <a:pt x="640080" y="6492240"/>
                </a:lnTo>
                <a:lnTo>
                  <a:pt x="685800" y="6507480"/>
                </a:lnTo>
                <a:cubicBezTo>
                  <a:pt x="731506" y="6499862"/>
                  <a:pt x="828428" y="6488594"/>
                  <a:pt x="868680" y="6461760"/>
                </a:cubicBezTo>
                <a:lnTo>
                  <a:pt x="960120" y="6400800"/>
                </a:lnTo>
                <a:cubicBezTo>
                  <a:pt x="975360" y="6390640"/>
                  <a:pt x="988464" y="6376112"/>
                  <a:pt x="1005840" y="6370320"/>
                </a:cubicBezTo>
                <a:lnTo>
                  <a:pt x="1051560" y="6355080"/>
                </a:lnTo>
                <a:cubicBezTo>
                  <a:pt x="1066800" y="6339840"/>
                  <a:pt x="1088527" y="6329055"/>
                  <a:pt x="1097280" y="6309360"/>
                </a:cubicBezTo>
                <a:cubicBezTo>
                  <a:pt x="1109830" y="6281123"/>
                  <a:pt x="1105817" y="6248085"/>
                  <a:pt x="1112520" y="6217920"/>
                </a:cubicBezTo>
                <a:cubicBezTo>
                  <a:pt x="1116005" y="6202238"/>
                  <a:pt x="1124275" y="6187882"/>
                  <a:pt x="1127760" y="6172200"/>
                </a:cubicBezTo>
                <a:cubicBezTo>
                  <a:pt x="1163522" y="6011271"/>
                  <a:pt x="1123933" y="6137962"/>
                  <a:pt x="1158240" y="6035040"/>
                </a:cubicBezTo>
                <a:cubicBezTo>
                  <a:pt x="1153160" y="5918200"/>
                  <a:pt x="1151332" y="5801173"/>
                  <a:pt x="1143000" y="5684520"/>
                </a:cubicBezTo>
                <a:cubicBezTo>
                  <a:pt x="1141154" y="5658683"/>
                  <a:pt x="1134576" y="5633310"/>
                  <a:pt x="1127760" y="5608320"/>
                </a:cubicBezTo>
                <a:cubicBezTo>
                  <a:pt x="1119306" y="5577323"/>
                  <a:pt x="1097280" y="5516880"/>
                  <a:pt x="1097280" y="5516880"/>
                </a:cubicBezTo>
                <a:cubicBezTo>
                  <a:pt x="1092200" y="5466080"/>
                  <a:pt x="1084307" y="5415483"/>
                  <a:pt x="1082040" y="5364480"/>
                </a:cubicBezTo>
                <a:cubicBezTo>
                  <a:pt x="1074142" y="5186783"/>
                  <a:pt x="1076149" y="5008707"/>
                  <a:pt x="1066800" y="4831080"/>
                </a:cubicBezTo>
                <a:cubicBezTo>
                  <a:pt x="1065956" y="4815038"/>
                  <a:pt x="1058744" y="4799728"/>
                  <a:pt x="1051560" y="4785360"/>
                </a:cubicBezTo>
                <a:cubicBezTo>
                  <a:pt x="1043369" y="4768977"/>
                  <a:pt x="1031240" y="4754880"/>
                  <a:pt x="1021080" y="4739640"/>
                </a:cubicBezTo>
                <a:cubicBezTo>
                  <a:pt x="1077880" y="4398838"/>
                  <a:pt x="1015619" y="4661852"/>
                  <a:pt x="1082040" y="4495800"/>
                </a:cubicBezTo>
                <a:cubicBezTo>
                  <a:pt x="1093972" y="4465969"/>
                  <a:pt x="1112520" y="4404360"/>
                  <a:pt x="1112520" y="4404360"/>
                </a:cubicBezTo>
                <a:cubicBezTo>
                  <a:pt x="1097246" y="4358538"/>
                  <a:pt x="1099626" y="4352311"/>
                  <a:pt x="1066800" y="4312920"/>
                </a:cubicBezTo>
                <a:cubicBezTo>
                  <a:pt x="1024669" y="4262363"/>
                  <a:pt x="1018979" y="4278237"/>
                  <a:pt x="990600" y="4221480"/>
                </a:cubicBezTo>
                <a:cubicBezTo>
                  <a:pt x="983416" y="4207112"/>
                  <a:pt x="980440" y="4191000"/>
                  <a:pt x="975360" y="4175760"/>
                </a:cubicBezTo>
                <a:cubicBezTo>
                  <a:pt x="970280" y="4135120"/>
                  <a:pt x="966195" y="4094343"/>
                  <a:pt x="960120" y="4053840"/>
                </a:cubicBezTo>
                <a:cubicBezTo>
                  <a:pt x="950952" y="3992723"/>
                  <a:pt x="935789" y="3932454"/>
                  <a:pt x="929640" y="3870960"/>
                </a:cubicBezTo>
                <a:cubicBezTo>
                  <a:pt x="910325" y="3677807"/>
                  <a:pt x="920732" y="3769219"/>
                  <a:pt x="899160" y="3596640"/>
                </a:cubicBezTo>
                <a:cubicBezTo>
                  <a:pt x="904240" y="3530600"/>
                  <a:pt x="914400" y="3464755"/>
                  <a:pt x="914400" y="3398520"/>
                </a:cubicBezTo>
                <a:cubicBezTo>
                  <a:pt x="914400" y="3312357"/>
                  <a:pt x="905352" y="3295177"/>
                  <a:pt x="883920" y="3230880"/>
                </a:cubicBezTo>
                <a:cubicBezTo>
                  <a:pt x="889000" y="3185160"/>
                  <a:pt x="887453" y="3138207"/>
                  <a:pt x="899160" y="3093720"/>
                </a:cubicBezTo>
                <a:cubicBezTo>
                  <a:pt x="913084" y="3040808"/>
                  <a:pt x="949390" y="2994971"/>
                  <a:pt x="960120" y="2941320"/>
                </a:cubicBezTo>
                <a:lnTo>
                  <a:pt x="975360" y="2865120"/>
                </a:lnTo>
                <a:cubicBezTo>
                  <a:pt x="949544" y="2555329"/>
                  <a:pt x="1006100" y="2583570"/>
                  <a:pt x="899160" y="2423160"/>
                </a:cubicBezTo>
                <a:cubicBezTo>
                  <a:pt x="885071" y="2402026"/>
                  <a:pt x="868680" y="2382520"/>
                  <a:pt x="853440" y="2362200"/>
                </a:cubicBezTo>
                <a:cubicBezTo>
                  <a:pt x="830091" y="2268805"/>
                  <a:pt x="832034" y="2307753"/>
                  <a:pt x="853440" y="2179320"/>
                </a:cubicBezTo>
                <a:cubicBezTo>
                  <a:pt x="861957" y="2128219"/>
                  <a:pt x="883920" y="2026920"/>
                  <a:pt x="883920" y="2026920"/>
                </a:cubicBezTo>
                <a:cubicBezTo>
                  <a:pt x="889000" y="1971040"/>
                  <a:pt x="891744" y="1914898"/>
                  <a:pt x="899160" y="1859280"/>
                </a:cubicBezTo>
                <a:cubicBezTo>
                  <a:pt x="901928" y="1838518"/>
                  <a:pt x="912586" y="1819187"/>
                  <a:pt x="914400" y="1798320"/>
                </a:cubicBezTo>
                <a:cubicBezTo>
                  <a:pt x="922773" y="1702030"/>
                  <a:pt x="924560" y="1605280"/>
                  <a:pt x="929640" y="1508760"/>
                </a:cubicBezTo>
                <a:cubicBezTo>
                  <a:pt x="909320" y="1478280"/>
                  <a:pt x="890659" y="1446626"/>
                  <a:pt x="868680" y="1417320"/>
                </a:cubicBezTo>
                <a:cubicBezTo>
                  <a:pt x="811970" y="1341707"/>
                  <a:pt x="837049" y="1377494"/>
                  <a:pt x="792480" y="1310640"/>
                </a:cubicBezTo>
                <a:cubicBezTo>
                  <a:pt x="782320" y="1259840"/>
                  <a:pt x="763523" y="1210024"/>
                  <a:pt x="762000" y="1158240"/>
                </a:cubicBezTo>
                <a:cubicBezTo>
                  <a:pt x="752971" y="851244"/>
                  <a:pt x="741935" y="898395"/>
                  <a:pt x="792480" y="746760"/>
                </a:cubicBezTo>
                <a:cubicBezTo>
                  <a:pt x="787400" y="655320"/>
                  <a:pt x="784845" y="563705"/>
                  <a:pt x="777240" y="472440"/>
                </a:cubicBezTo>
                <a:cubicBezTo>
                  <a:pt x="774674" y="441646"/>
                  <a:pt x="775819" y="408638"/>
                  <a:pt x="762000" y="381000"/>
                </a:cubicBezTo>
                <a:cubicBezTo>
                  <a:pt x="753809" y="364617"/>
                  <a:pt x="730351" y="362246"/>
                  <a:pt x="716280" y="350520"/>
                </a:cubicBezTo>
                <a:cubicBezTo>
                  <a:pt x="699723" y="336722"/>
                  <a:pt x="684358" y="321357"/>
                  <a:pt x="670560" y="304800"/>
                </a:cubicBezTo>
                <a:cubicBezTo>
                  <a:pt x="658834" y="290729"/>
                  <a:pt x="648271" y="275463"/>
                  <a:pt x="640080" y="259080"/>
                </a:cubicBezTo>
                <a:cubicBezTo>
                  <a:pt x="615290" y="209500"/>
                  <a:pt x="638036" y="211316"/>
                  <a:pt x="594360" y="167640"/>
                </a:cubicBezTo>
                <a:cubicBezTo>
                  <a:pt x="581408" y="154688"/>
                  <a:pt x="563880" y="147320"/>
                  <a:pt x="548640" y="137160"/>
                </a:cubicBezTo>
                <a:cubicBezTo>
                  <a:pt x="538480" y="121920"/>
                  <a:pt x="533692" y="101148"/>
                  <a:pt x="518160" y="91440"/>
                </a:cubicBezTo>
                <a:cubicBezTo>
                  <a:pt x="490915" y="74412"/>
                  <a:pt x="457200" y="71120"/>
                  <a:pt x="426720" y="60960"/>
                </a:cubicBezTo>
                <a:lnTo>
                  <a:pt x="381000" y="45720"/>
                </a:lnTo>
                <a:cubicBezTo>
                  <a:pt x="365760" y="40640"/>
                  <a:pt x="351032" y="33630"/>
                  <a:pt x="335280" y="30480"/>
                </a:cubicBezTo>
                <a:cubicBezTo>
                  <a:pt x="243328" y="12090"/>
                  <a:pt x="283654" y="23431"/>
                  <a:pt x="213360" y="0"/>
                </a:cubicBezTo>
                <a:cubicBezTo>
                  <a:pt x="160960" y="34934"/>
                  <a:pt x="142881" y="40311"/>
                  <a:pt x="106680" y="106680"/>
                </a:cubicBezTo>
                <a:cubicBezTo>
                  <a:pt x="17171" y="270780"/>
                  <a:pt x="133944" y="140376"/>
                  <a:pt x="30480" y="243840"/>
                </a:cubicBezTo>
                <a:cubicBezTo>
                  <a:pt x="25400" y="264160"/>
                  <a:pt x="20994" y="284661"/>
                  <a:pt x="15240" y="304800"/>
                </a:cubicBezTo>
                <a:cubicBezTo>
                  <a:pt x="10827" y="320246"/>
                  <a:pt x="0" y="334456"/>
                  <a:pt x="0" y="350520"/>
                </a:cubicBezTo>
                <a:cubicBezTo>
                  <a:pt x="0" y="387301"/>
                  <a:pt x="18454" y="436362"/>
                  <a:pt x="30480" y="472440"/>
                </a:cubicBezTo>
                <a:cubicBezTo>
                  <a:pt x="25400" y="548640"/>
                  <a:pt x="15240" y="624671"/>
                  <a:pt x="15240" y="701040"/>
                </a:cubicBezTo>
                <a:cubicBezTo>
                  <a:pt x="15240" y="726943"/>
                  <a:pt x="13897" y="757341"/>
                  <a:pt x="30480" y="777240"/>
                </a:cubicBezTo>
                <a:cubicBezTo>
                  <a:pt x="43889" y="793331"/>
                  <a:pt x="96520" y="762000"/>
                  <a:pt x="106680" y="77724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CE67819-606F-46E8-A6ED-F5F99B1AD718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48C1FA"/>
              </a:clrFrom>
              <a:clrTo>
                <a:srgbClr val="48C1FA">
                  <a:alpha val="0"/>
                </a:srgbClr>
              </a:clrTo>
            </a:clrChange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209" y="2026877"/>
            <a:ext cx="7757581" cy="10860614"/>
          </a:xfrm>
          <a:prstGeom prst="rect">
            <a:avLst/>
          </a:prstGeom>
        </p:spPr>
      </p:pic>
      <p:sp>
        <p:nvSpPr>
          <p:cNvPr id="83" name="文本框 82">
            <a:extLst>
              <a:ext uri="{FF2B5EF4-FFF2-40B4-BE49-F238E27FC236}">
                <a16:creationId xmlns:a16="http://schemas.microsoft.com/office/drawing/2014/main" id="{E5233619-EF3C-492F-AFAC-CB732C98A642}"/>
              </a:ext>
            </a:extLst>
          </p:cNvPr>
          <p:cNvSpPr txBox="1"/>
          <p:nvPr/>
        </p:nvSpPr>
        <p:spPr>
          <a:xfrm rot="21104690">
            <a:off x="5088488" y="4629701"/>
            <a:ext cx="91884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800" dirty="0">
                <a:solidFill>
                  <a:prstClr val="black"/>
                </a:solidFill>
                <a:latin typeface="汉仪铸字童年体W" panose="00020600040101010101" pitchFamily="18" charset="-122"/>
                <a:ea typeface="汉仪铸字童年体W" panose="00020600040101010101" pitchFamily="18" charset="-122"/>
              </a:rPr>
              <a:t>正</a:t>
            </a:r>
            <a:endParaRPr lang="zh-CN" altLang="en-US" sz="8800" dirty="0">
              <a:latin typeface="汉仪铸字童年体W" panose="00020600040101010101" pitchFamily="18" charset="-122"/>
              <a:ea typeface="汉仪铸字童年体W" panose="00020600040101010101" pitchFamily="18" charset="-122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8F830A52-C2A0-4E6B-B6D3-589902BE4877}"/>
              </a:ext>
            </a:extLst>
          </p:cNvPr>
          <p:cNvSpPr txBox="1"/>
          <p:nvPr/>
        </p:nvSpPr>
        <p:spPr>
          <a:xfrm rot="310614">
            <a:off x="6366568" y="4927328"/>
            <a:ext cx="8980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dirty="0">
                <a:solidFill>
                  <a:prstClr val="black"/>
                </a:solidFill>
                <a:latin typeface="汉仪铸字童年体W" panose="00020600040101010101" pitchFamily="18" charset="-122"/>
                <a:ea typeface="汉仪铸字童年体W" panose="00020600040101010101" pitchFamily="18" charset="-122"/>
              </a:rPr>
              <a:t>经</a:t>
            </a:r>
            <a:endParaRPr lang="zh-CN" altLang="en-US" sz="7200" dirty="0">
              <a:latin typeface="汉仪铸字童年体W" panose="00020600040101010101" pitchFamily="18" charset="-122"/>
              <a:ea typeface="汉仪铸字童年体W" panose="00020600040101010101" pitchFamily="18" charset="-122"/>
            </a:endParaRPr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C73DA866-EB36-45EA-BB89-882D65A34C58}"/>
              </a:ext>
            </a:extLst>
          </p:cNvPr>
          <p:cNvGrpSpPr/>
          <p:nvPr/>
        </p:nvGrpSpPr>
        <p:grpSpPr>
          <a:xfrm>
            <a:off x="163308" y="364880"/>
            <a:ext cx="11636630" cy="6151773"/>
            <a:chOff x="163308" y="364880"/>
            <a:chExt cx="11636630" cy="6151773"/>
          </a:xfrm>
        </p:grpSpPr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42C7FE88-6DBE-4A89-89D7-4AF4B36B1ADC}"/>
                </a:ext>
              </a:extLst>
            </p:cNvPr>
            <p:cNvSpPr txBox="1"/>
            <p:nvPr/>
          </p:nvSpPr>
          <p:spPr>
            <a:xfrm>
              <a:off x="163308" y="605498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汉仪铸字黑魔法W" panose="00020600040101010101" pitchFamily="18" charset="-122"/>
                  <a:ea typeface="汉仪铸字黑魔法W" panose="00020600040101010101" pitchFamily="18" charset="-122"/>
                </a:rPr>
                <a:t>“</a:t>
              </a:r>
              <a:r>
                <a:rPr lang="zh-CN" altLang="en-US" sz="2400" dirty="0">
                  <a:latin typeface="汉仪铸字黑魔法W" panose="00020600040101010101" pitchFamily="18" charset="-122"/>
                  <a:ea typeface="汉仪铸字黑魔法W" panose="00020600040101010101" pitchFamily="18" charset="-122"/>
                </a:rPr>
                <a:t>正经</a:t>
              </a:r>
              <a:r>
                <a:rPr lang="en-US" altLang="zh-CN" sz="2400" dirty="0">
                  <a:latin typeface="汉仪铸字黑魔法W" panose="00020600040101010101" pitchFamily="18" charset="-122"/>
                  <a:ea typeface="汉仪铸字黑魔法W" panose="00020600040101010101" pitchFamily="18" charset="-122"/>
                </a:rPr>
                <a:t>”</a:t>
              </a:r>
              <a:endParaRPr lang="zh-CN" altLang="en-US" sz="2400" dirty="0">
                <a:latin typeface="汉仪铸字黑魔法W" panose="00020600040101010101" pitchFamily="18" charset="-122"/>
                <a:ea typeface="汉仪铸字黑魔法W" panose="00020600040101010101" pitchFamily="18" charset="-122"/>
              </a:endParaRPr>
            </a:p>
          </p:txBody>
        </p:sp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C478F5A4-592B-4489-9B10-2A7E5DF9A3F9}"/>
                </a:ext>
              </a:extLst>
            </p:cNvPr>
            <p:cNvGrpSpPr/>
            <p:nvPr/>
          </p:nvGrpSpPr>
          <p:grpSpPr>
            <a:xfrm>
              <a:off x="334963" y="364880"/>
              <a:ext cx="11464975" cy="6133016"/>
              <a:chOff x="342582" y="434328"/>
              <a:chExt cx="11464975" cy="6133016"/>
            </a:xfrm>
          </p:grpSpPr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B1845BF0-60EF-485D-962F-B1D762E7E259}"/>
                  </a:ext>
                </a:extLst>
              </p:cNvPr>
              <p:cNvSpPr/>
              <p:nvPr/>
            </p:nvSpPr>
            <p:spPr>
              <a:xfrm>
                <a:off x="10798519" y="434328"/>
                <a:ext cx="1009038" cy="1009038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汉仪铸字黑魔法W" panose="00020600040101010101" pitchFamily="18" charset="-122"/>
                    <a:ea typeface="汉仪铸字黑魔法W" panose="00020600040101010101" pitchFamily="18" charset="-122"/>
                  </a:rPr>
                  <a:t>PPT</a:t>
                </a:r>
              </a:p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汉仪铸字黑魔法W" panose="00020600040101010101" pitchFamily="18" charset="-122"/>
                    <a:ea typeface="汉仪铸字黑魔法W" panose="00020600040101010101" pitchFamily="18" charset="-122"/>
                  </a:rPr>
                  <a:t>365</a:t>
                </a:r>
                <a:endParaRPr lang="zh-CN" altLang="en-US" sz="2400" b="1" dirty="0">
                  <a:solidFill>
                    <a:schemeClr val="tx1"/>
                  </a:solidFill>
                  <a:latin typeface="汉仪铸字黑魔法W" panose="00020600040101010101" pitchFamily="18" charset="-122"/>
                  <a:ea typeface="汉仪铸字黑魔法W" panose="00020600040101010101" pitchFamily="18" charset="-122"/>
                </a:endParaRPr>
              </a:p>
            </p:txBody>
          </p:sp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D19CD6B8-1054-4B1E-A62E-EECE2EF458D4}"/>
                  </a:ext>
                </a:extLst>
              </p:cNvPr>
              <p:cNvSpPr txBox="1"/>
              <p:nvPr/>
            </p:nvSpPr>
            <p:spPr>
              <a:xfrm>
                <a:off x="9960783" y="6100903"/>
                <a:ext cx="18421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latin typeface="汉仪铸字黑魔法W" panose="00020600040101010101" pitchFamily="18" charset="-122"/>
                    <a:ea typeface="汉仪铸字黑魔法W" panose="00020600040101010101" pitchFamily="18" charset="-122"/>
                  </a:rPr>
                  <a:t>The 17th</a:t>
                </a:r>
                <a:endParaRPr lang="zh-CN" altLang="en-US" sz="2400" b="1" dirty="0">
                  <a:latin typeface="汉仪铸字黑魔法W" panose="00020600040101010101" pitchFamily="18" charset="-122"/>
                  <a:ea typeface="汉仪铸字黑魔法W" panose="00020600040101010101" pitchFamily="18" charset="-122"/>
                </a:endParaRPr>
              </a:p>
            </p:txBody>
          </p:sp>
          <p:cxnSp>
            <p:nvCxnSpPr>
              <p:cNvPr id="90" name="直接连接符 89">
                <a:extLst>
                  <a:ext uri="{FF2B5EF4-FFF2-40B4-BE49-F238E27FC236}">
                    <a16:creationId xmlns:a16="http://schemas.microsoft.com/office/drawing/2014/main" id="{500E2F13-9089-48AC-8632-8159414A01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3543" y="434328"/>
                <a:ext cx="1504001" cy="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E6498C98-C529-4B24-A8AF-01F93F949544}"/>
                  </a:ext>
                </a:extLst>
              </p:cNvPr>
              <p:cNvSpPr txBox="1"/>
              <p:nvPr/>
            </p:nvSpPr>
            <p:spPr>
              <a:xfrm>
                <a:off x="342582" y="434328"/>
                <a:ext cx="1638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latin typeface="汉仪铸字黑魔法W" panose="00020600040101010101" pitchFamily="18" charset="-122"/>
                    <a:ea typeface="汉仪铸字黑魔法W" panose="00020600040101010101" pitchFamily="18" charset="-122"/>
                  </a:rPr>
                  <a:t>Adobebaba</a:t>
                </a:r>
                <a:endParaRPr lang="zh-CN" altLang="en-US" b="1" dirty="0">
                  <a:latin typeface="汉仪铸字黑魔法W" panose="00020600040101010101" pitchFamily="18" charset="-122"/>
                  <a:ea typeface="汉仪铸字黑魔法W" panose="00020600040101010101" pitchFamily="18" charset="-122"/>
                </a:endParaRPr>
              </a:p>
            </p:txBody>
          </p:sp>
          <p:cxnSp>
            <p:nvCxnSpPr>
              <p:cNvPr id="92" name="直接连接符 91">
                <a:extLst>
                  <a:ext uri="{FF2B5EF4-FFF2-40B4-BE49-F238E27FC236}">
                    <a16:creationId xmlns:a16="http://schemas.microsoft.com/office/drawing/2014/main" id="{8EEE8DF3-2D12-41D4-BC54-8BBF69210F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582" y="6567344"/>
                <a:ext cx="1028804" cy="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51302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20</Words>
  <Application>Microsoft Office PowerPoint</Application>
  <PresentationFormat>宽屏</PresentationFormat>
  <Paragraphs>16</Paragraphs>
  <Slides>2</Slides>
  <Notes>2</Notes>
  <HiddenSlides>1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汉仪铸字黑魔法W</vt:lpstr>
      <vt:lpstr>汉仪铸字童年体W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 haojie</dc:creator>
  <cp:lastModifiedBy>lv haojie</cp:lastModifiedBy>
  <cp:revision>19</cp:revision>
  <dcterms:created xsi:type="dcterms:W3CDTF">2019-12-06T09:27:16Z</dcterms:created>
  <dcterms:modified xsi:type="dcterms:W3CDTF">2019-12-06T11:33:58Z</dcterms:modified>
</cp:coreProperties>
</file>