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AD"/>
    <a:srgbClr val="00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14" y="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F7495-E53F-4303-8193-2ED6049A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F9C0A-859D-48C4-A060-B9856D4B5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E0F7F-E525-401D-A87C-6400BF8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288FB-9BB4-4347-8114-E40CD3D4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A2C3E-3904-478B-BF24-F971F16E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22DBE-D44B-4494-8B54-5F741B4F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5C985-5EF6-4D63-AB28-B415F346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AE861-1606-40B4-9BCF-5AA5EE2F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8EAAF-C5F3-4232-AC43-2E8EC7B3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2C524-136D-4830-A431-040B784F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61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5AB56-8352-48D7-A14F-227739A43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825BE-7A06-4568-B8F1-80CE7EAF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090BE-6A4D-4862-955C-A1B4559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D7323-B33E-4F54-B161-34CE5E95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5ABB3-C292-486C-A8BD-0BDB968D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9C01-8D53-4436-80AE-8EBBCCDF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C6E58-CC75-43DF-8DD2-49CF8493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4E931-1D4E-47B7-9BD1-C1BFE06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50A1-F14E-4AE7-AB99-AE7B1208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554EA-518D-4C32-AA22-F5820F31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D0A27-AF95-4015-82B5-7D1AA55F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05675-A524-4F21-9BB4-E9D7152F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20C10-0161-42E0-BD82-97B887C3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365B4-A0F5-41D1-803C-F98079B5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8565F-6746-4747-8CFA-0DE5CACC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0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91038-DB2E-4118-A47B-EC71283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C964-8CA0-428A-996C-AB4A86DA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2990C-DCD3-49D7-8A70-AD3550734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CD256-3E14-4B9C-A278-D1CCC496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8F12-DDF8-4AAA-95AE-03464EF3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D98D2-E1BB-43EF-AD25-4E7B982A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73349-CE30-4B64-8354-7AD08495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1E244-90D0-4A5B-AF95-7D255198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A27B74-43B6-4BC9-8143-B738A72B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9DFE3-8DBF-4A2A-BDDA-1BCB59560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3B94C0-444A-4F5A-8514-38EFD60F1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D4BE5-792C-4F91-A274-8B98D1A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2D735-70CE-41DE-83C9-01FBD8B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17EBA6-5B04-4455-92DB-3FD7D4C3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E5BA-4D7F-4AA8-94A9-41E4B9FD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D9655-619F-4889-82CE-75A63292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ADC3EB-2412-45E0-BD00-97F91450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77BA31-1A91-4E97-9BF1-72F21954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9EA478-911F-4658-881D-CDA25BA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D05C13-3A9F-4A91-BBEA-3105535E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F5BBC-2B14-4D7A-8F0B-536EC81C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5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A911-E957-4C8B-80E5-42C37D15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AD3F-2D73-4E50-9063-3AA05E05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D4701-434C-4DAD-8795-EC40CD04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57BF1-1C8E-4771-9D95-A091377D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6A8D2-5DD9-4977-927F-0A3D2939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D2DBF-A8A3-4351-867D-7D25EBE0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E17A-BFFA-4213-BC4A-59CE8E69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06D78C-D209-44A0-96EE-2241C6177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36DC5-3B72-4E51-9758-D54574A3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36927-1575-4861-8F7E-082D2998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74366-D6D1-4D7B-95C8-B8F6D746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D30BA-3CC5-4D92-B139-3A2C33E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9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F89442-C4B0-432C-A2C6-B61349ED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F76C0-3D4E-4280-907C-A4783BAC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2D69A-2EEF-45C3-9E8E-8BC0508F8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8AF3-4A15-4B51-9F24-4E2AD99FE72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2A656-39BF-48C1-9BAC-19CA7DABC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E362E-C310-4D77-9687-90AD017E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E078-0E94-4AA6-AE69-467AD387E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17/06/relationships/model3d" Target="../media/model3d2.glb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7/06/relationships/model3d" Target="../media/model3d6.glb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7/06/relationships/model3d" Target="../media/model3d7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17/06/relationships/model3d" Target="../media/model3d5.glb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7/06/relationships/model3d" Target="../media/model3d7.glb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microsoft.com/office/2017/06/relationships/model3d" Target="../media/model3d5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17/06/relationships/model3d" Target="../media/model3d6.glb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7/06/relationships/model3d" Target="../media/model3d6.glb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7/06/relationships/model3d" Target="../media/model3d7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17/06/relationships/model3d" Target="../media/model3d5.glb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17/06/relationships/model3d" Target="../media/model3d2.glb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17/06/relationships/model3d" Target="../media/model3d1.glb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17/06/relationships/model3d" Target="../media/model3d1.glb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17/06/relationships/model3d" Target="../media/model3d1.glb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17/06/relationships/model3d" Target="../media/model3d4.glb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17/06/relationships/model3d" Target="../media/model3d4.glb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microsoft.com/office/2017/06/relationships/model3d" Target="../media/model3d4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17/06/relationships/model3d" Target="../media/model3d3.glb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7/06/relationships/model3d" Target="../media/model3d7.glb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microsoft.com/office/2017/06/relationships/model3d" Target="../media/model3d5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17/06/relationships/model3d" Target="../media/model3d6.glb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AFCD334A-4787-4496-9FC2-5EC2D509C8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1710"/>
                  </p:ext>
                </p:extLst>
              </p:nvPr>
            </p:nvGraphicFramePr>
            <p:xfrm>
              <a:off x="9149665" y="-2169100"/>
              <a:ext cx="1647709" cy="207535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47709" cy="2075350"/>
                    </a:xfrm>
                    <a:prstGeom prst="rect">
                      <a:avLst/>
                    </a:prstGeom>
                  </am3d:spPr>
                  <am3d:camera>
                    <am3d:pos x="0" y="0" z="7360902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7172" d="1000000"/>
                    <am3d:preTrans dx="719595" dy="-1914934" dz="-132874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99999" ay="4" az="-1079999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4853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AFCD334A-4787-4496-9FC2-5EC2D509C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9665" y="-2169100"/>
                <a:ext cx="1647709" cy="207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5879" y="1630223"/>
              <a:ext cx="3600241" cy="3597552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600241" cy="3597552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5879" y="1630223"/>
                <a:ext cx="3600241" cy="3597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67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631F7F-209E-4A31-8FC6-8A59ACF9763E}"/>
              </a:ext>
            </a:extLst>
          </p:cNvPr>
          <p:cNvSpPr/>
          <p:nvPr/>
        </p:nvSpPr>
        <p:spPr>
          <a:xfrm>
            <a:off x="-6096000" y="3465513"/>
            <a:ext cx="25931446" cy="738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5548" y="745877"/>
              <a:ext cx="4920905" cy="53662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20905" cy="5366246"/>
                    </a:xfrm>
                    <a:prstGeom prst="rect">
                      <a:avLst/>
                    </a:prstGeom>
                  </am3d:spPr>
                  <am3d:camera>
                    <am3d:pos x="0" y="0" z="638877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06600" d="1000000"/>
                    <am3d:preTrans dx="-715539" dy="-12462013" dz="-928161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491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5548" y="745877"/>
                <a:ext cx="4920905" cy="5366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05557" y="1895458"/>
              <a:ext cx="3380886" cy="117428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380886" cy="1174283"/>
                    </a:xfrm>
                    <a:prstGeom prst="rect">
                      <a:avLst/>
                    </a:prstGeom>
                  </am3d:spPr>
                  <am3d:camera>
                    <am3d:pos x="0" y="0" z="50059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56723" d="1000000"/>
                    <am3d:preTrans dx="-164616909" dy="-38187772" dz="-5270434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7408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5557" y="1895458"/>
                <a:ext cx="3380886" cy="1174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283" y="3673624"/>
              <a:ext cx="3755433" cy="1177054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755433" cy="1177054"/>
                    </a:xfrm>
                    <a:prstGeom prst="rect">
                      <a:avLst/>
                    </a:prstGeom>
                  </am3d:spPr>
                  <am3d:camera>
                    <am3d:pos x="0" y="0" z="495123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5039" d="1000000"/>
                    <am3d:preTrans dx="-159908512" dy="9138139" dz="-4755979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1246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8283" y="3673624"/>
                <a:ext cx="3755433" cy="1177054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F2BC9196-B499-4D00-8E9C-4476F7E62C07}"/>
              </a:ext>
            </a:extLst>
          </p:cNvPr>
          <p:cNvGrpSpPr/>
          <p:nvPr/>
        </p:nvGrpSpPr>
        <p:grpSpPr>
          <a:xfrm>
            <a:off x="163308" y="364880"/>
            <a:ext cx="11636630" cy="6151773"/>
            <a:chOff x="163308" y="364880"/>
            <a:chExt cx="11636630" cy="615177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3935800-7EF8-4F56-8DDC-12D9D33781B4}"/>
                </a:ext>
              </a:extLst>
            </p:cNvPr>
            <p:cNvSpPr txBox="1"/>
            <p:nvPr/>
          </p:nvSpPr>
          <p:spPr>
            <a:xfrm>
              <a:off x="163308" y="6054988"/>
              <a:ext cx="213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“</a:t>
              </a:r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ppt365</a:t>
              </a:r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”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CF23B68-54E3-4DF9-A551-A9E38EDBE06D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33016"/>
              <a:chOff x="342582" y="434328"/>
              <a:chExt cx="11464975" cy="61330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5E1177D-7CFD-432A-B155-161B3EB010EC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14FB0B1-B921-42C7-A5EE-C4C72749FC39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18th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C0E5707B-640F-4308-AAFD-A5E1FE827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5FC37B-18BF-428F-91FE-7D2291C79C7E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E4F70FA-2588-42F0-87AD-AB2B365B2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783397" cy="4776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088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9765097"/>
                  </p:ext>
                </p:extLst>
              </p:nvPr>
            </p:nvGraphicFramePr>
            <p:xfrm>
              <a:off x="3635548" y="1498012"/>
              <a:ext cx="412503" cy="102575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2503" cy="1025759"/>
                    </a:xfrm>
                    <a:prstGeom prst="rect">
                      <a:avLst/>
                    </a:prstGeom>
                  </am3d:spPr>
                  <am3d:camera>
                    <am3d:pos x="0" y="0" z="50059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56723" d="1000000"/>
                    <am3d:preTrans dx="-164616909" dy="-38187772" dz="-52704347"/>
                    <am3d:scale>
                      <am3d:sx n="1000000" d="1000000"/>
                      <am3d:sy n="1000000" d="1000000"/>
                      <am3d:sz n="1000000" d="1000000"/>
                    </am3d:scale>
                    <am3d:rot ax="-5967553" ay="-5237552" az="596822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4911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5548" y="1498012"/>
                <a:ext cx="412503" cy="102575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4631F7F-209E-4A31-8FC6-8A59ACF9763E}"/>
              </a:ext>
            </a:extLst>
          </p:cNvPr>
          <p:cNvSpPr/>
          <p:nvPr/>
        </p:nvSpPr>
        <p:spPr>
          <a:xfrm>
            <a:off x="-6096000" y="3465513"/>
            <a:ext cx="25931446" cy="738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4880433"/>
                  </p:ext>
                </p:extLst>
              </p:nvPr>
            </p:nvGraphicFramePr>
            <p:xfrm>
              <a:off x="8192067" y="3949401"/>
              <a:ext cx="360528" cy="912722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60528" cy="912722"/>
                    </a:xfrm>
                    <a:prstGeom prst="rect">
                      <a:avLst/>
                    </a:prstGeom>
                  </am3d:spPr>
                  <am3d:camera>
                    <am3d:pos x="0" y="0" z="495123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5039" d="1000000"/>
                    <am3d:preTrans dx="-159908512" dy="9138139" dz="-47559797"/>
                    <am3d:scale>
                      <am3d:sx n="1000000" d="1000000"/>
                      <am3d:sy n="1000000" d="1000000"/>
                      <am3d:sz n="1000000" d="1000000"/>
                    </am3d:scale>
                    <am3d:rot ax="-5042539" ay="5229617" az="-504209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4883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2067" y="3949401"/>
                <a:ext cx="360528" cy="912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2527268"/>
                  </p:ext>
                </p:extLst>
              </p:nvPr>
            </p:nvGraphicFramePr>
            <p:xfrm>
              <a:off x="3635548" y="745877"/>
              <a:ext cx="4920905" cy="5366246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4920905" cy="5366246"/>
                    </a:xfrm>
                    <a:prstGeom prst="rect">
                      <a:avLst/>
                    </a:prstGeom>
                  </am3d:spPr>
                  <am3d:camera>
                    <am3d:pos x="0" y="0" z="638877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06600" d="1000000"/>
                    <am3d:preTrans dx="-715539" dy="-12462013" dz="-928161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77491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5548" y="745877"/>
                <a:ext cx="4920905" cy="53662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60A4158E-E543-4C9A-86A8-19AF6C49B758}"/>
              </a:ext>
            </a:extLst>
          </p:cNvPr>
          <p:cNvGrpSpPr/>
          <p:nvPr/>
        </p:nvGrpSpPr>
        <p:grpSpPr>
          <a:xfrm>
            <a:off x="163308" y="364880"/>
            <a:ext cx="11636630" cy="6151773"/>
            <a:chOff x="163308" y="364880"/>
            <a:chExt cx="11636630" cy="615177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4E5EDC-6D30-4225-9EE1-C41A62C16C38}"/>
                </a:ext>
              </a:extLst>
            </p:cNvPr>
            <p:cNvSpPr txBox="1"/>
            <p:nvPr/>
          </p:nvSpPr>
          <p:spPr>
            <a:xfrm>
              <a:off x="163308" y="6054988"/>
              <a:ext cx="213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“</a:t>
              </a:r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ppt365</a:t>
              </a:r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”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B33D4B5-B05A-4816-8417-DB5215F2D569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33016"/>
              <a:chOff x="342582" y="434328"/>
              <a:chExt cx="11464975" cy="61330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3C5A2A-8895-4F3C-838A-535F3620F180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E7F14C6-3FEB-444D-8D28-745BAFD162A7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18th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CAF7A60-0D99-4CEF-8152-C7273581C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796870-ED3E-47F2-96FB-8B93FF8E747F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0C46BA8-4B16-4C21-A4CB-758E87A4D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783397" cy="4776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699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631F7F-209E-4A31-8FC6-8A59ACF9763E}"/>
              </a:ext>
            </a:extLst>
          </p:cNvPr>
          <p:cNvSpPr/>
          <p:nvPr/>
        </p:nvSpPr>
        <p:spPr>
          <a:xfrm>
            <a:off x="-6096000" y="3465513"/>
            <a:ext cx="25931446" cy="738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5548" y="745877"/>
              <a:ext cx="4920905" cy="53662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20905" cy="5366246"/>
                    </a:xfrm>
                    <a:prstGeom prst="rect">
                      <a:avLst/>
                    </a:prstGeom>
                  </am3d:spPr>
                  <am3d:camera>
                    <am3d:pos x="0" y="0" z="638877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06600" d="1000000"/>
                    <am3d:preTrans dx="-715539" dy="-12462013" dz="-928161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491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5548" y="745877"/>
                <a:ext cx="4920905" cy="5366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05557" y="1895458"/>
              <a:ext cx="3380886" cy="117428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380886" cy="1174283"/>
                    </a:xfrm>
                    <a:prstGeom prst="rect">
                      <a:avLst/>
                    </a:prstGeom>
                  </am3d:spPr>
                  <am3d:camera>
                    <am3d:pos x="0" y="0" z="50059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56723" d="1000000"/>
                    <am3d:preTrans dx="-164616909" dy="-38187772" dz="-5270434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7408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5557" y="1895458"/>
                <a:ext cx="3380886" cy="1174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283" y="3673624"/>
              <a:ext cx="3755433" cy="1177054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755433" cy="1177054"/>
                    </a:xfrm>
                    <a:prstGeom prst="rect">
                      <a:avLst/>
                    </a:prstGeom>
                  </am3d:spPr>
                  <am3d:camera>
                    <am3d:pos x="0" y="0" z="495123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5039" d="1000000"/>
                    <am3d:preTrans dx="-159908512" dy="9138139" dz="-4755979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1246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8283" y="3673624"/>
                <a:ext cx="3755433" cy="11770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92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72145" y="2391325"/>
              <a:ext cx="1647709" cy="207535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47709" cy="2075350"/>
                    </a:xfrm>
                    <a:prstGeom prst="rect">
                      <a:avLst/>
                    </a:prstGeom>
                  </am3d:spPr>
                  <am3d:camera>
                    <am3d:pos x="0" y="0" z="7360902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7172" d="1000000"/>
                    <am3d:preTrans dx="719595" dy="-1914934" dz="-132874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99999" ay="4" az="-1079999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4853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2145" y="2391325"/>
                <a:ext cx="1647709" cy="207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5879" y="1630223"/>
              <a:ext cx="3600241" cy="3597552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600241" cy="3597552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5879" y="1630223"/>
                <a:ext cx="3600241" cy="3597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32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5879" y="1630223"/>
              <a:ext cx="3600241" cy="35975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0241" cy="3597552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879" y="1630223"/>
                <a:ext cx="3600241" cy="3597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72145" y="2391325"/>
              <a:ext cx="1647709" cy="207535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647709" cy="2075350"/>
                    </a:xfrm>
                    <a:prstGeom prst="rect">
                      <a:avLst/>
                    </a:prstGeom>
                  </am3d:spPr>
                  <am3d:camera>
                    <am3d:pos x="0" y="0" z="7360902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7172" d="1000000"/>
                    <am3d:preTrans dx="719595" dy="-1914934" dz="-132874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99999" ay="4" az="-10799999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4853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2145" y="2391325"/>
                <a:ext cx="1647709" cy="2075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7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5879" y="1630223"/>
              <a:ext cx="3600241" cy="35975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0241" cy="3597552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879" y="1630223"/>
                <a:ext cx="3600241" cy="3597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5170737"/>
                  </p:ext>
                </p:extLst>
              </p:nvPr>
            </p:nvGraphicFramePr>
            <p:xfrm>
              <a:off x="242945" y="7207165"/>
              <a:ext cx="1647709" cy="207535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647709" cy="2075350"/>
                    </a:xfrm>
                    <a:prstGeom prst="rect">
                      <a:avLst/>
                    </a:prstGeom>
                  </am3d:spPr>
                  <am3d:camera>
                    <am3d:pos x="0" y="0" z="7360902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7172" d="1000000"/>
                    <am3d:preTrans dx="719595" dy="-1914934" dz="-132874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99999" ay="4" az="-10799999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4853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945" y="7207165"/>
                <a:ext cx="1647709" cy="2075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35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5879" y="1630223"/>
              <a:ext cx="3600241" cy="35975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0241" cy="3597552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879" y="1630223"/>
                <a:ext cx="3600241" cy="3597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2945" y="7207165"/>
              <a:ext cx="1647709" cy="207535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647709" cy="2075350"/>
                    </a:xfrm>
                    <a:prstGeom prst="rect">
                      <a:avLst/>
                    </a:prstGeom>
                  </am3d:spPr>
                  <am3d:camera>
                    <am3d:pos x="0" y="0" z="7360902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7172" d="1000000"/>
                    <am3d:preTrans dx="719595" dy="-1914934" dz="-132874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99999" ay="4" az="-10799999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4853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83CDC474-89A9-4CE9-9426-7C8E6FE1C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945" y="7207165"/>
                <a:ext cx="1647709" cy="2075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86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9904F43E-CE5B-4F7C-B450-90191F7004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0450034"/>
                  </p:ext>
                </p:extLst>
              </p:nvPr>
            </p:nvGraphicFramePr>
            <p:xfrm>
              <a:off x="4073580" y="5717766"/>
              <a:ext cx="4166756" cy="39192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66756" cy="391920"/>
                    </a:xfrm>
                    <a:prstGeom prst="rect">
                      <a:avLst/>
                    </a:prstGeom>
                  </am3d:spPr>
                  <am3d:camera>
                    <am3d:pos x="0" y="0" z="492752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16449" d="1000000"/>
                    <am3d:preTrans dx="666607" dy="143451" dz="-4514275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109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9904F43E-CE5B-4F7C-B450-90191F700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3580" y="5717766"/>
                <a:ext cx="4166756" cy="3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模型 2">
                <a:extLst>
                  <a:ext uri="{FF2B5EF4-FFF2-40B4-BE49-F238E27FC236}">
                    <a16:creationId xmlns:a16="http://schemas.microsoft.com/office/drawing/2014/main" id="{E7AE759E-8F43-4E67-8991-4AEFAEB1FB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7096974"/>
                  </p:ext>
                </p:extLst>
              </p:nvPr>
            </p:nvGraphicFramePr>
            <p:xfrm>
              <a:off x="4326905" y="748313"/>
              <a:ext cx="3538189" cy="39785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538189" cy="397853"/>
                    </a:xfrm>
                    <a:prstGeom prst="rect">
                      <a:avLst/>
                    </a:prstGeom>
                  </am3d:spPr>
                  <am3d:camera>
                    <am3d:pos x="0" y="0" z="50059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56722" d="1000000"/>
                    <am3d:preTrans dx="-1019218" dy="-25987069" dz="-52704325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1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6523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模型 2">
                <a:extLst>
                  <a:ext uri="{FF2B5EF4-FFF2-40B4-BE49-F238E27FC236}">
                    <a16:creationId xmlns:a16="http://schemas.microsoft.com/office/drawing/2014/main" id="{E7AE759E-8F43-4E67-8991-4AEFAEB1FB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6905" y="748313"/>
                <a:ext cx="3538189" cy="397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3309" y="748313"/>
              <a:ext cx="5365380" cy="536137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365380" cy="5361373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80753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3309" y="748313"/>
                <a:ext cx="5365380" cy="53613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46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3309" y="748313"/>
              <a:ext cx="5365380" cy="53613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65380" cy="5361373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0753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3309" y="748313"/>
                <a:ext cx="5365380" cy="5361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模型 2">
                <a:extLst>
                  <a:ext uri="{FF2B5EF4-FFF2-40B4-BE49-F238E27FC236}">
                    <a16:creationId xmlns:a16="http://schemas.microsoft.com/office/drawing/2014/main" id="{E7AE759E-8F43-4E67-8991-4AEFAEB1FB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45582" y="1766100"/>
              <a:ext cx="3300836" cy="114648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300836" cy="1146480"/>
                    </a:xfrm>
                    <a:prstGeom prst="rect">
                      <a:avLst/>
                    </a:prstGeom>
                  </am3d:spPr>
                  <am3d:camera>
                    <am3d:pos x="0" y="0" z="50059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56722" d="1000000"/>
                    <am3d:preTrans dx="-1019218" dy="-25987069" dz="-5270432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6523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模型 2">
                <a:extLst>
                  <a:ext uri="{FF2B5EF4-FFF2-40B4-BE49-F238E27FC236}">
                    <a16:creationId xmlns:a16="http://schemas.microsoft.com/office/drawing/2014/main" id="{E7AE759E-8F43-4E67-8991-4AEFAEB1FB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45582" y="1766100"/>
                <a:ext cx="3300836" cy="11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9904F43E-CE5B-4F7C-B450-90191F7004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3110" y="3839547"/>
              <a:ext cx="3845779" cy="1144865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845779" cy="1144865"/>
                    </a:xfrm>
                    <a:prstGeom prst="rect">
                      <a:avLst/>
                    </a:prstGeom>
                  </am3d:spPr>
                  <am3d:camera>
                    <am3d:pos x="0" y="0" z="492752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16449" d="1000000"/>
                    <am3d:preTrans dx="666607" dy="143451" dz="-4514275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2109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9904F43E-CE5B-4F7C-B450-90191F700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3110" y="3839547"/>
                <a:ext cx="3845779" cy="11448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51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模型 2">
                <a:extLst>
                  <a:ext uri="{FF2B5EF4-FFF2-40B4-BE49-F238E27FC236}">
                    <a16:creationId xmlns:a16="http://schemas.microsoft.com/office/drawing/2014/main" id="{E7AE759E-8F43-4E67-8991-4AEFAEB1FB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4792467"/>
                  </p:ext>
                </p:extLst>
              </p:nvPr>
            </p:nvGraphicFramePr>
            <p:xfrm>
              <a:off x="3413309" y="1737360"/>
              <a:ext cx="376864" cy="112087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6864" cy="1120875"/>
                    </a:xfrm>
                    <a:prstGeom prst="rect">
                      <a:avLst/>
                    </a:prstGeom>
                  </am3d:spPr>
                  <am3d:camera>
                    <am3d:pos x="0" y="0" z="50059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56722" d="1000000"/>
                    <am3d:preTrans dx="-1019218" dy="-25987069" dz="-52704325"/>
                    <am3d:scale>
                      <am3d:sx n="1000000" d="1000000"/>
                      <am3d:sy n="1000000" d="1000000"/>
                      <am3d:sz n="1000000" d="1000000"/>
                    </am3d:scale>
                    <am3d:rot ay="-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5318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模型 2">
                <a:extLst>
                  <a:ext uri="{FF2B5EF4-FFF2-40B4-BE49-F238E27FC236}">
                    <a16:creationId xmlns:a16="http://schemas.microsoft.com/office/drawing/2014/main" id="{E7AE759E-8F43-4E67-8991-4AEFAEB1FB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3309" y="1737360"/>
                <a:ext cx="376864" cy="1120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9904F43E-CE5B-4F7C-B450-90191F7004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5662141"/>
                  </p:ext>
                </p:extLst>
              </p:nvPr>
            </p:nvGraphicFramePr>
            <p:xfrm>
              <a:off x="8410248" y="4229100"/>
              <a:ext cx="368441" cy="111367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68441" cy="1113670"/>
                    </a:xfrm>
                    <a:prstGeom prst="rect">
                      <a:avLst/>
                    </a:prstGeom>
                  </am3d:spPr>
                  <am3d:camera>
                    <am3d:pos x="0" y="0" z="492752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16449" d="1000000"/>
                    <am3d:preTrans dx="666607" dy="143451" dz="-45142757"/>
                    <am3d:scale>
                      <am3d:sx n="1000000" d="1000000"/>
                      <am3d:sy n="1000000" d="1000000"/>
                      <am3d:sz n="1000000" d="1000000"/>
                    </am3d:scale>
                    <am3d:rot ax="1" ay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81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9904F43E-CE5B-4F7C-B450-90191F700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0248" y="4229100"/>
                <a:ext cx="368441" cy="1113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3309" y="748313"/>
              <a:ext cx="5365380" cy="536137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365380" cy="5361373"/>
                    </a:xfrm>
                    <a:prstGeom prst="rect">
                      <a:avLst/>
                    </a:prstGeom>
                  </am3d:spPr>
                  <am3d:camera>
                    <am3d:pos x="0" y="0" z="665633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33187" d="1000000"/>
                    <am3d:preTrans dx="422346" dy="-2843230" dz="-94704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80753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8E6156E-BAAD-4486-9417-6B893E746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3309" y="748313"/>
                <a:ext cx="5365380" cy="53613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95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631F7F-209E-4A31-8FC6-8A59ACF9763E}"/>
              </a:ext>
            </a:extLst>
          </p:cNvPr>
          <p:cNvSpPr/>
          <p:nvPr/>
        </p:nvSpPr>
        <p:spPr>
          <a:xfrm>
            <a:off x="-6096000" y="3465513"/>
            <a:ext cx="25931446" cy="738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1063591"/>
                  </p:ext>
                </p:extLst>
              </p:nvPr>
            </p:nvGraphicFramePr>
            <p:xfrm>
              <a:off x="4514158" y="745877"/>
              <a:ext cx="3345052" cy="41150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345052" cy="411505"/>
                    </a:xfrm>
                    <a:prstGeom prst="rect">
                      <a:avLst/>
                    </a:prstGeom>
                  </am3d:spPr>
                  <am3d:camera>
                    <am3d:pos x="0" y="0" z="5005987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56723" d="1000000"/>
                    <am3d:preTrans dx="-164616909" dy="-38187772" dz="-52704347"/>
                    <am3d:scale>
                      <am3d:sx n="1000000" d="1000000"/>
                      <am3d:sy n="1000000" d="1000000"/>
                      <am3d:sz n="1000000" d="1000000"/>
                    </am3d:scale>
                    <am3d:rot ax="5373348" ay="-212" az="-267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4504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9222EFA1-86EC-48F0-818D-34A0A0B3A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4158" y="745877"/>
                <a:ext cx="3345052" cy="411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4788125"/>
                  </p:ext>
                </p:extLst>
              </p:nvPr>
            </p:nvGraphicFramePr>
            <p:xfrm>
              <a:off x="4364073" y="5709382"/>
              <a:ext cx="3463854" cy="40274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463854" cy="402741"/>
                    </a:xfrm>
                    <a:prstGeom prst="rect">
                      <a:avLst/>
                    </a:prstGeom>
                  </am3d:spPr>
                  <am3d:camera>
                    <am3d:pos x="0" y="0" z="495123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5039" d="1000000"/>
                    <am3d:preTrans dx="-159908512" dy="9138139" dz="-47559797"/>
                    <am3d:scale>
                      <am3d:sx n="1000000" d="1000000"/>
                      <am3d:sy n="1000000" d="1000000"/>
                      <am3d:sz n="1000000" d="1000000"/>
                    </am3d:scale>
                    <am3d:rot ax="-5490868" ay="839" az="3191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490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模型 7">
                <a:extLst>
                  <a:ext uri="{FF2B5EF4-FFF2-40B4-BE49-F238E27FC236}">
                    <a16:creationId xmlns:a16="http://schemas.microsoft.com/office/drawing/2014/main" id="{A433209D-33F2-4560-9C63-AD0F1090F5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4073" y="5709382"/>
                <a:ext cx="3463854" cy="402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5548" y="745877"/>
              <a:ext cx="4920905" cy="5366246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4920905" cy="5366246"/>
                    </a:xfrm>
                    <a:prstGeom prst="rect">
                      <a:avLst/>
                    </a:prstGeom>
                  </am3d:spPr>
                  <am3d:camera>
                    <am3d:pos x="0" y="0" z="638877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06600" d="1000000"/>
                    <am3d:preTrans dx="-715539" dy="-12462013" dz="-928161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77491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90467D32-B025-408A-B5D2-89F2FF837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5548" y="745877"/>
                <a:ext cx="4920905" cy="5366246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8C74211-E176-46D1-88C0-D5DABA48B329}"/>
              </a:ext>
            </a:extLst>
          </p:cNvPr>
          <p:cNvGrpSpPr/>
          <p:nvPr/>
        </p:nvGrpSpPr>
        <p:grpSpPr>
          <a:xfrm>
            <a:off x="163308" y="364880"/>
            <a:ext cx="11636630" cy="6151773"/>
            <a:chOff x="163308" y="364880"/>
            <a:chExt cx="11636630" cy="6151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5344EBA-69A6-48F8-AB12-8B31EE59AA24}"/>
                </a:ext>
              </a:extLst>
            </p:cNvPr>
            <p:cNvSpPr txBox="1"/>
            <p:nvPr/>
          </p:nvSpPr>
          <p:spPr>
            <a:xfrm>
              <a:off x="163308" y="6054988"/>
              <a:ext cx="213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“</a:t>
              </a:r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ppt365</a:t>
              </a:r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”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75AD07-3758-4285-8C47-177A94F73EB5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33016"/>
              <a:chOff x="342582" y="434328"/>
              <a:chExt cx="11464975" cy="613301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7BECC3A-3F96-4FAC-A04A-332A139B6158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5DFFB1-81B7-4481-A792-750F7EAE3250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18th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950570E-B6C3-4E6A-8F44-645DE46E7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AEEA70-1F54-4878-A1E3-66A339166E3A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5BC5729-9A83-4E89-8A07-0F3B79825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783397" cy="4776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998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</Words>
  <Application>Microsoft Office PowerPoint</Application>
  <PresentationFormat>宽屏</PresentationFormat>
  <Paragraphs>15</Paragraphs>
  <Slides>12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汉仪铸字黑魔法W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10</cp:revision>
  <dcterms:created xsi:type="dcterms:W3CDTF">2019-12-06T08:54:08Z</dcterms:created>
  <dcterms:modified xsi:type="dcterms:W3CDTF">2019-12-08T01:39:06Z</dcterms:modified>
</cp:coreProperties>
</file>