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5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71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77" y="134"/>
      </p:cViewPr>
      <p:guideLst>
        <p:guide orient="horz" pos="2160"/>
        <p:guide pos="3840"/>
        <p:guide orient="horz" pos="15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9B87B0-E440-498D-A64D-4CECE401F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187EC8-3D4D-4FC8-8F60-AB6FEA4A9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A43CEA-D766-487C-AD64-608672D18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6EDE-C5AA-4748-919A-3303BA3C85E8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05F12A-3337-475B-B77D-472DCD97B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D87B3A-27CC-41A4-AA8B-EFD2DDEC8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33054-E737-47B2-BCFC-1B5E1991C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708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C7AB1-A935-4F9E-A795-19741B54C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8205D7-EE24-4027-A0D4-797115D8B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BE8CC4-29EC-438B-A0AF-8FA7C5FB7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6EDE-C5AA-4748-919A-3303BA3C85E8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FD5003-6C1F-42BB-A759-17CD1DB97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1AC414-7B1A-44D9-B6DE-764B85500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33054-E737-47B2-BCFC-1B5E1991C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569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80FE3E-C4C1-48F9-9D6C-717C39AF1F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3154D0-1820-4B71-B88C-69E8A4C38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59EAA3-84AA-4F2B-97A6-C4DC1DCED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6EDE-C5AA-4748-919A-3303BA3C85E8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8422D6-286D-4651-8E5A-19905FBB4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D50349-6EC2-4C22-A379-2893B5A8B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33054-E737-47B2-BCFC-1B5E1991C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628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C664EA-EDBE-485F-A089-DBA54F76B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08A26-605A-48D0-A518-FEC125392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9DF123-9C5D-45DE-9AD9-C8C5339F6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6EDE-C5AA-4748-919A-3303BA3C85E8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C0F01C-4919-4233-ADFC-BBA446128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0E418B-2504-4442-B050-34731B12B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33054-E737-47B2-BCFC-1B5E1991C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25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30003C-D702-4E44-B16C-2A2A9F1FD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A1A121-4BBF-46E5-AE12-D25651356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B6FAD4-9ABE-434F-B6B1-0A7B45937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6EDE-C5AA-4748-919A-3303BA3C85E8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46D390-353D-4848-8A3C-7A96EB8F7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62F6A5-E0B4-4403-AB4F-4A422939A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33054-E737-47B2-BCFC-1B5E1991C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0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219038-3219-4980-BB9F-9074CDC32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F99F1F-54DD-4320-A95D-871267371D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9B92E2-113E-4EE0-9FDC-0CFCA27D2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75A995-3BD9-4A1C-AD16-483A1F8AC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6EDE-C5AA-4748-919A-3303BA3C85E8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90328A-9051-466D-BBBA-35CB85E7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E0721C-39CE-4708-9092-2FFDDDAD3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33054-E737-47B2-BCFC-1B5E1991C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533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3BB708-54A8-47C4-9EC0-A8A43ACB0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89CAFB-6D4F-4913-9462-A935A5456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B80C2B-86F4-49CC-8763-E692A71DE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A10644-B48D-468B-9E51-145BB5F8C7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84F102-9CAE-4E70-844E-28063A506E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7C555BE-1700-40E9-A7D8-1EF0AB2F7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6EDE-C5AA-4748-919A-3303BA3C85E8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162B06-D529-4AFC-BA5B-DDD178E70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8CCD8F-49CF-4620-A99F-EB26AFC87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33054-E737-47B2-BCFC-1B5E1991C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413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C57F9D-3F30-4D76-8736-AA541D8C0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F34B0AE-893C-4058-9F6C-AA4260A5B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6EDE-C5AA-4748-919A-3303BA3C85E8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26AC489-731F-4E5E-85EE-012250B3C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630472-3480-4FB6-94E8-5C6EE7313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33054-E737-47B2-BCFC-1B5E1991C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307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51D73B-D993-45C4-9FE4-2F0B46A4D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6EDE-C5AA-4748-919A-3303BA3C85E8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126637-BB00-4D36-ACFF-FBBF12586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5D79F9-D54D-4450-AE4E-9C96A33DA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33054-E737-47B2-BCFC-1B5E1991C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836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895012-4324-48A0-BEC5-497D11E50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3F5966-A6F5-4D9D-99EC-7A2D12A8D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DDB4B7-3121-4EBF-B07C-5BD5CDD87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6F2DE2-3B26-4F3F-A86A-A096C45D0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6EDE-C5AA-4748-919A-3303BA3C85E8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D6AC88-8130-4C96-B110-42125BBE3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2D4A5F-211B-4CF8-A94F-6CC26DC01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33054-E737-47B2-BCFC-1B5E1991C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524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809DA-8664-48EE-AA98-959DF2340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493238A-FEF4-4FBD-946C-4A20840A15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3C2FE3-AE73-452C-9E04-513FE6A6E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3C421B-10A0-4F46-8677-BE856850E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6EDE-C5AA-4748-919A-3303BA3C85E8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9704B7-4381-4A7D-8CCB-A77DC5411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56C460-E18B-41E4-BBFC-027A4E6BF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33054-E737-47B2-BCFC-1B5E1991C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514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3E82EE9-83C9-4A99-9EFD-6603379DD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8B1B85-21B8-45EE-B6A9-7E7135261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7E41A5-71FC-43BC-9981-B896C1D1FF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26EDE-C5AA-4748-919A-3303BA3C85E8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F7FA2D-0F90-4A66-ABA8-B5362D8EEB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A5E274-A5FA-437B-B6BC-40FD3E2F71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33054-E737-47B2-BCFC-1B5E1991C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610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F09CFE3B-775F-484C-82E8-E633C9ACC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492" y="-721328"/>
            <a:ext cx="12450985" cy="830065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F7D9BDD-559E-49E3-A5A7-CF4E36483D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18" t="4319" r="31534" b="89736"/>
          <a:stretch/>
        </p:blipFill>
        <p:spPr>
          <a:xfrm>
            <a:off x="4191000" y="2457451"/>
            <a:ext cx="1752600" cy="208407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D1D4084-4EF1-444A-9318-5A27B584E0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71" t="4322" r="30643" b="89254"/>
          <a:stretch/>
        </p:blipFill>
        <p:spPr>
          <a:xfrm>
            <a:off x="6095999" y="2457450"/>
            <a:ext cx="1749545" cy="225171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DA9AA98-1510-4AE7-9A61-D89A1F47DDE7}"/>
              </a:ext>
            </a:extLst>
          </p:cNvPr>
          <p:cNvSpPr txBox="1"/>
          <p:nvPr/>
        </p:nvSpPr>
        <p:spPr>
          <a:xfrm>
            <a:off x="7845544" y="2721337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℃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B47511C-620E-4348-991A-F3515C84A4D9}"/>
              </a:ext>
            </a:extLst>
          </p:cNvPr>
          <p:cNvGrpSpPr/>
          <p:nvPr/>
        </p:nvGrpSpPr>
        <p:grpSpPr>
          <a:xfrm>
            <a:off x="170928" y="364880"/>
            <a:ext cx="11629010" cy="6151773"/>
            <a:chOff x="170928" y="364880"/>
            <a:chExt cx="11629010" cy="6151773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DD09978F-7A90-4C9C-9473-D09F33208317}"/>
                </a:ext>
              </a:extLst>
            </p:cNvPr>
            <p:cNvSpPr txBox="1"/>
            <p:nvPr/>
          </p:nvSpPr>
          <p:spPr>
            <a:xfrm>
              <a:off x="170928" y="6054988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汉仪铸字黑魔法W" panose="00020600040101010101" pitchFamily="18" charset="-122"/>
                  <a:ea typeface="汉仪铸字黑魔法W" panose="00020600040101010101" pitchFamily="18" charset="-122"/>
                </a:rPr>
                <a:t>滚动数字特效</a:t>
              </a:r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9136D12D-1129-41BF-A4DE-EE45F2C8AB8A}"/>
                </a:ext>
              </a:extLst>
            </p:cNvPr>
            <p:cNvGrpSpPr/>
            <p:nvPr/>
          </p:nvGrpSpPr>
          <p:grpSpPr>
            <a:xfrm>
              <a:off x="266700" y="364880"/>
              <a:ext cx="11533238" cy="6128240"/>
              <a:chOff x="274319" y="434328"/>
              <a:chExt cx="11533238" cy="6128240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F31F3E58-322D-4830-8A68-671E2D2D2CB4}"/>
                  </a:ext>
                </a:extLst>
              </p:cNvPr>
              <p:cNvSpPr/>
              <p:nvPr/>
            </p:nvSpPr>
            <p:spPr>
              <a:xfrm>
                <a:off x="10798519" y="434328"/>
                <a:ext cx="1009038" cy="1009038"/>
              </a:xfrm>
              <a:prstGeom prst="rect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bg1"/>
                    </a:solidFill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PPT</a:t>
                </a:r>
              </a:p>
              <a:p>
                <a:pPr algn="ctr"/>
                <a:r>
                  <a:rPr lang="en-US" altLang="zh-CN" sz="2400" b="1" dirty="0">
                    <a:solidFill>
                      <a:schemeClr val="bg1"/>
                    </a:solidFill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365</a:t>
                </a:r>
                <a:endParaRPr lang="zh-CN" altLang="en-US" sz="2400" b="1" dirty="0">
                  <a:solidFill>
                    <a:schemeClr val="bg1"/>
                  </a:solidFill>
                  <a:latin typeface="汉仪铸字黑魔法W" panose="00020600040101010101" pitchFamily="18" charset="-122"/>
                  <a:ea typeface="汉仪铸字黑魔法W" panose="00020600040101010101" pitchFamily="18" charset="-122"/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A087BE5-9F5D-40AD-84B3-C0287B067AB5}"/>
                  </a:ext>
                </a:extLst>
              </p:cNvPr>
              <p:cNvSpPr txBox="1"/>
              <p:nvPr/>
            </p:nvSpPr>
            <p:spPr>
              <a:xfrm>
                <a:off x="9960783" y="6100903"/>
                <a:ext cx="18421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chemeClr val="bg1"/>
                    </a:solidFill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The 19th</a:t>
                </a:r>
                <a:endParaRPr lang="zh-CN" altLang="en-US" sz="2400" b="1" dirty="0">
                  <a:solidFill>
                    <a:schemeClr val="bg1"/>
                  </a:solidFill>
                  <a:latin typeface="汉仪铸字黑魔法W" panose="00020600040101010101" pitchFamily="18" charset="-122"/>
                  <a:ea typeface="汉仪铸字黑魔法W" panose="00020600040101010101" pitchFamily="18" charset="-122"/>
                </a:endParaRPr>
              </a:p>
            </p:txBody>
          </p:sp>
          <p:cxnSp>
            <p:nvCxnSpPr>
              <p:cNvPr id="19" name="直接连接符 18">
                <a:extLst>
                  <a:ext uri="{FF2B5EF4-FFF2-40B4-BE49-F238E27FC236}">
                    <a16:creationId xmlns:a16="http://schemas.microsoft.com/office/drawing/2014/main" id="{F1332DD9-CF76-4995-BD44-C0C8A9F7A8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3543" y="434328"/>
                <a:ext cx="1504001" cy="0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113172A-29AE-4582-8EDA-EC5CBC1A6D27}"/>
                  </a:ext>
                </a:extLst>
              </p:cNvPr>
              <p:cNvSpPr txBox="1"/>
              <p:nvPr/>
            </p:nvSpPr>
            <p:spPr>
              <a:xfrm>
                <a:off x="342582" y="434328"/>
                <a:ext cx="1638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bg1"/>
                    </a:solidFill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Adobebaba</a:t>
                </a:r>
                <a:endParaRPr lang="zh-CN" altLang="en-US" b="1" dirty="0">
                  <a:solidFill>
                    <a:schemeClr val="bg1"/>
                  </a:solidFill>
                  <a:latin typeface="汉仪铸字黑魔法W" panose="00020600040101010101" pitchFamily="18" charset="-122"/>
                  <a:ea typeface="汉仪铸字黑魔法W" panose="00020600040101010101" pitchFamily="18" charset="-122"/>
                </a:endParaRPr>
              </a:p>
            </p:txBody>
          </p: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EF3AEE9B-C4A6-43C5-9BA5-900D22BFD9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319" y="6562568"/>
                <a:ext cx="1832610" cy="0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97312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F09CFE3B-775F-484C-82E8-E633C9ACC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492" y="-721328"/>
            <a:ext cx="12450985" cy="830065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F7D9BDD-559E-49E3-A5A7-CF4E36483D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33" t="21742" r="28416" b="68998"/>
          <a:stretch/>
        </p:blipFill>
        <p:spPr>
          <a:xfrm>
            <a:off x="4323702" y="2042160"/>
            <a:ext cx="1772298" cy="324612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D1D4084-4EF1-444A-9318-5A27B584E0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71" t="67306" r="34633" b="23434"/>
          <a:stretch/>
        </p:blipFill>
        <p:spPr>
          <a:xfrm>
            <a:off x="6096000" y="1676400"/>
            <a:ext cx="1554480" cy="324612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DA9AA98-1510-4AE7-9A61-D89A1F47DDE7}"/>
              </a:ext>
            </a:extLst>
          </p:cNvPr>
          <p:cNvSpPr txBox="1"/>
          <p:nvPr/>
        </p:nvSpPr>
        <p:spPr>
          <a:xfrm>
            <a:off x="7845544" y="2721337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℃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35D81A79-681B-4003-BCB4-B4DDEA06D4EA}"/>
              </a:ext>
            </a:extLst>
          </p:cNvPr>
          <p:cNvGrpSpPr/>
          <p:nvPr/>
        </p:nvGrpSpPr>
        <p:grpSpPr>
          <a:xfrm>
            <a:off x="170928" y="364880"/>
            <a:ext cx="11629010" cy="6151773"/>
            <a:chOff x="170928" y="364880"/>
            <a:chExt cx="11629010" cy="6151773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2F6A964C-708C-4F4D-A627-2DA3586309F9}"/>
                </a:ext>
              </a:extLst>
            </p:cNvPr>
            <p:cNvSpPr txBox="1"/>
            <p:nvPr/>
          </p:nvSpPr>
          <p:spPr>
            <a:xfrm>
              <a:off x="170928" y="6054988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汉仪铸字黑魔法W" panose="00020600040101010101" pitchFamily="18" charset="-122"/>
                  <a:ea typeface="汉仪铸字黑魔法W" panose="00020600040101010101" pitchFamily="18" charset="-122"/>
                </a:rPr>
                <a:t>滚动数字特效</a:t>
              </a: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BEF3F552-226C-4BCF-88EF-183FAF918926}"/>
                </a:ext>
              </a:extLst>
            </p:cNvPr>
            <p:cNvGrpSpPr/>
            <p:nvPr/>
          </p:nvGrpSpPr>
          <p:grpSpPr>
            <a:xfrm>
              <a:off x="266700" y="364880"/>
              <a:ext cx="11533238" cy="6128240"/>
              <a:chOff x="274319" y="434328"/>
              <a:chExt cx="11533238" cy="6128240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CCEB3792-121E-48AD-B912-2462314A8187}"/>
                  </a:ext>
                </a:extLst>
              </p:cNvPr>
              <p:cNvSpPr/>
              <p:nvPr/>
            </p:nvSpPr>
            <p:spPr>
              <a:xfrm>
                <a:off x="10798519" y="434328"/>
                <a:ext cx="1009038" cy="1009038"/>
              </a:xfrm>
              <a:prstGeom prst="rect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bg1"/>
                    </a:solidFill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PPT</a:t>
                </a:r>
              </a:p>
              <a:p>
                <a:pPr algn="ctr"/>
                <a:r>
                  <a:rPr lang="en-US" altLang="zh-CN" sz="2400" b="1" dirty="0">
                    <a:solidFill>
                      <a:schemeClr val="bg1"/>
                    </a:solidFill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365</a:t>
                </a:r>
                <a:endParaRPr lang="zh-CN" altLang="en-US" sz="2400" b="1" dirty="0">
                  <a:solidFill>
                    <a:schemeClr val="bg1"/>
                  </a:solidFill>
                  <a:latin typeface="汉仪铸字黑魔法W" panose="00020600040101010101" pitchFamily="18" charset="-122"/>
                  <a:ea typeface="汉仪铸字黑魔法W" panose="00020600040101010101" pitchFamily="18" charset="-122"/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0ADDF83-CD46-45F4-920C-9FB1CD064A44}"/>
                  </a:ext>
                </a:extLst>
              </p:cNvPr>
              <p:cNvSpPr txBox="1"/>
              <p:nvPr/>
            </p:nvSpPr>
            <p:spPr>
              <a:xfrm>
                <a:off x="9960783" y="6100903"/>
                <a:ext cx="18421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chemeClr val="bg1"/>
                    </a:solidFill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The 19th</a:t>
                </a:r>
                <a:endParaRPr lang="zh-CN" altLang="en-US" sz="2400" b="1" dirty="0">
                  <a:solidFill>
                    <a:schemeClr val="bg1"/>
                  </a:solidFill>
                  <a:latin typeface="汉仪铸字黑魔法W" panose="00020600040101010101" pitchFamily="18" charset="-122"/>
                  <a:ea typeface="汉仪铸字黑魔法W" panose="00020600040101010101" pitchFamily="18" charset="-122"/>
                </a:endParaRPr>
              </a:p>
            </p:txBody>
          </p: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151D9FD3-1125-4856-BDDC-24204F8BB1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3543" y="434328"/>
                <a:ext cx="1504001" cy="0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2F232B9-8D0F-4137-AC69-865D954D05ED}"/>
                  </a:ext>
                </a:extLst>
              </p:cNvPr>
              <p:cNvSpPr txBox="1"/>
              <p:nvPr/>
            </p:nvSpPr>
            <p:spPr>
              <a:xfrm>
                <a:off x="342582" y="434328"/>
                <a:ext cx="1638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bg1"/>
                    </a:solidFill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Adobebaba</a:t>
                </a:r>
                <a:endParaRPr lang="zh-CN" altLang="en-US" b="1" dirty="0">
                  <a:solidFill>
                    <a:schemeClr val="bg1"/>
                  </a:solidFill>
                  <a:latin typeface="汉仪铸字黑魔法W" panose="00020600040101010101" pitchFamily="18" charset="-122"/>
                  <a:ea typeface="汉仪铸字黑魔法W" panose="00020600040101010101" pitchFamily="18" charset="-122"/>
                </a:endParaRPr>
              </a:p>
            </p:txBody>
          </p: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D6A309E5-5FC5-4AE0-B6E0-1C5C33C7B8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319" y="6562568"/>
                <a:ext cx="1832610" cy="0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778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18</Words>
  <Application>Microsoft Office PowerPoint</Application>
  <PresentationFormat>宽屏</PresentationFormat>
  <Paragraphs>12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汉仪铸字黑魔法W</vt:lpstr>
      <vt:lpstr>Arial</vt:lpstr>
      <vt:lpstr>Arial Rounded MT Bold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 haojie</dc:creator>
  <cp:lastModifiedBy>lv haojie</cp:lastModifiedBy>
  <cp:revision>8</cp:revision>
  <dcterms:created xsi:type="dcterms:W3CDTF">2019-12-07T00:08:04Z</dcterms:created>
  <dcterms:modified xsi:type="dcterms:W3CDTF">2019-12-07T00:56:36Z</dcterms:modified>
</cp:coreProperties>
</file>