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57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FF"/>
    <a:srgbClr val="0000FF"/>
    <a:srgbClr val="007FFF"/>
    <a:srgbClr val="00FF00"/>
    <a:srgbClr val="FFFF00"/>
    <a:srgbClr val="FFA500"/>
    <a:srgbClr val="FF0000"/>
    <a:srgbClr val="4472C4"/>
    <a:srgbClr val="1B3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2578" y="1378"/>
      </p:cViewPr>
      <p:guideLst>
        <p:guide orient="horz" pos="2160"/>
        <p:guide pos="2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7F4FF-5277-4DBD-B5F5-6CEF1FC63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BE7F0C-CF76-42FF-80A1-8C4E2E792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C4970-360D-434D-9325-C5953D81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DC03-13D4-40B4-B093-D4AE8B2FA65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E144B-6357-4271-ADB6-FB1AB93E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C3C65-693A-4D94-92FD-23F34FE7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828-2925-4DE1-8BEE-0A25D0EA9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5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CD31D-ECEE-4BE0-A06C-02E9D2F8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9F9122-C0A7-47F7-9821-078ECA88F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F688E-6225-4BA7-9E58-0F9ECCA2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DC03-13D4-40B4-B093-D4AE8B2FA65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529EB-9163-413B-A93A-5E1A4A06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8A26E-1D7E-4CFE-95CA-F29D5A2A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828-2925-4DE1-8BEE-0A25D0EA9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1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0FE682-EC2C-4E15-A3E2-5CBDA52B2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D10ADE-161F-4FDF-9CFA-C5FD0B7D0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BA700-DBA4-437D-A5D9-347F313C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DC03-13D4-40B4-B093-D4AE8B2FA65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B0C18-FECE-4748-9458-C67889F6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4669F-046A-42E4-ACB1-7CE0AC28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828-2925-4DE1-8BEE-0A25D0EA9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1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F7495-A1E7-471C-9FC4-BBC9A990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BAF6B-AE81-4B91-9763-D8212D54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5D96C-935E-4D40-A184-3C81894B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DC03-13D4-40B4-B093-D4AE8B2FA65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6BC27-3C0B-4A33-A58B-73C1E867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0700B-EC65-4BEE-9EFC-0FC76B2E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828-2925-4DE1-8BEE-0A25D0EA9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55443-2811-4D68-9FDA-7A505EB6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0970D-6E86-43F8-B658-2E5EB3C2B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25301-BB70-4162-AD0C-23D4631C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DC03-13D4-40B4-B093-D4AE8B2FA65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364FE-CB03-4B21-B870-3E408180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A0BD8-9A5A-4F5A-8387-2ADF1F55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828-2925-4DE1-8BEE-0A25D0EA9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0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F9F68-0BEF-408A-ACDF-1ED7E7D6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35CE1-2B5E-48DB-90DE-AEA8487AF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DEF703-12EE-4FC9-9A49-7784A051F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31ABDD-82AF-4DCC-9A7C-5C975F4E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DC03-13D4-40B4-B093-D4AE8B2FA65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F7B97B-3C5F-43A3-A965-4E6690FC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73B102-225E-4073-AAFE-C00BBD92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828-2925-4DE1-8BEE-0A25D0EA9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3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38AD4-1A8D-44AA-A110-AB8B6047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1F3CA-09BF-43F7-8338-33BF93AEB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A5442-35D1-4A1C-99B5-99265DA06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AAD200-91E5-4BA6-9D1E-3FAD14023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FBA0C4-4B5B-4B5A-839B-94EF7C770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77B789-3C64-4566-844A-F6666A03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DC03-13D4-40B4-B093-D4AE8B2FA65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1CCDA-BF77-4875-B562-13306E58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5098DF-5019-4F81-9F9F-6A267CF1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828-2925-4DE1-8BEE-0A25D0EA9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8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543D0-FD26-4650-BB61-A8C776DC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9DFEFF-2E47-4328-89B0-D4214C7C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DC03-13D4-40B4-B093-D4AE8B2FA65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D41FC1-36C4-40F3-BD15-5F90BC0D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125638-F2CE-41E2-86A9-C408A49C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828-2925-4DE1-8BEE-0A25D0EA9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8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982C24-3A0E-442B-8248-9E5CDCEA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DC03-13D4-40B4-B093-D4AE8B2FA65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22F289-30E5-4014-8353-4CE2D227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25E744-3F86-48D5-80B9-5EA12F29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828-2925-4DE1-8BEE-0A25D0EA9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6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D525E-8B33-4187-8777-ECB63843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C1E37-FAF3-439D-BF03-5F04AA3E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F767B-6C49-4916-975F-6663EF0E5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5E5E9-0FAA-467E-8C3E-74BAE56D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DC03-13D4-40B4-B093-D4AE8B2FA65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F79EB-1814-47DB-AAF4-F091451A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D3BEF-E364-488E-9C7D-A2C25689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828-2925-4DE1-8BEE-0A25D0EA9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7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DD54A-A074-4788-AC0F-FCDF8741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519B4E-1113-4494-B4CE-C7E1BBF32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F28A10-0018-414F-BDFA-540E7FBFE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8DB58-78B5-4E98-B20D-37D7AA27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DC03-13D4-40B4-B093-D4AE8B2FA65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1A1B90-B1A1-4B5C-8B7E-BDD0C2A2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64E83-9BDF-41E2-B998-5E0831B6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828-2925-4DE1-8BEE-0A25D0EA9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3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58AF20-E14E-4051-B3EB-4A4B4012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9F003-7354-47F8-977A-E26E45C6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A9DCA-D4CE-4BDA-9D5E-5BF7D1F62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DC03-13D4-40B4-B093-D4AE8B2FA65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7DB31-EF7B-4581-AD1C-846EC947B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30471-3C4B-4094-8496-0EB6BA1C3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58828-2925-4DE1-8BEE-0A25D0EA9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6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4A04A72-13A7-4081-A9A9-692E5797FBD2}"/>
              </a:ext>
            </a:extLst>
          </p:cNvPr>
          <p:cNvSpPr/>
          <p:nvPr/>
        </p:nvSpPr>
        <p:spPr>
          <a:xfrm rot="1800000">
            <a:off x="-1827660" y="-3235292"/>
            <a:ext cx="3076879" cy="133285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52276C2C-BF6B-4A28-AB7A-FDF8B757BC6A}"/>
              </a:ext>
            </a:extLst>
          </p:cNvPr>
          <p:cNvSpPr/>
          <p:nvPr/>
        </p:nvSpPr>
        <p:spPr>
          <a:xfrm rot="1800000">
            <a:off x="-1634168" y="-3235292"/>
            <a:ext cx="3076879" cy="13328585"/>
          </a:xfrm>
          <a:prstGeom prst="rect">
            <a:avLst/>
          </a:prstGeom>
          <a:solidFill>
            <a:srgbClr val="FF0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B1B2E415-66CA-47A0-9EFE-36D2CDCD8582}"/>
              </a:ext>
            </a:extLst>
          </p:cNvPr>
          <p:cNvSpPr/>
          <p:nvPr/>
        </p:nvSpPr>
        <p:spPr>
          <a:xfrm rot="1800000">
            <a:off x="-1440677" y="-3235292"/>
            <a:ext cx="3076879" cy="13328585"/>
          </a:xfrm>
          <a:prstGeom prst="rect">
            <a:avLst/>
          </a:prstGeom>
          <a:solidFill>
            <a:srgbClr val="FF1E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2D200A0C-B046-42B4-959F-4F641D59C33D}"/>
              </a:ext>
            </a:extLst>
          </p:cNvPr>
          <p:cNvSpPr/>
          <p:nvPr/>
        </p:nvSpPr>
        <p:spPr>
          <a:xfrm rot="1800000">
            <a:off x="-1247185" y="-3235292"/>
            <a:ext cx="3076879" cy="13328585"/>
          </a:xfrm>
          <a:prstGeom prst="rect">
            <a:avLst/>
          </a:prstGeom>
          <a:solidFill>
            <a:srgbClr val="FF2D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6F322D97-6C17-45C8-9CA7-845193F103E5}"/>
              </a:ext>
            </a:extLst>
          </p:cNvPr>
          <p:cNvSpPr/>
          <p:nvPr/>
        </p:nvSpPr>
        <p:spPr>
          <a:xfrm rot="1800000">
            <a:off x="-1053694" y="-3235292"/>
            <a:ext cx="3076879" cy="13328585"/>
          </a:xfrm>
          <a:prstGeom prst="rect">
            <a:avLst/>
          </a:prstGeom>
          <a:solidFill>
            <a:srgbClr val="FF3C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6B727BC9-FA1B-4F6F-81D4-6E12567C3540}"/>
              </a:ext>
            </a:extLst>
          </p:cNvPr>
          <p:cNvSpPr/>
          <p:nvPr/>
        </p:nvSpPr>
        <p:spPr>
          <a:xfrm rot="1800000">
            <a:off x="-860202" y="-3235292"/>
            <a:ext cx="3076879" cy="13328585"/>
          </a:xfrm>
          <a:prstGeom prst="rect">
            <a:avLst/>
          </a:prstGeom>
          <a:solidFill>
            <a:srgbClr val="FF4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BA22358E-A8D1-4F93-A984-6D33EDBC1FA6}"/>
              </a:ext>
            </a:extLst>
          </p:cNvPr>
          <p:cNvSpPr/>
          <p:nvPr/>
        </p:nvSpPr>
        <p:spPr>
          <a:xfrm rot="1800000">
            <a:off x="-666711" y="-3235292"/>
            <a:ext cx="3076879" cy="13328585"/>
          </a:xfrm>
          <a:prstGeom prst="rect">
            <a:avLst/>
          </a:prstGeom>
          <a:solidFill>
            <a:srgbClr val="FF5A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08EDF48B-2D5B-4D5D-9364-75571CC1915D}"/>
              </a:ext>
            </a:extLst>
          </p:cNvPr>
          <p:cNvSpPr/>
          <p:nvPr/>
        </p:nvSpPr>
        <p:spPr>
          <a:xfrm rot="1800000">
            <a:off x="-473219" y="-3235292"/>
            <a:ext cx="3076879" cy="13328585"/>
          </a:xfrm>
          <a:prstGeom prst="rect">
            <a:avLst/>
          </a:prstGeom>
          <a:solidFill>
            <a:srgbClr val="FF6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55C6EA03-372E-443B-936B-F9A9DA411CAA}"/>
              </a:ext>
            </a:extLst>
          </p:cNvPr>
          <p:cNvSpPr/>
          <p:nvPr/>
        </p:nvSpPr>
        <p:spPr>
          <a:xfrm rot="1800000">
            <a:off x="-279728" y="-3235292"/>
            <a:ext cx="3076879" cy="13328585"/>
          </a:xfrm>
          <a:prstGeom prst="rect">
            <a:avLst/>
          </a:prstGeom>
          <a:solidFill>
            <a:srgbClr val="FF78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76" name="矩形 475">
            <a:extLst>
              <a:ext uri="{FF2B5EF4-FFF2-40B4-BE49-F238E27FC236}">
                <a16:creationId xmlns:a16="http://schemas.microsoft.com/office/drawing/2014/main" id="{CFEF859E-DA8C-45BA-92FB-9F0EB2209416}"/>
              </a:ext>
            </a:extLst>
          </p:cNvPr>
          <p:cNvSpPr/>
          <p:nvPr/>
        </p:nvSpPr>
        <p:spPr>
          <a:xfrm rot="1800000">
            <a:off x="-86236" y="-3235292"/>
            <a:ext cx="3076879" cy="13328585"/>
          </a:xfrm>
          <a:prstGeom prst="rect">
            <a:avLst/>
          </a:prstGeom>
          <a:solidFill>
            <a:srgbClr val="FF87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B8317A7F-06D5-45B1-A585-EA76F021AC69}"/>
              </a:ext>
            </a:extLst>
          </p:cNvPr>
          <p:cNvSpPr/>
          <p:nvPr/>
        </p:nvSpPr>
        <p:spPr>
          <a:xfrm rot="1800000">
            <a:off x="107255" y="-3235292"/>
            <a:ext cx="3076879" cy="13328585"/>
          </a:xfrm>
          <a:prstGeom prst="rect">
            <a:avLst/>
          </a:prstGeom>
          <a:solidFill>
            <a:srgbClr val="FF9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74007-49B3-496A-9981-32E54DAA9B0A}"/>
              </a:ext>
            </a:extLst>
          </p:cNvPr>
          <p:cNvSpPr/>
          <p:nvPr/>
        </p:nvSpPr>
        <p:spPr>
          <a:xfrm rot="1800000">
            <a:off x="300747" y="-3235292"/>
            <a:ext cx="3076879" cy="13328585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CB72BEF0-448A-42CF-A177-3FD4A84EC993}"/>
              </a:ext>
            </a:extLst>
          </p:cNvPr>
          <p:cNvSpPr/>
          <p:nvPr/>
        </p:nvSpPr>
        <p:spPr>
          <a:xfrm rot="1800000">
            <a:off x="494239" y="-3235292"/>
            <a:ext cx="3076879" cy="13328585"/>
          </a:xfrm>
          <a:prstGeom prst="rect">
            <a:avLst/>
          </a:prstGeom>
          <a:solidFill>
            <a:srgbClr val="FFAD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14587F4A-E97A-4F99-AB18-36CF15B86EA9}"/>
              </a:ext>
            </a:extLst>
          </p:cNvPr>
          <p:cNvSpPr/>
          <p:nvPr/>
        </p:nvSpPr>
        <p:spPr>
          <a:xfrm rot="1800000">
            <a:off x="687730" y="-3235292"/>
            <a:ext cx="3076879" cy="13328585"/>
          </a:xfrm>
          <a:prstGeom prst="rect">
            <a:avLst/>
          </a:prstGeom>
          <a:solidFill>
            <a:srgbClr val="FFB5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B8B668B7-7138-451A-A56E-87DDF2975341}"/>
              </a:ext>
            </a:extLst>
          </p:cNvPr>
          <p:cNvSpPr/>
          <p:nvPr/>
        </p:nvSpPr>
        <p:spPr>
          <a:xfrm rot="1800000">
            <a:off x="881222" y="-3235292"/>
            <a:ext cx="3076879" cy="13328585"/>
          </a:xfrm>
          <a:prstGeom prst="rect">
            <a:avLst/>
          </a:prstGeom>
          <a:solidFill>
            <a:srgbClr val="FFBD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1" name="矩形 480">
            <a:extLst>
              <a:ext uri="{FF2B5EF4-FFF2-40B4-BE49-F238E27FC236}">
                <a16:creationId xmlns:a16="http://schemas.microsoft.com/office/drawing/2014/main" id="{D8517C1A-B240-4828-AB52-69DD38539568}"/>
              </a:ext>
            </a:extLst>
          </p:cNvPr>
          <p:cNvSpPr/>
          <p:nvPr/>
        </p:nvSpPr>
        <p:spPr>
          <a:xfrm rot="1800000">
            <a:off x="1074713" y="-3235292"/>
            <a:ext cx="3076879" cy="13328585"/>
          </a:xfrm>
          <a:prstGeom prst="rect">
            <a:avLst/>
          </a:prstGeom>
          <a:solidFill>
            <a:srgbClr val="FFC5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597C7469-29FF-4B7F-881D-7BFDD0BC310D}"/>
              </a:ext>
            </a:extLst>
          </p:cNvPr>
          <p:cNvSpPr/>
          <p:nvPr/>
        </p:nvSpPr>
        <p:spPr>
          <a:xfrm rot="1800000">
            <a:off x="1268205" y="-3235292"/>
            <a:ext cx="3076879" cy="13328585"/>
          </a:xfrm>
          <a:prstGeom prst="rect">
            <a:avLst/>
          </a:prstGeom>
          <a:solidFill>
            <a:srgbClr val="FFCD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CD5B33B2-9E53-466A-8DD6-9304310BCB6A}"/>
              </a:ext>
            </a:extLst>
          </p:cNvPr>
          <p:cNvSpPr/>
          <p:nvPr/>
        </p:nvSpPr>
        <p:spPr>
          <a:xfrm rot="1800000">
            <a:off x="1461696" y="-3235292"/>
            <a:ext cx="3076879" cy="13328585"/>
          </a:xfrm>
          <a:prstGeom prst="rect">
            <a:avLst/>
          </a:prstGeom>
          <a:solidFill>
            <a:srgbClr val="FFD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4" name="矩形 483">
            <a:extLst>
              <a:ext uri="{FF2B5EF4-FFF2-40B4-BE49-F238E27FC236}">
                <a16:creationId xmlns:a16="http://schemas.microsoft.com/office/drawing/2014/main" id="{DCDDEA4E-F73D-4FBE-8F4A-CCF534F7FDAC}"/>
              </a:ext>
            </a:extLst>
          </p:cNvPr>
          <p:cNvSpPr/>
          <p:nvPr/>
        </p:nvSpPr>
        <p:spPr>
          <a:xfrm rot="1800000">
            <a:off x="1655188" y="-3235292"/>
            <a:ext cx="3076879" cy="13328585"/>
          </a:xfrm>
          <a:prstGeom prst="rect">
            <a:avLst/>
          </a:prstGeom>
          <a:solidFill>
            <a:srgbClr val="FFDE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5" name="矩形 484">
            <a:extLst>
              <a:ext uri="{FF2B5EF4-FFF2-40B4-BE49-F238E27FC236}">
                <a16:creationId xmlns:a16="http://schemas.microsoft.com/office/drawing/2014/main" id="{5F7A17DF-0520-4828-B0DA-1FFFA1D6FFF5}"/>
              </a:ext>
            </a:extLst>
          </p:cNvPr>
          <p:cNvSpPr/>
          <p:nvPr/>
        </p:nvSpPr>
        <p:spPr>
          <a:xfrm rot="1800000">
            <a:off x="1848679" y="-3235292"/>
            <a:ext cx="3076879" cy="13328585"/>
          </a:xfrm>
          <a:prstGeom prst="rect">
            <a:avLst/>
          </a:prstGeom>
          <a:solidFill>
            <a:srgbClr val="FFE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6" name="矩形 485">
            <a:extLst>
              <a:ext uri="{FF2B5EF4-FFF2-40B4-BE49-F238E27FC236}">
                <a16:creationId xmlns:a16="http://schemas.microsoft.com/office/drawing/2014/main" id="{A236ECBE-5551-44C7-A9F7-E5231EB1080A}"/>
              </a:ext>
            </a:extLst>
          </p:cNvPr>
          <p:cNvSpPr/>
          <p:nvPr/>
        </p:nvSpPr>
        <p:spPr>
          <a:xfrm rot="1800000">
            <a:off x="2042171" y="-3235292"/>
            <a:ext cx="3076879" cy="13328585"/>
          </a:xfrm>
          <a:prstGeom prst="rect">
            <a:avLst/>
          </a:prstGeom>
          <a:solidFill>
            <a:srgbClr val="FFEE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7" name="矩形 486">
            <a:extLst>
              <a:ext uri="{FF2B5EF4-FFF2-40B4-BE49-F238E27FC236}">
                <a16:creationId xmlns:a16="http://schemas.microsoft.com/office/drawing/2014/main" id="{91E7C495-56A6-4213-BB95-351E67B4DB1F}"/>
              </a:ext>
            </a:extLst>
          </p:cNvPr>
          <p:cNvSpPr/>
          <p:nvPr/>
        </p:nvSpPr>
        <p:spPr>
          <a:xfrm rot="1800000">
            <a:off x="2235663" y="-3235292"/>
            <a:ext cx="3076879" cy="13328585"/>
          </a:xfrm>
          <a:prstGeom prst="rect">
            <a:avLst/>
          </a:prstGeom>
          <a:solidFill>
            <a:srgbClr val="FFF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E150FE-2642-4B0F-BAD6-C96B5E118664}"/>
              </a:ext>
            </a:extLst>
          </p:cNvPr>
          <p:cNvSpPr/>
          <p:nvPr/>
        </p:nvSpPr>
        <p:spPr>
          <a:xfrm rot="1800000">
            <a:off x="2429154" y="-3235292"/>
            <a:ext cx="3076879" cy="133285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矩形 487">
            <a:extLst>
              <a:ext uri="{FF2B5EF4-FFF2-40B4-BE49-F238E27FC236}">
                <a16:creationId xmlns:a16="http://schemas.microsoft.com/office/drawing/2014/main" id="{19A80A82-1131-45A5-9168-E11C5798ADFE}"/>
              </a:ext>
            </a:extLst>
          </p:cNvPr>
          <p:cNvSpPr/>
          <p:nvPr/>
        </p:nvSpPr>
        <p:spPr>
          <a:xfrm rot="1800000">
            <a:off x="2622646" y="-3235292"/>
            <a:ext cx="3076879" cy="13328585"/>
          </a:xfrm>
          <a:prstGeom prst="rect">
            <a:avLst/>
          </a:prstGeom>
          <a:solidFill>
            <a:srgbClr val="E7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9" name="矩形 488">
            <a:extLst>
              <a:ext uri="{FF2B5EF4-FFF2-40B4-BE49-F238E27FC236}">
                <a16:creationId xmlns:a16="http://schemas.microsoft.com/office/drawing/2014/main" id="{0FCE5DDA-B524-4892-8269-4794B3D10BD2}"/>
              </a:ext>
            </a:extLst>
          </p:cNvPr>
          <p:cNvSpPr/>
          <p:nvPr/>
        </p:nvSpPr>
        <p:spPr>
          <a:xfrm rot="1800000">
            <a:off x="2816137" y="-3235292"/>
            <a:ext cx="3076879" cy="13328585"/>
          </a:xfrm>
          <a:prstGeom prst="rect">
            <a:avLst/>
          </a:prstGeom>
          <a:solidFill>
            <a:srgbClr val="D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90" name="矩形 489">
            <a:extLst>
              <a:ext uri="{FF2B5EF4-FFF2-40B4-BE49-F238E27FC236}">
                <a16:creationId xmlns:a16="http://schemas.microsoft.com/office/drawing/2014/main" id="{F9006294-AC6D-4DF5-98A5-289415700220}"/>
              </a:ext>
            </a:extLst>
          </p:cNvPr>
          <p:cNvSpPr/>
          <p:nvPr/>
        </p:nvSpPr>
        <p:spPr>
          <a:xfrm rot="1800000">
            <a:off x="3009629" y="-3235292"/>
            <a:ext cx="3076879" cy="13328585"/>
          </a:xfrm>
          <a:prstGeom prst="rect">
            <a:avLst/>
          </a:prstGeom>
          <a:solidFill>
            <a:srgbClr val="B9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91" name="矩形 490">
            <a:extLst>
              <a:ext uri="{FF2B5EF4-FFF2-40B4-BE49-F238E27FC236}">
                <a16:creationId xmlns:a16="http://schemas.microsoft.com/office/drawing/2014/main" id="{139310AF-0843-4084-A80E-5711C4A0F0A0}"/>
              </a:ext>
            </a:extLst>
          </p:cNvPr>
          <p:cNvSpPr/>
          <p:nvPr/>
        </p:nvSpPr>
        <p:spPr>
          <a:xfrm rot="1800000">
            <a:off x="3203120" y="-3235292"/>
            <a:ext cx="3076879" cy="13328585"/>
          </a:xfrm>
          <a:prstGeom prst="rect">
            <a:avLst/>
          </a:prstGeom>
          <a:solidFill>
            <a:srgbClr val="A2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92" name="矩形 491">
            <a:extLst>
              <a:ext uri="{FF2B5EF4-FFF2-40B4-BE49-F238E27FC236}">
                <a16:creationId xmlns:a16="http://schemas.microsoft.com/office/drawing/2014/main" id="{F39B55D0-EE85-48CD-B2E1-C43D774C8D25}"/>
              </a:ext>
            </a:extLst>
          </p:cNvPr>
          <p:cNvSpPr/>
          <p:nvPr/>
        </p:nvSpPr>
        <p:spPr>
          <a:xfrm rot="1800000">
            <a:off x="3396611" y="-3235292"/>
            <a:ext cx="3076879" cy="13328585"/>
          </a:xfrm>
          <a:prstGeom prst="rect">
            <a:avLst/>
          </a:prstGeom>
          <a:solidFill>
            <a:srgbClr val="8B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93" name="矩形 492">
            <a:extLst>
              <a:ext uri="{FF2B5EF4-FFF2-40B4-BE49-F238E27FC236}">
                <a16:creationId xmlns:a16="http://schemas.microsoft.com/office/drawing/2014/main" id="{552BF5DB-4D39-4E25-BE68-39A4DF8C98D7}"/>
              </a:ext>
            </a:extLst>
          </p:cNvPr>
          <p:cNvSpPr/>
          <p:nvPr/>
        </p:nvSpPr>
        <p:spPr>
          <a:xfrm rot="1800000">
            <a:off x="3590103" y="-3235292"/>
            <a:ext cx="3076879" cy="13328585"/>
          </a:xfrm>
          <a:prstGeom prst="rect">
            <a:avLst/>
          </a:prstGeom>
          <a:solidFill>
            <a:srgbClr val="73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94" name="矩形 493">
            <a:extLst>
              <a:ext uri="{FF2B5EF4-FFF2-40B4-BE49-F238E27FC236}">
                <a16:creationId xmlns:a16="http://schemas.microsoft.com/office/drawing/2014/main" id="{D99A1EC7-287A-4EB0-ACF3-6FE45FDDFF1A}"/>
              </a:ext>
            </a:extLst>
          </p:cNvPr>
          <p:cNvSpPr/>
          <p:nvPr/>
        </p:nvSpPr>
        <p:spPr>
          <a:xfrm rot="1800000">
            <a:off x="3783594" y="-3235292"/>
            <a:ext cx="3076879" cy="13328585"/>
          </a:xfrm>
          <a:prstGeom prst="rect">
            <a:avLst/>
          </a:prstGeom>
          <a:solidFill>
            <a:srgbClr val="5C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95" name="矩形 494">
            <a:extLst>
              <a:ext uri="{FF2B5EF4-FFF2-40B4-BE49-F238E27FC236}">
                <a16:creationId xmlns:a16="http://schemas.microsoft.com/office/drawing/2014/main" id="{564724E2-22BB-4A11-981E-8FA145847647}"/>
              </a:ext>
            </a:extLst>
          </p:cNvPr>
          <p:cNvSpPr/>
          <p:nvPr/>
        </p:nvSpPr>
        <p:spPr>
          <a:xfrm rot="1800000">
            <a:off x="3977086" y="-3235292"/>
            <a:ext cx="3076879" cy="13328585"/>
          </a:xfrm>
          <a:prstGeom prst="rect">
            <a:avLst/>
          </a:prstGeom>
          <a:solidFill>
            <a:srgbClr val="45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96" name="矩形 495">
            <a:extLst>
              <a:ext uri="{FF2B5EF4-FFF2-40B4-BE49-F238E27FC236}">
                <a16:creationId xmlns:a16="http://schemas.microsoft.com/office/drawing/2014/main" id="{D43BE320-9A7D-43D6-8F54-E98186A4E8D1}"/>
              </a:ext>
            </a:extLst>
          </p:cNvPr>
          <p:cNvSpPr/>
          <p:nvPr/>
        </p:nvSpPr>
        <p:spPr>
          <a:xfrm rot="1800000">
            <a:off x="4170577" y="-3235292"/>
            <a:ext cx="3076879" cy="13328585"/>
          </a:xfrm>
          <a:prstGeom prst="rect">
            <a:avLst/>
          </a:prstGeom>
          <a:solidFill>
            <a:srgbClr val="2E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8E41CBDF-E1FC-42E1-94A1-7E676E2A4678}"/>
              </a:ext>
            </a:extLst>
          </p:cNvPr>
          <p:cNvSpPr/>
          <p:nvPr/>
        </p:nvSpPr>
        <p:spPr>
          <a:xfrm rot="1800000">
            <a:off x="4364069" y="-3235292"/>
            <a:ext cx="3076879" cy="13328585"/>
          </a:xfrm>
          <a:prstGeom prst="rect">
            <a:avLst/>
          </a:prstGeom>
          <a:solidFill>
            <a:srgbClr val="17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5AB8F8-0251-4B0B-9C9B-9C9904EEB7C7}"/>
              </a:ext>
            </a:extLst>
          </p:cNvPr>
          <p:cNvSpPr/>
          <p:nvPr/>
        </p:nvSpPr>
        <p:spPr>
          <a:xfrm rot="1800000">
            <a:off x="4557560" y="-3235292"/>
            <a:ext cx="3076879" cy="1332858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C48D786A-6337-4E92-9917-6363E84B2309}"/>
              </a:ext>
            </a:extLst>
          </p:cNvPr>
          <p:cNvSpPr/>
          <p:nvPr/>
        </p:nvSpPr>
        <p:spPr>
          <a:xfrm rot="1800000">
            <a:off x="4751052" y="-3235292"/>
            <a:ext cx="3076879" cy="13328585"/>
          </a:xfrm>
          <a:prstGeom prst="rect">
            <a:avLst/>
          </a:prstGeom>
          <a:solidFill>
            <a:srgbClr val="00F31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99" name="矩形 498">
            <a:extLst>
              <a:ext uri="{FF2B5EF4-FFF2-40B4-BE49-F238E27FC236}">
                <a16:creationId xmlns:a16="http://schemas.microsoft.com/office/drawing/2014/main" id="{67C8C1C8-3C7F-430B-8675-82E25E8C16E1}"/>
              </a:ext>
            </a:extLst>
          </p:cNvPr>
          <p:cNvSpPr/>
          <p:nvPr/>
        </p:nvSpPr>
        <p:spPr>
          <a:xfrm rot="1800000">
            <a:off x="4944543" y="-3235292"/>
            <a:ext cx="3076879" cy="13328585"/>
          </a:xfrm>
          <a:prstGeom prst="rect">
            <a:avLst/>
          </a:prstGeom>
          <a:solidFill>
            <a:srgbClr val="00E7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00" name="矩形 499">
            <a:extLst>
              <a:ext uri="{FF2B5EF4-FFF2-40B4-BE49-F238E27FC236}">
                <a16:creationId xmlns:a16="http://schemas.microsoft.com/office/drawing/2014/main" id="{0D5594B5-DC4F-4701-891D-E97974B316C7}"/>
              </a:ext>
            </a:extLst>
          </p:cNvPr>
          <p:cNvSpPr/>
          <p:nvPr/>
        </p:nvSpPr>
        <p:spPr>
          <a:xfrm rot="1800000">
            <a:off x="5138035" y="-3235292"/>
            <a:ext cx="3076879" cy="13328585"/>
          </a:xfrm>
          <a:prstGeom prst="rect">
            <a:avLst/>
          </a:prstGeom>
          <a:solidFill>
            <a:srgbClr val="00DC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6FE508A1-BBF6-4086-81D1-214EA4AC061D}"/>
              </a:ext>
            </a:extLst>
          </p:cNvPr>
          <p:cNvSpPr/>
          <p:nvPr/>
        </p:nvSpPr>
        <p:spPr>
          <a:xfrm rot="1800000">
            <a:off x="5331527" y="-3235292"/>
            <a:ext cx="3076879" cy="13328585"/>
          </a:xfrm>
          <a:prstGeom prst="rect">
            <a:avLst/>
          </a:prstGeom>
          <a:solidFill>
            <a:srgbClr val="00D0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02" name="矩形 501">
            <a:extLst>
              <a:ext uri="{FF2B5EF4-FFF2-40B4-BE49-F238E27FC236}">
                <a16:creationId xmlns:a16="http://schemas.microsoft.com/office/drawing/2014/main" id="{1E4E5BF5-CFF3-44F2-8A92-DBCF0D74E754}"/>
              </a:ext>
            </a:extLst>
          </p:cNvPr>
          <p:cNvSpPr/>
          <p:nvPr/>
        </p:nvSpPr>
        <p:spPr>
          <a:xfrm rot="1800000">
            <a:off x="5525018" y="-3235292"/>
            <a:ext cx="3076879" cy="13328585"/>
          </a:xfrm>
          <a:prstGeom prst="rect">
            <a:avLst/>
          </a:prstGeom>
          <a:solidFill>
            <a:srgbClr val="00C4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03" name="矩形 502">
            <a:extLst>
              <a:ext uri="{FF2B5EF4-FFF2-40B4-BE49-F238E27FC236}">
                <a16:creationId xmlns:a16="http://schemas.microsoft.com/office/drawing/2014/main" id="{3E31001D-5DD4-4349-AEAE-F68F1867409E}"/>
              </a:ext>
            </a:extLst>
          </p:cNvPr>
          <p:cNvSpPr/>
          <p:nvPr/>
        </p:nvSpPr>
        <p:spPr>
          <a:xfrm rot="1800000">
            <a:off x="5718509" y="-3235292"/>
            <a:ext cx="3076879" cy="13328585"/>
          </a:xfrm>
          <a:prstGeom prst="rect">
            <a:avLst/>
          </a:prstGeom>
          <a:solidFill>
            <a:srgbClr val="00B9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04" name="矩形 503">
            <a:extLst>
              <a:ext uri="{FF2B5EF4-FFF2-40B4-BE49-F238E27FC236}">
                <a16:creationId xmlns:a16="http://schemas.microsoft.com/office/drawing/2014/main" id="{36E6B036-66BC-46A1-8378-4E83E027BEE2}"/>
              </a:ext>
            </a:extLst>
          </p:cNvPr>
          <p:cNvSpPr/>
          <p:nvPr/>
        </p:nvSpPr>
        <p:spPr>
          <a:xfrm rot="1800000">
            <a:off x="5912001" y="-3235292"/>
            <a:ext cx="3076879" cy="13328585"/>
          </a:xfrm>
          <a:prstGeom prst="rect">
            <a:avLst/>
          </a:prstGeom>
          <a:solidFill>
            <a:srgbClr val="00ADA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05" name="矩形 504">
            <a:extLst>
              <a:ext uri="{FF2B5EF4-FFF2-40B4-BE49-F238E27FC236}">
                <a16:creationId xmlns:a16="http://schemas.microsoft.com/office/drawing/2014/main" id="{8089E82A-A223-4F31-B3A6-691C1B9ED0B9}"/>
              </a:ext>
            </a:extLst>
          </p:cNvPr>
          <p:cNvSpPr/>
          <p:nvPr/>
        </p:nvSpPr>
        <p:spPr>
          <a:xfrm rot="1800000">
            <a:off x="6105492" y="-3235292"/>
            <a:ext cx="3076879" cy="13328585"/>
          </a:xfrm>
          <a:prstGeom prst="rect">
            <a:avLst/>
          </a:prstGeom>
          <a:solidFill>
            <a:srgbClr val="00A1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06" name="矩形 505">
            <a:extLst>
              <a:ext uri="{FF2B5EF4-FFF2-40B4-BE49-F238E27FC236}">
                <a16:creationId xmlns:a16="http://schemas.microsoft.com/office/drawing/2014/main" id="{4AF80751-E6EC-4122-993E-3B7E40F98AE6}"/>
              </a:ext>
            </a:extLst>
          </p:cNvPr>
          <p:cNvSpPr/>
          <p:nvPr/>
        </p:nvSpPr>
        <p:spPr>
          <a:xfrm rot="1800000">
            <a:off x="6298984" y="-3235292"/>
            <a:ext cx="3076879" cy="13328585"/>
          </a:xfrm>
          <a:prstGeom prst="rect">
            <a:avLst/>
          </a:prstGeom>
          <a:solidFill>
            <a:srgbClr val="0096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07" name="矩形 506">
            <a:extLst>
              <a:ext uri="{FF2B5EF4-FFF2-40B4-BE49-F238E27FC236}">
                <a16:creationId xmlns:a16="http://schemas.microsoft.com/office/drawing/2014/main" id="{08704891-370A-41DE-BA4F-81848C438CB6}"/>
              </a:ext>
            </a:extLst>
          </p:cNvPr>
          <p:cNvSpPr/>
          <p:nvPr/>
        </p:nvSpPr>
        <p:spPr>
          <a:xfrm rot="1800000">
            <a:off x="6492475" y="-3235292"/>
            <a:ext cx="3076879" cy="13328585"/>
          </a:xfrm>
          <a:prstGeom prst="rect">
            <a:avLst/>
          </a:prstGeom>
          <a:solidFill>
            <a:srgbClr val="008A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1CC960-149C-4086-8EC7-C82DEA3F3969}"/>
              </a:ext>
            </a:extLst>
          </p:cNvPr>
          <p:cNvSpPr/>
          <p:nvPr/>
        </p:nvSpPr>
        <p:spPr>
          <a:xfrm rot="1800000">
            <a:off x="6685967" y="-3235292"/>
            <a:ext cx="3076879" cy="13328585"/>
          </a:xfrm>
          <a:prstGeom prst="rect">
            <a:avLst/>
          </a:prstGeom>
          <a:solidFill>
            <a:srgbClr val="00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矩形 507">
            <a:extLst>
              <a:ext uri="{FF2B5EF4-FFF2-40B4-BE49-F238E27FC236}">
                <a16:creationId xmlns:a16="http://schemas.microsoft.com/office/drawing/2014/main" id="{9EFBD458-A5FE-4F2A-8E8E-69BC8ED9DA7F}"/>
              </a:ext>
            </a:extLst>
          </p:cNvPr>
          <p:cNvSpPr/>
          <p:nvPr/>
        </p:nvSpPr>
        <p:spPr>
          <a:xfrm rot="1800000">
            <a:off x="6879458" y="-3235292"/>
            <a:ext cx="3076879" cy="13328585"/>
          </a:xfrm>
          <a:prstGeom prst="rect">
            <a:avLst/>
          </a:prstGeom>
          <a:solidFill>
            <a:srgbClr val="0073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09" name="矩形 508">
            <a:extLst>
              <a:ext uri="{FF2B5EF4-FFF2-40B4-BE49-F238E27FC236}">
                <a16:creationId xmlns:a16="http://schemas.microsoft.com/office/drawing/2014/main" id="{D51CCAFB-797C-4550-BA3F-525BBB69B264}"/>
              </a:ext>
            </a:extLst>
          </p:cNvPr>
          <p:cNvSpPr/>
          <p:nvPr/>
        </p:nvSpPr>
        <p:spPr>
          <a:xfrm rot="1800000">
            <a:off x="7072950" y="-3235292"/>
            <a:ext cx="3076879" cy="13328585"/>
          </a:xfrm>
          <a:prstGeom prst="rect">
            <a:avLst/>
          </a:prstGeom>
          <a:solidFill>
            <a:srgbClr val="0067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10" name="矩形 509">
            <a:extLst>
              <a:ext uri="{FF2B5EF4-FFF2-40B4-BE49-F238E27FC236}">
                <a16:creationId xmlns:a16="http://schemas.microsoft.com/office/drawing/2014/main" id="{99EF6CCC-2151-41E1-AE44-B14AFDAE2849}"/>
              </a:ext>
            </a:extLst>
          </p:cNvPr>
          <p:cNvSpPr/>
          <p:nvPr/>
        </p:nvSpPr>
        <p:spPr>
          <a:xfrm rot="1800000">
            <a:off x="7266442" y="-3235292"/>
            <a:ext cx="3076879" cy="13328585"/>
          </a:xfrm>
          <a:prstGeom prst="rect">
            <a:avLst/>
          </a:prstGeom>
          <a:solidFill>
            <a:srgbClr val="005C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11" name="矩形 510">
            <a:extLst>
              <a:ext uri="{FF2B5EF4-FFF2-40B4-BE49-F238E27FC236}">
                <a16:creationId xmlns:a16="http://schemas.microsoft.com/office/drawing/2014/main" id="{DEEEB0C9-7DC3-4E61-AF6F-907994F279BB}"/>
              </a:ext>
            </a:extLst>
          </p:cNvPr>
          <p:cNvSpPr/>
          <p:nvPr/>
        </p:nvSpPr>
        <p:spPr>
          <a:xfrm rot="1800000">
            <a:off x="7459933" y="-3235292"/>
            <a:ext cx="3076879" cy="13328585"/>
          </a:xfrm>
          <a:prstGeom prst="rect">
            <a:avLst/>
          </a:prstGeom>
          <a:solidFill>
            <a:srgbClr val="005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12" name="矩形 511">
            <a:extLst>
              <a:ext uri="{FF2B5EF4-FFF2-40B4-BE49-F238E27FC236}">
                <a16:creationId xmlns:a16="http://schemas.microsoft.com/office/drawing/2014/main" id="{38F00652-A0A0-4942-8315-5A7E7F1EAB0A}"/>
              </a:ext>
            </a:extLst>
          </p:cNvPr>
          <p:cNvSpPr/>
          <p:nvPr/>
        </p:nvSpPr>
        <p:spPr>
          <a:xfrm rot="1800000">
            <a:off x="7653425" y="-3235292"/>
            <a:ext cx="3076879" cy="13328585"/>
          </a:xfrm>
          <a:prstGeom prst="rect">
            <a:avLst/>
          </a:prstGeom>
          <a:solidFill>
            <a:srgbClr val="0045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13" name="矩形 512">
            <a:extLst>
              <a:ext uri="{FF2B5EF4-FFF2-40B4-BE49-F238E27FC236}">
                <a16:creationId xmlns:a16="http://schemas.microsoft.com/office/drawing/2014/main" id="{2A31968D-E8BE-400F-92F3-3A2F7E7CB8FB}"/>
              </a:ext>
            </a:extLst>
          </p:cNvPr>
          <p:cNvSpPr/>
          <p:nvPr/>
        </p:nvSpPr>
        <p:spPr>
          <a:xfrm rot="1800000">
            <a:off x="7846916" y="-3235292"/>
            <a:ext cx="3076879" cy="13328585"/>
          </a:xfrm>
          <a:prstGeom prst="rect">
            <a:avLst/>
          </a:prstGeom>
          <a:solidFill>
            <a:srgbClr val="003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14" name="矩形 513">
            <a:extLst>
              <a:ext uri="{FF2B5EF4-FFF2-40B4-BE49-F238E27FC236}">
                <a16:creationId xmlns:a16="http://schemas.microsoft.com/office/drawing/2014/main" id="{BAAE7E90-FB96-4B87-868E-B25054A37944}"/>
              </a:ext>
            </a:extLst>
          </p:cNvPr>
          <p:cNvSpPr/>
          <p:nvPr/>
        </p:nvSpPr>
        <p:spPr>
          <a:xfrm rot="1800000">
            <a:off x="8040408" y="-3235292"/>
            <a:ext cx="3076879" cy="13328585"/>
          </a:xfrm>
          <a:prstGeom prst="rect">
            <a:avLst/>
          </a:prstGeom>
          <a:solidFill>
            <a:srgbClr val="002E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15" name="矩形 514">
            <a:extLst>
              <a:ext uri="{FF2B5EF4-FFF2-40B4-BE49-F238E27FC236}">
                <a16:creationId xmlns:a16="http://schemas.microsoft.com/office/drawing/2014/main" id="{F2FE45EB-86DF-47CA-BFF1-B9AF2230FCD7}"/>
              </a:ext>
            </a:extLst>
          </p:cNvPr>
          <p:cNvSpPr/>
          <p:nvPr/>
        </p:nvSpPr>
        <p:spPr>
          <a:xfrm rot="1800000">
            <a:off x="8233900" y="-3235292"/>
            <a:ext cx="3076879" cy="13328585"/>
          </a:xfrm>
          <a:prstGeom prst="rect">
            <a:avLst/>
          </a:prstGeom>
          <a:solidFill>
            <a:srgbClr val="0022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16" name="矩形 515">
            <a:extLst>
              <a:ext uri="{FF2B5EF4-FFF2-40B4-BE49-F238E27FC236}">
                <a16:creationId xmlns:a16="http://schemas.microsoft.com/office/drawing/2014/main" id="{A247C371-FA5B-40F9-99E3-8022D551CF71}"/>
              </a:ext>
            </a:extLst>
          </p:cNvPr>
          <p:cNvSpPr/>
          <p:nvPr/>
        </p:nvSpPr>
        <p:spPr>
          <a:xfrm rot="1800000">
            <a:off x="8427391" y="-3235292"/>
            <a:ext cx="3076879" cy="13328585"/>
          </a:xfrm>
          <a:prstGeom prst="rect">
            <a:avLst/>
          </a:prstGeom>
          <a:solidFill>
            <a:srgbClr val="0017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17" name="矩形 516">
            <a:extLst>
              <a:ext uri="{FF2B5EF4-FFF2-40B4-BE49-F238E27FC236}">
                <a16:creationId xmlns:a16="http://schemas.microsoft.com/office/drawing/2014/main" id="{2E2F2A01-48CF-4392-B129-5242BB61C393}"/>
              </a:ext>
            </a:extLst>
          </p:cNvPr>
          <p:cNvSpPr/>
          <p:nvPr/>
        </p:nvSpPr>
        <p:spPr>
          <a:xfrm rot="1800000">
            <a:off x="8620883" y="-3235292"/>
            <a:ext cx="3076879" cy="13328585"/>
          </a:xfrm>
          <a:prstGeom prst="rect">
            <a:avLst/>
          </a:prstGeom>
          <a:solidFill>
            <a:srgbClr val="000B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8B8D0E-7331-405B-8466-97FD48299DEC}"/>
              </a:ext>
            </a:extLst>
          </p:cNvPr>
          <p:cNvSpPr/>
          <p:nvPr/>
        </p:nvSpPr>
        <p:spPr>
          <a:xfrm rot="1800000">
            <a:off x="8814374" y="-3235292"/>
            <a:ext cx="3076879" cy="1332858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矩形 517">
            <a:extLst>
              <a:ext uri="{FF2B5EF4-FFF2-40B4-BE49-F238E27FC236}">
                <a16:creationId xmlns:a16="http://schemas.microsoft.com/office/drawing/2014/main" id="{97C48769-C2CE-4C78-85CE-A1AE5D88C5FF}"/>
              </a:ext>
            </a:extLst>
          </p:cNvPr>
          <p:cNvSpPr/>
          <p:nvPr/>
        </p:nvSpPr>
        <p:spPr>
          <a:xfrm rot="1800000">
            <a:off x="9007866" y="-3235292"/>
            <a:ext cx="3076879" cy="13328585"/>
          </a:xfrm>
          <a:prstGeom prst="rect">
            <a:avLst/>
          </a:prstGeom>
          <a:solidFill>
            <a:srgbClr val="0C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19" name="矩形 518">
            <a:extLst>
              <a:ext uri="{FF2B5EF4-FFF2-40B4-BE49-F238E27FC236}">
                <a16:creationId xmlns:a16="http://schemas.microsoft.com/office/drawing/2014/main" id="{8E17DE0F-FA14-42A4-A967-0715C0ED7071}"/>
              </a:ext>
            </a:extLst>
          </p:cNvPr>
          <p:cNvSpPr/>
          <p:nvPr/>
        </p:nvSpPr>
        <p:spPr>
          <a:xfrm rot="1800000">
            <a:off x="9201358" y="-3235292"/>
            <a:ext cx="3076879" cy="13328585"/>
          </a:xfrm>
          <a:prstGeom prst="rect">
            <a:avLst/>
          </a:prstGeom>
          <a:solidFill>
            <a:srgbClr val="19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20" name="矩形 519">
            <a:extLst>
              <a:ext uri="{FF2B5EF4-FFF2-40B4-BE49-F238E27FC236}">
                <a16:creationId xmlns:a16="http://schemas.microsoft.com/office/drawing/2014/main" id="{80ABC6F1-8B47-49A8-8932-CC296CF876A2}"/>
              </a:ext>
            </a:extLst>
          </p:cNvPr>
          <p:cNvSpPr/>
          <p:nvPr/>
        </p:nvSpPr>
        <p:spPr>
          <a:xfrm rot="1800000">
            <a:off x="9394849" y="-3235292"/>
            <a:ext cx="3076879" cy="13328585"/>
          </a:xfrm>
          <a:prstGeom prst="rect">
            <a:avLst/>
          </a:prstGeom>
          <a:solidFill>
            <a:srgbClr val="25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21" name="矩形 520">
            <a:extLst>
              <a:ext uri="{FF2B5EF4-FFF2-40B4-BE49-F238E27FC236}">
                <a16:creationId xmlns:a16="http://schemas.microsoft.com/office/drawing/2014/main" id="{EDAA4DF4-83BB-4CE3-BE1A-D774E931E7D1}"/>
              </a:ext>
            </a:extLst>
          </p:cNvPr>
          <p:cNvSpPr/>
          <p:nvPr/>
        </p:nvSpPr>
        <p:spPr>
          <a:xfrm rot="1800000">
            <a:off x="9588340" y="-3235292"/>
            <a:ext cx="3076879" cy="13328585"/>
          </a:xfrm>
          <a:prstGeom prst="rect">
            <a:avLst/>
          </a:prstGeom>
          <a:solidFill>
            <a:srgbClr val="32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22" name="矩形 521">
            <a:extLst>
              <a:ext uri="{FF2B5EF4-FFF2-40B4-BE49-F238E27FC236}">
                <a16:creationId xmlns:a16="http://schemas.microsoft.com/office/drawing/2014/main" id="{A12A1158-7793-4BC3-A0D4-30EDDB7301FE}"/>
              </a:ext>
            </a:extLst>
          </p:cNvPr>
          <p:cNvSpPr/>
          <p:nvPr/>
        </p:nvSpPr>
        <p:spPr>
          <a:xfrm rot="1800000">
            <a:off x="9781832" y="-3235292"/>
            <a:ext cx="3076879" cy="13328585"/>
          </a:xfrm>
          <a:prstGeom prst="rect">
            <a:avLst/>
          </a:prstGeom>
          <a:solidFill>
            <a:srgbClr val="3F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23" name="矩形 522">
            <a:extLst>
              <a:ext uri="{FF2B5EF4-FFF2-40B4-BE49-F238E27FC236}">
                <a16:creationId xmlns:a16="http://schemas.microsoft.com/office/drawing/2014/main" id="{7B9BB61C-43BE-4A6B-A93E-312B8FEB69B2}"/>
              </a:ext>
            </a:extLst>
          </p:cNvPr>
          <p:cNvSpPr/>
          <p:nvPr/>
        </p:nvSpPr>
        <p:spPr>
          <a:xfrm rot="1800000">
            <a:off x="9975324" y="-3235292"/>
            <a:ext cx="3076879" cy="13328585"/>
          </a:xfrm>
          <a:prstGeom prst="rect">
            <a:avLst/>
          </a:prstGeom>
          <a:solidFill>
            <a:srgbClr val="4B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24" name="矩形 523">
            <a:extLst>
              <a:ext uri="{FF2B5EF4-FFF2-40B4-BE49-F238E27FC236}">
                <a16:creationId xmlns:a16="http://schemas.microsoft.com/office/drawing/2014/main" id="{78DD7826-12AF-4A0F-9417-0A9B296F44F3}"/>
              </a:ext>
            </a:extLst>
          </p:cNvPr>
          <p:cNvSpPr/>
          <p:nvPr/>
        </p:nvSpPr>
        <p:spPr>
          <a:xfrm rot="1800000">
            <a:off x="10168815" y="-3235292"/>
            <a:ext cx="3076879" cy="13328585"/>
          </a:xfrm>
          <a:prstGeom prst="rect">
            <a:avLst/>
          </a:prstGeom>
          <a:solidFill>
            <a:srgbClr val="58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25" name="矩形 524">
            <a:extLst>
              <a:ext uri="{FF2B5EF4-FFF2-40B4-BE49-F238E27FC236}">
                <a16:creationId xmlns:a16="http://schemas.microsoft.com/office/drawing/2014/main" id="{2C145A36-754F-4E73-8103-6D08A3AFA6CC}"/>
              </a:ext>
            </a:extLst>
          </p:cNvPr>
          <p:cNvSpPr/>
          <p:nvPr/>
        </p:nvSpPr>
        <p:spPr>
          <a:xfrm rot="1800000">
            <a:off x="10362306" y="-3235292"/>
            <a:ext cx="3076879" cy="13328585"/>
          </a:xfrm>
          <a:prstGeom prst="rect">
            <a:avLst/>
          </a:prstGeom>
          <a:solidFill>
            <a:srgbClr val="65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26" name="矩形 525">
            <a:extLst>
              <a:ext uri="{FF2B5EF4-FFF2-40B4-BE49-F238E27FC236}">
                <a16:creationId xmlns:a16="http://schemas.microsoft.com/office/drawing/2014/main" id="{02BC1230-051F-41C3-88E3-30CCE4770B8B}"/>
              </a:ext>
            </a:extLst>
          </p:cNvPr>
          <p:cNvSpPr/>
          <p:nvPr/>
        </p:nvSpPr>
        <p:spPr>
          <a:xfrm rot="1800000">
            <a:off x="10555798" y="-3235292"/>
            <a:ext cx="3076879" cy="13328585"/>
          </a:xfrm>
          <a:prstGeom prst="rect">
            <a:avLst/>
          </a:prstGeom>
          <a:solidFill>
            <a:srgbClr val="71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27" name="矩形 526">
            <a:extLst>
              <a:ext uri="{FF2B5EF4-FFF2-40B4-BE49-F238E27FC236}">
                <a16:creationId xmlns:a16="http://schemas.microsoft.com/office/drawing/2014/main" id="{44EF8A03-BF91-49E7-B17F-021C19ECB898}"/>
              </a:ext>
            </a:extLst>
          </p:cNvPr>
          <p:cNvSpPr/>
          <p:nvPr/>
        </p:nvSpPr>
        <p:spPr>
          <a:xfrm rot="1800000">
            <a:off x="10749290" y="-3235292"/>
            <a:ext cx="3076879" cy="13328585"/>
          </a:xfrm>
          <a:prstGeom prst="rect">
            <a:avLst/>
          </a:prstGeom>
          <a:solidFill>
            <a:srgbClr val="7E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61EA92-B521-4B9F-82F2-5832448E1182}"/>
              </a:ext>
            </a:extLst>
          </p:cNvPr>
          <p:cNvSpPr/>
          <p:nvPr/>
        </p:nvSpPr>
        <p:spPr>
          <a:xfrm rot="1800000">
            <a:off x="10942781" y="-3235292"/>
            <a:ext cx="3076879" cy="13328585"/>
          </a:xfrm>
          <a:prstGeom prst="rect">
            <a:avLst/>
          </a:prstGeom>
          <a:solidFill>
            <a:srgbClr val="8B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8" name="文本框 527">
            <a:extLst>
              <a:ext uri="{FF2B5EF4-FFF2-40B4-BE49-F238E27FC236}">
                <a16:creationId xmlns:a16="http://schemas.microsoft.com/office/drawing/2014/main" id="{4D1F227E-2C0B-4D73-BF9E-7699515576C5}"/>
              </a:ext>
            </a:extLst>
          </p:cNvPr>
          <p:cNvSpPr txBox="1"/>
          <p:nvPr/>
        </p:nvSpPr>
        <p:spPr>
          <a:xfrm>
            <a:off x="1634682" y="2321004"/>
            <a:ext cx="892263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Comic Sans MS" panose="030F0702030302020204" pitchFamily="66" charset="0"/>
              </a:rPr>
              <a:t>Good color</a:t>
            </a:r>
            <a:endParaRPr lang="zh-CN" altLang="en-US" sz="13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29" name="组合 528">
            <a:extLst>
              <a:ext uri="{FF2B5EF4-FFF2-40B4-BE49-F238E27FC236}">
                <a16:creationId xmlns:a16="http://schemas.microsoft.com/office/drawing/2014/main" id="{C80F5D7D-7DAB-4E74-B55A-9C2351151B56}"/>
              </a:ext>
            </a:extLst>
          </p:cNvPr>
          <p:cNvGrpSpPr/>
          <p:nvPr/>
        </p:nvGrpSpPr>
        <p:grpSpPr>
          <a:xfrm>
            <a:off x="170928" y="364880"/>
            <a:ext cx="11654865" cy="6151773"/>
            <a:chOff x="170928" y="364880"/>
            <a:chExt cx="11654865" cy="6151773"/>
          </a:xfrm>
        </p:grpSpPr>
        <p:sp>
          <p:nvSpPr>
            <p:cNvPr id="530" name="文本框 529">
              <a:extLst>
                <a:ext uri="{FF2B5EF4-FFF2-40B4-BE49-F238E27FC236}">
                  <a16:creationId xmlns:a16="http://schemas.microsoft.com/office/drawing/2014/main" id="{E213F6A2-503F-4248-9D43-69ED43BCFA29}"/>
                </a:ext>
              </a:extLst>
            </p:cNvPr>
            <p:cNvSpPr txBox="1"/>
            <p:nvPr/>
          </p:nvSpPr>
          <p:spPr>
            <a:xfrm>
              <a:off x="170928" y="6054988"/>
              <a:ext cx="26773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“</a:t>
              </a:r>
              <a:r>
                <a:rPr lang="en-US" altLang="zh-CN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good color</a:t>
              </a:r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”</a:t>
              </a:r>
            </a:p>
          </p:txBody>
        </p:sp>
        <p:grpSp>
          <p:nvGrpSpPr>
            <p:cNvPr id="531" name="组合 530">
              <a:extLst>
                <a:ext uri="{FF2B5EF4-FFF2-40B4-BE49-F238E27FC236}">
                  <a16:creationId xmlns:a16="http://schemas.microsoft.com/office/drawing/2014/main" id="{03173423-330F-4C7B-974C-9E6E7EC346C6}"/>
                </a:ext>
              </a:extLst>
            </p:cNvPr>
            <p:cNvGrpSpPr/>
            <p:nvPr/>
          </p:nvGrpSpPr>
          <p:grpSpPr>
            <a:xfrm>
              <a:off x="334963" y="364880"/>
              <a:ext cx="11490830" cy="6128240"/>
              <a:chOff x="342582" y="434328"/>
              <a:chExt cx="11490830" cy="6128240"/>
            </a:xfrm>
          </p:grpSpPr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D4C0D0C2-6AC2-4C48-BF35-279BC7B301CA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533" name="文本框 532">
                <a:extLst>
                  <a:ext uri="{FF2B5EF4-FFF2-40B4-BE49-F238E27FC236}">
                    <a16:creationId xmlns:a16="http://schemas.microsoft.com/office/drawing/2014/main" id="{81E7F78C-4A8E-4BB0-8981-E30A2C74DCF8}"/>
                  </a:ext>
                </a:extLst>
              </p:cNvPr>
              <p:cNvSpPr txBox="1"/>
              <p:nvPr/>
            </p:nvSpPr>
            <p:spPr>
              <a:xfrm>
                <a:off x="9960783" y="6100903"/>
                <a:ext cx="1872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20th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534" name="直接连接符 533">
                <a:extLst>
                  <a:ext uri="{FF2B5EF4-FFF2-40B4-BE49-F238E27FC236}">
                    <a16:creationId xmlns:a16="http://schemas.microsoft.com/office/drawing/2014/main" id="{49CB04AF-F6F3-4BA4-A9C6-83BB75BE2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543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5" name="文本框 534">
                <a:extLst>
                  <a:ext uri="{FF2B5EF4-FFF2-40B4-BE49-F238E27FC236}">
                    <a16:creationId xmlns:a16="http://schemas.microsoft.com/office/drawing/2014/main" id="{66055BA7-1773-4F3A-95F9-41C2623E3F50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536" name="直接连接符 535">
                <a:extLst>
                  <a:ext uri="{FF2B5EF4-FFF2-40B4-BE49-F238E27FC236}">
                    <a16:creationId xmlns:a16="http://schemas.microsoft.com/office/drawing/2014/main" id="{71CA7E4E-D7AE-478C-B1DA-FA2A333D3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932" y="6562568"/>
                <a:ext cx="218316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1314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DA96B52-FD55-4CE5-8700-160262CF01DE}"/>
              </a:ext>
            </a:extLst>
          </p:cNvPr>
          <p:cNvSpPr/>
          <p:nvPr/>
        </p:nvSpPr>
        <p:spPr>
          <a:xfrm>
            <a:off x="4516016" y="2192694"/>
            <a:ext cx="2155372" cy="21553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9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DA96B52-FD55-4CE5-8700-160262CF01DE}"/>
              </a:ext>
            </a:extLst>
          </p:cNvPr>
          <p:cNvSpPr/>
          <p:nvPr/>
        </p:nvSpPr>
        <p:spPr>
          <a:xfrm>
            <a:off x="4516016" y="2192694"/>
            <a:ext cx="2155372" cy="2155372"/>
          </a:xfrm>
          <a:prstGeom prst="ellipse">
            <a:avLst/>
          </a:prstGeom>
          <a:solidFill>
            <a:srgbClr val="1B3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33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6122CAE-A1EA-40C3-862F-4A51F040A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44" y="1874520"/>
            <a:ext cx="4728511" cy="31089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4571746-777C-4CA2-83FE-8E92C59AC0C5}"/>
              </a:ext>
            </a:extLst>
          </p:cNvPr>
          <p:cNvSpPr/>
          <p:nvPr/>
        </p:nvSpPr>
        <p:spPr>
          <a:xfrm rot="17955063">
            <a:off x="-4001960" y="-1963447"/>
            <a:ext cx="11175360" cy="8877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6CFB26-DAF5-4849-9067-BCBF5A4ABFDE}"/>
              </a:ext>
            </a:extLst>
          </p:cNvPr>
          <p:cNvSpPr/>
          <p:nvPr/>
        </p:nvSpPr>
        <p:spPr>
          <a:xfrm rot="17955063" flipH="1" flipV="1">
            <a:off x="4891680" y="282545"/>
            <a:ext cx="11175360" cy="8877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730719-8CF6-4273-B6BE-DA810620B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0" y="-8255750"/>
            <a:ext cx="12192000" cy="544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0.93046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23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-0.78008 0.00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97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69E0DA3-EEE2-4653-8FF6-D5DD27433D82}"/>
              </a:ext>
            </a:extLst>
          </p:cNvPr>
          <p:cNvSpPr/>
          <p:nvPr/>
        </p:nvSpPr>
        <p:spPr>
          <a:xfrm rot="1450492">
            <a:off x="7297761" y="-1045946"/>
            <a:ext cx="6851385" cy="10600868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066F0FC-6C23-4927-AA24-F095A6D6712F}"/>
              </a:ext>
            </a:extLst>
          </p:cNvPr>
          <p:cNvSpPr/>
          <p:nvPr/>
        </p:nvSpPr>
        <p:spPr>
          <a:xfrm rot="1450492">
            <a:off x="7365295" y="-1045946"/>
            <a:ext cx="6851385" cy="10600868"/>
          </a:xfrm>
          <a:prstGeom prst="rect">
            <a:avLst/>
          </a:prstGeom>
          <a:solidFill>
            <a:srgbClr val="00FC0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7273E00-B5E6-43AE-85D2-84279D5BA8E9}"/>
              </a:ext>
            </a:extLst>
          </p:cNvPr>
          <p:cNvSpPr/>
          <p:nvPr/>
        </p:nvSpPr>
        <p:spPr>
          <a:xfrm rot="1450492">
            <a:off x="7432829" y="-1045946"/>
            <a:ext cx="6851385" cy="10600868"/>
          </a:xfrm>
          <a:prstGeom prst="rect">
            <a:avLst/>
          </a:prstGeom>
          <a:solidFill>
            <a:srgbClr val="00F90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CA9B81E-5049-49E6-86B8-D1356162DFB7}"/>
              </a:ext>
            </a:extLst>
          </p:cNvPr>
          <p:cNvSpPr/>
          <p:nvPr/>
        </p:nvSpPr>
        <p:spPr>
          <a:xfrm rot="1450492">
            <a:off x="7500363" y="-1045946"/>
            <a:ext cx="6851385" cy="10600868"/>
          </a:xfrm>
          <a:prstGeom prst="rect">
            <a:avLst/>
          </a:prstGeom>
          <a:solidFill>
            <a:srgbClr val="00F7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3F44733-3C49-426B-BF6C-E9DFEBFDE270}"/>
              </a:ext>
            </a:extLst>
          </p:cNvPr>
          <p:cNvSpPr/>
          <p:nvPr/>
        </p:nvSpPr>
        <p:spPr>
          <a:xfrm rot="1450492">
            <a:off x="7567897" y="-1045946"/>
            <a:ext cx="6851385" cy="10600868"/>
          </a:xfrm>
          <a:prstGeom prst="rect">
            <a:avLst/>
          </a:prstGeom>
          <a:solidFill>
            <a:srgbClr val="00F4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2121F27-9480-4D6E-9AC4-738C58977481}"/>
              </a:ext>
            </a:extLst>
          </p:cNvPr>
          <p:cNvSpPr/>
          <p:nvPr/>
        </p:nvSpPr>
        <p:spPr>
          <a:xfrm rot="1450492">
            <a:off x="7635432" y="-1045946"/>
            <a:ext cx="6851385" cy="10600868"/>
          </a:xfrm>
          <a:prstGeom prst="rect">
            <a:avLst/>
          </a:prstGeom>
          <a:solidFill>
            <a:srgbClr val="00F21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6B0A15E-ED75-47C1-A817-0D421F6E8561}"/>
              </a:ext>
            </a:extLst>
          </p:cNvPr>
          <p:cNvSpPr/>
          <p:nvPr/>
        </p:nvSpPr>
        <p:spPr>
          <a:xfrm rot="1450492">
            <a:off x="7702965" y="-1045946"/>
            <a:ext cx="6851385" cy="10600868"/>
          </a:xfrm>
          <a:prstGeom prst="rect">
            <a:avLst/>
          </a:prstGeom>
          <a:solidFill>
            <a:srgbClr val="00EF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6A3AFB3-2A31-4BC1-AB2B-29990A064D47}"/>
              </a:ext>
            </a:extLst>
          </p:cNvPr>
          <p:cNvSpPr/>
          <p:nvPr/>
        </p:nvSpPr>
        <p:spPr>
          <a:xfrm rot="1450492">
            <a:off x="7770499" y="-1045946"/>
            <a:ext cx="6851385" cy="10600868"/>
          </a:xfrm>
          <a:prstGeom prst="rect">
            <a:avLst/>
          </a:prstGeom>
          <a:solidFill>
            <a:srgbClr val="00ED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A01A3-A4F6-47DF-98D6-F81F6B20AF7F}"/>
              </a:ext>
            </a:extLst>
          </p:cNvPr>
          <p:cNvSpPr/>
          <p:nvPr/>
        </p:nvSpPr>
        <p:spPr>
          <a:xfrm rot="1450492">
            <a:off x="7838034" y="-1045946"/>
            <a:ext cx="6851385" cy="10600868"/>
          </a:xfrm>
          <a:prstGeom prst="rect">
            <a:avLst/>
          </a:prstGeom>
          <a:solidFill>
            <a:srgbClr val="00EA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186D3E1-68FD-4466-8DEF-E3FEC0A2B32E}"/>
              </a:ext>
            </a:extLst>
          </p:cNvPr>
          <p:cNvSpPr/>
          <p:nvPr/>
        </p:nvSpPr>
        <p:spPr>
          <a:xfrm rot="1450492">
            <a:off x="7905568" y="-1045946"/>
            <a:ext cx="6851385" cy="10600868"/>
          </a:xfrm>
          <a:prstGeom prst="rect">
            <a:avLst/>
          </a:prstGeom>
          <a:solidFill>
            <a:srgbClr val="00E8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A600760-3D57-4CE3-83CD-4CD9D30DE61A}"/>
              </a:ext>
            </a:extLst>
          </p:cNvPr>
          <p:cNvSpPr/>
          <p:nvPr/>
        </p:nvSpPr>
        <p:spPr>
          <a:xfrm rot="1450492">
            <a:off x="7973102" y="-1045946"/>
            <a:ext cx="6851385" cy="10600868"/>
          </a:xfrm>
          <a:prstGeom prst="rect">
            <a:avLst/>
          </a:prstGeom>
          <a:solidFill>
            <a:srgbClr val="00E5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45870C9-1464-47A5-9C5C-66D03083F22F}"/>
              </a:ext>
            </a:extLst>
          </p:cNvPr>
          <p:cNvSpPr/>
          <p:nvPr/>
        </p:nvSpPr>
        <p:spPr>
          <a:xfrm rot="1450492">
            <a:off x="8040636" y="-1045946"/>
            <a:ext cx="6851385" cy="10600868"/>
          </a:xfrm>
          <a:prstGeom prst="rect">
            <a:avLst/>
          </a:prstGeom>
          <a:solidFill>
            <a:srgbClr val="00E3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CD342E7-41E0-40D7-AF05-A1EF205C60F9}"/>
              </a:ext>
            </a:extLst>
          </p:cNvPr>
          <p:cNvSpPr/>
          <p:nvPr/>
        </p:nvSpPr>
        <p:spPr>
          <a:xfrm rot="1450492">
            <a:off x="8108170" y="-1045946"/>
            <a:ext cx="6851385" cy="10600868"/>
          </a:xfrm>
          <a:prstGeom prst="rect">
            <a:avLst/>
          </a:prstGeom>
          <a:solidFill>
            <a:srgbClr val="00E0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1066A58-756A-41EB-A34B-278C611AEE10}"/>
              </a:ext>
            </a:extLst>
          </p:cNvPr>
          <p:cNvSpPr/>
          <p:nvPr/>
        </p:nvSpPr>
        <p:spPr>
          <a:xfrm rot="1450492">
            <a:off x="8175704" y="-1045946"/>
            <a:ext cx="6851385" cy="10600868"/>
          </a:xfrm>
          <a:prstGeom prst="rect">
            <a:avLst/>
          </a:prstGeom>
          <a:solidFill>
            <a:srgbClr val="00DE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EB9218F-D659-4253-BCC5-B86083CE9974}"/>
              </a:ext>
            </a:extLst>
          </p:cNvPr>
          <p:cNvSpPr/>
          <p:nvPr/>
        </p:nvSpPr>
        <p:spPr>
          <a:xfrm rot="1450492">
            <a:off x="8243239" y="-1045946"/>
            <a:ext cx="6851385" cy="10600868"/>
          </a:xfrm>
          <a:prstGeom prst="rect">
            <a:avLst/>
          </a:prstGeom>
          <a:solidFill>
            <a:srgbClr val="00DB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A586CE8-01EC-49B7-B926-C14475EEB584}"/>
              </a:ext>
            </a:extLst>
          </p:cNvPr>
          <p:cNvSpPr/>
          <p:nvPr/>
        </p:nvSpPr>
        <p:spPr>
          <a:xfrm rot="1450492">
            <a:off x="8310773" y="-1045946"/>
            <a:ext cx="6851385" cy="10600868"/>
          </a:xfrm>
          <a:prstGeom prst="rect">
            <a:avLst/>
          </a:prstGeom>
          <a:solidFill>
            <a:srgbClr val="00D9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CDE5A36-A002-4D62-BC78-65740D8C795E}"/>
              </a:ext>
            </a:extLst>
          </p:cNvPr>
          <p:cNvSpPr/>
          <p:nvPr/>
        </p:nvSpPr>
        <p:spPr>
          <a:xfrm rot="1450492">
            <a:off x="8378306" y="-1045946"/>
            <a:ext cx="6851385" cy="10600868"/>
          </a:xfrm>
          <a:prstGeom prst="rect">
            <a:avLst/>
          </a:prstGeom>
          <a:solidFill>
            <a:srgbClr val="00D6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44DAB7A-CB42-4AF2-819E-551DD443E9DB}"/>
              </a:ext>
            </a:extLst>
          </p:cNvPr>
          <p:cNvSpPr/>
          <p:nvPr/>
        </p:nvSpPr>
        <p:spPr>
          <a:xfrm rot="1450492">
            <a:off x="8445841" y="-1045946"/>
            <a:ext cx="6851385" cy="10600868"/>
          </a:xfrm>
          <a:prstGeom prst="rect">
            <a:avLst/>
          </a:prstGeom>
          <a:solidFill>
            <a:srgbClr val="00D4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5B75543-2AD8-4F28-A08B-F7310992BA3F}"/>
              </a:ext>
            </a:extLst>
          </p:cNvPr>
          <p:cNvSpPr/>
          <p:nvPr/>
        </p:nvSpPr>
        <p:spPr>
          <a:xfrm rot="1450492">
            <a:off x="8513375" y="-1045946"/>
            <a:ext cx="6851385" cy="10600868"/>
          </a:xfrm>
          <a:prstGeom prst="rect">
            <a:avLst/>
          </a:prstGeom>
          <a:solidFill>
            <a:srgbClr val="00D1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3890AFA-B419-482C-BF1A-8E244B61BEC4}"/>
              </a:ext>
            </a:extLst>
          </p:cNvPr>
          <p:cNvSpPr/>
          <p:nvPr/>
        </p:nvSpPr>
        <p:spPr>
          <a:xfrm rot="1450492">
            <a:off x="8580909" y="-1045946"/>
            <a:ext cx="6851385" cy="10600868"/>
          </a:xfrm>
          <a:prstGeom prst="rect">
            <a:avLst/>
          </a:prstGeom>
          <a:solidFill>
            <a:srgbClr val="00CF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5BB1998-190A-4C86-AD79-40C236FFDE47}"/>
              </a:ext>
            </a:extLst>
          </p:cNvPr>
          <p:cNvSpPr/>
          <p:nvPr/>
        </p:nvSpPr>
        <p:spPr>
          <a:xfrm rot="1450492">
            <a:off x="8648443" y="-1045946"/>
            <a:ext cx="6851385" cy="10600868"/>
          </a:xfrm>
          <a:prstGeom prst="rect">
            <a:avLst/>
          </a:prstGeom>
          <a:solidFill>
            <a:srgbClr val="00CC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08CB82B-46B0-46CD-9661-FC95F05B08A9}"/>
              </a:ext>
            </a:extLst>
          </p:cNvPr>
          <p:cNvSpPr/>
          <p:nvPr/>
        </p:nvSpPr>
        <p:spPr>
          <a:xfrm rot="1450492">
            <a:off x="8715977" y="-1045946"/>
            <a:ext cx="6851385" cy="10600868"/>
          </a:xfrm>
          <a:prstGeom prst="rect">
            <a:avLst/>
          </a:prstGeom>
          <a:solidFill>
            <a:srgbClr val="00CA6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CA4527E-FFB2-45C0-8E52-56B274D6BF9A}"/>
              </a:ext>
            </a:extLst>
          </p:cNvPr>
          <p:cNvSpPr/>
          <p:nvPr/>
        </p:nvSpPr>
        <p:spPr>
          <a:xfrm rot="1450492">
            <a:off x="8783511" y="-1045946"/>
            <a:ext cx="6851385" cy="10600868"/>
          </a:xfrm>
          <a:prstGeom prst="rect">
            <a:avLst/>
          </a:prstGeom>
          <a:solidFill>
            <a:srgbClr val="00C76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79A1EA7-4317-46F7-9ADA-D9185ED6B85C}"/>
              </a:ext>
            </a:extLst>
          </p:cNvPr>
          <p:cNvSpPr/>
          <p:nvPr/>
        </p:nvSpPr>
        <p:spPr>
          <a:xfrm rot="1450492">
            <a:off x="8851046" y="-1045946"/>
            <a:ext cx="6851385" cy="10600868"/>
          </a:xfrm>
          <a:prstGeom prst="rect">
            <a:avLst/>
          </a:prstGeom>
          <a:solidFill>
            <a:srgbClr val="00C5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D67A047-DD72-43EA-A727-139E08CF5F76}"/>
              </a:ext>
            </a:extLst>
          </p:cNvPr>
          <p:cNvSpPr/>
          <p:nvPr/>
        </p:nvSpPr>
        <p:spPr>
          <a:xfrm rot="1450492">
            <a:off x="8918580" y="-1045946"/>
            <a:ext cx="6851385" cy="10600868"/>
          </a:xfrm>
          <a:prstGeom prst="rect">
            <a:avLst/>
          </a:prstGeom>
          <a:solidFill>
            <a:srgbClr val="00C2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CF46CCC-9E3F-4390-95AB-5A248F81E464}"/>
              </a:ext>
            </a:extLst>
          </p:cNvPr>
          <p:cNvSpPr/>
          <p:nvPr/>
        </p:nvSpPr>
        <p:spPr>
          <a:xfrm rot="1450492">
            <a:off x="8986114" y="-1045946"/>
            <a:ext cx="6851385" cy="10600868"/>
          </a:xfrm>
          <a:prstGeom prst="rect">
            <a:avLst/>
          </a:prstGeom>
          <a:solidFill>
            <a:srgbClr val="00C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0CE3866-1EBB-4CD5-BC38-F669A4407513}"/>
              </a:ext>
            </a:extLst>
          </p:cNvPr>
          <p:cNvSpPr/>
          <p:nvPr/>
        </p:nvSpPr>
        <p:spPr>
          <a:xfrm rot="1450492">
            <a:off x="9053648" y="-1045945"/>
            <a:ext cx="6851385" cy="10600868"/>
          </a:xfrm>
          <a:prstGeom prst="rect">
            <a:avLst/>
          </a:prstGeom>
          <a:solidFill>
            <a:srgbClr val="00BD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96FD0F-29AD-455B-9F4D-C4E05AA96843}"/>
              </a:ext>
            </a:extLst>
          </p:cNvPr>
          <p:cNvSpPr/>
          <p:nvPr/>
        </p:nvSpPr>
        <p:spPr>
          <a:xfrm rot="1450492">
            <a:off x="9121182" y="-1045945"/>
            <a:ext cx="6851385" cy="10600868"/>
          </a:xfrm>
          <a:prstGeom prst="rect">
            <a:avLst/>
          </a:prstGeom>
          <a:solidFill>
            <a:srgbClr val="00BB8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71C94BB-92B6-465C-A3C3-D4EBDC321895}"/>
              </a:ext>
            </a:extLst>
          </p:cNvPr>
          <p:cNvSpPr/>
          <p:nvPr/>
        </p:nvSpPr>
        <p:spPr>
          <a:xfrm rot="1450492">
            <a:off x="9188716" y="-1045945"/>
            <a:ext cx="6851385" cy="10600868"/>
          </a:xfrm>
          <a:prstGeom prst="rect">
            <a:avLst/>
          </a:prstGeom>
          <a:solidFill>
            <a:srgbClr val="00B8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F4625A6-14AA-4E46-AAD0-2F2A8C7532E6}"/>
              </a:ext>
            </a:extLst>
          </p:cNvPr>
          <p:cNvSpPr/>
          <p:nvPr/>
        </p:nvSpPr>
        <p:spPr>
          <a:xfrm rot="1450492">
            <a:off x="9256251" y="-1045945"/>
            <a:ext cx="6851385" cy="10600868"/>
          </a:xfrm>
          <a:prstGeom prst="rect">
            <a:avLst/>
          </a:prstGeom>
          <a:solidFill>
            <a:srgbClr val="00B69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7D3A8BF-F998-4396-84E7-61EEF960CCF0}"/>
              </a:ext>
            </a:extLst>
          </p:cNvPr>
          <p:cNvSpPr/>
          <p:nvPr/>
        </p:nvSpPr>
        <p:spPr>
          <a:xfrm rot="1450492">
            <a:off x="9323784" y="-1045945"/>
            <a:ext cx="6851385" cy="10600868"/>
          </a:xfrm>
          <a:prstGeom prst="rect">
            <a:avLst/>
          </a:prstGeom>
          <a:solidFill>
            <a:srgbClr val="00B3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6D122A7-554D-44F3-9ACD-7E95D51BFC40}"/>
              </a:ext>
            </a:extLst>
          </p:cNvPr>
          <p:cNvSpPr/>
          <p:nvPr/>
        </p:nvSpPr>
        <p:spPr>
          <a:xfrm rot="1450492">
            <a:off x="9391318" y="-1045945"/>
            <a:ext cx="6851385" cy="10600868"/>
          </a:xfrm>
          <a:prstGeom prst="rect">
            <a:avLst/>
          </a:prstGeom>
          <a:solidFill>
            <a:srgbClr val="00B1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8CA63D0-12A4-4046-A108-AD051DC69005}"/>
              </a:ext>
            </a:extLst>
          </p:cNvPr>
          <p:cNvSpPr/>
          <p:nvPr/>
        </p:nvSpPr>
        <p:spPr>
          <a:xfrm rot="1450492">
            <a:off x="9458853" y="-1045945"/>
            <a:ext cx="6851385" cy="10600868"/>
          </a:xfrm>
          <a:prstGeom prst="rect">
            <a:avLst/>
          </a:prstGeom>
          <a:solidFill>
            <a:srgbClr val="00AE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F7244DA-7D9A-46C6-BB41-262C4D6CC08C}"/>
              </a:ext>
            </a:extLst>
          </p:cNvPr>
          <p:cNvSpPr/>
          <p:nvPr/>
        </p:nvSpPr>
        <p:spPr>
          <a:xfrm rot="1450492">
            <a:off x="9526387" y="-1045945"/>
            <a:ext cx="6851385" cy="10600868"/>
          </a:xfrm>
          <a:prstGeom prst="rect">
            <a:avLst/>
          </a:prstGeom>
          <a:solidFill>
            <a:srgbClr val="00AC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4E3FE82-93C5-4088-8E46-3AAD235751B4}"/>
              </a:ext>
            </a:extLst>
          </p:cNvPr>
          <p:cNvSpPr/>
          <p:nvPr/>
        </p:nvSpPr>
        <p:spPr>
          <a:xfrm rot="1450492">
            <a:off x="9593921" y="-1045945"/>
            <a:ext cx="6851385" cy="10600868"/>
          </a:xfrm>
          <a:prstGeom prst="rect">
            <a:avLst/>
          </a:prstGeom>
          <a:solidFill>
            <a:srgbClr val="00A9A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DFC1720-F25B-4A7C-84C3-FDD9FEDC2B1E}"/>
              </a:ext>
            </a:extLst>
          </p:cNvPr>
          <p:cNvSpPr/>
          <p:nvPr/>
        </p:nvSpPr>
        <p:spPr>
          <a:xfrm rot="1450492">
            <a:off x="9661455" y="-1045945"/>
            <a:ext cx="6851385" cy="10600868"/>
          </a:xfrm>
          <a:prstGeom prst="rect">
            <a:avLst/>
          </a:prstGeom>
          <a:solidFill>
            <a:srgbClr val="00A7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28759FC-E35A-489F-A783-4D1EDF39303D}"/>
              </a:ext>
            </a:extLst>
          </p:cNvPr>
          <p:cNvSpPr/>
          <p:nvPr/>
        </p:nvSpPr>
        <p:spPr>
          <a:xfrm rot="1450492">
            <a:off x="9728989" y="-1045945"/>
            <a:ext cx="6851385" cy="10600868"/>
          </a:xfrm>
          <a:prstGeom prst="rect">
            <a:avLst/>
          </a:prstGeom>
          <a:solidFill>
            <a:srgbClr val="00A4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430AA9B-D059-4AC4-BE92-62D0E9AABFC6}"/>
              </a:ext>
            </a:extLst>
          </p:cNvPr>
          <p:cNvSpPr/>
          <p:nvPr/>
        </p:nvSpPr>
        <p:spPr>
          <a:xfrm rot="1450492">
            <a:off x="9796523" y="-1045945"/>
            <a:ext cx="6851385" cy="10600868"/>
          </a:xfrm>
          <a:prstGeom prst="rect">
            <a:avLst/>
          </a:prstGeom>
          <a:solidFill>
            <a:srgbClr val="00A2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6DB5411-23DF-47E4-9D77-6B984CC36AC1}"/>
              </a:ext>
            </a:extLst>
          </p:cNvPr>
          <p:cNvSpPr/>
          <p:nvPr/>
        </p:nvSpPr>
        <p:spPr>
          <a:xfrm rot="1450492">
            <a:off x="9864058" y="-1045945"/>
            <a:ext cx="6851385" cy="10600868"/>
          </a:xfrm>
          <a:prstGeom prst="rect">
            <a:avLst/>
          </a:prstGeom>
          <a:solidFill>
            <a:srgbClr val="009F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FE434D3-6AB2-46F5-B08C-B778E4CD0192}"/>
              </a:ext>
            </a:extLst>
          </p:cNvPr>
          <p:cNvSpPr/>
          <p:nvPr/>
        </p:nvSpPr>
        <p:spPr>
          <a:xfrm rot="1450492">
            <a:off x="9931591" y="-1045945"/>
            <a:ext cx="6851385" cy="10600868"/>
          </a:xfrm>
          <a:prstGeom prst="rect">
            <a:avLst/>
          </a:prstGeom>
          <a:solidFill>
            <a:srgbClr val="00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F54A7C5-46B1-4BBB-8E37-C36BD104F306}"/>
              </a:ext>
            </a:extLst>
          </p:cNvPr>
          <p:cNvSpPr/>
          <p:nvPr/>
        </p:nvSpPr>
        <p:spPr>
          <a:xfrm rot="1450492">
            <a:off x="9999125" y="-1045945"/>
            <a:ext cx="6851385" cy="10600868"/>
          </a:xfrm>
          <a:prstGeom prst="rect">
            <a:avLst/>
          </a:prstGeom>
          <a:solidFill>
            <a:srgbClr val="009A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05F2BDD-C51D-4B3B-8128-A24056DD5883}"/>
              </a:ext>
            </a:extLst>
          </p:cNvPr>
          <p:cNvSpPr/>
          <p:nvPr/>
        </p:nvSpPr>
        <p:spPr>
          <a:xfrm rot="1450492">
            <a:off x="10066660" y="-1045945"/>
            <a:ext cx="6851385" cy="10600868"/>
          </a:xfrm>
          <a:prstGeom prst="rect">
            <a:avLst/>
          </a:prstGeom>
          <a:solidFill>
            <a:srgbClr val="0098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760805F-A11B-466B-911D-1E3995CC45F8}"/>
              </a:ext>
            </a:extLst>
          </p:cNvPr>
          <p:cNvSpPr/>
          <p:nvPr/>
        </p:nvSpPr>
        <p:spPr>
          <a:xfrm rot="1450492">
            <a:off x="10134194" y="-1045945"/>
            <a:ext cx="6851385" cy="10600868"/>
          </a:xfrm>
          <a:prstGeom prst="rect">
            <a:avLst/>
          </a:prstGeom>
          <a:solidFill>
            <a:srgbClr val="0095D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A2B9021-E817-412B-BA0B-09F6CDA2BA7B}"/>
              </a:ext>
            </a:extLst>
          </p:cNvPr>
          <p:cNvSpPr/>
          <p:nvPr/>
        </p:nvSpPr>
        <p:spPr>
          <a:xfrm rot="1450492">
            <a:off x="10201728" y="-1045945"/>
            <a:ext cx="6851385" cy="10600868"/>
          </a:xfrm>
          <a:prstGeom prst="rect">
            <a:avLst/>
          </a:prstGeom>
          <a:solidFill>
            <a:srgbClr val="0093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DD8E56-66DD-4B69-835B-ACB67EE15031}"/>
              </a:ext>
            </a:extLst>
          </p:cNvPr>
          <p:cNvSpPr/>
          <p:nvPr/>
        </p:nvSpPr>
        <p:spPr>
          <a:xfrm rot="1450492">
            <a:off x="10269262" y="-1045945"/>
            <a:ext cx="6851385" cy="10600868"/>
          </a:xfrm>
          <a:prstGeom prst="rect">
            <a:avLst/>
          </a:prstGeom>
          <a:solidFill>
            <a:srgbClr val="0090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0DE97D0-8A78-4209-9246-872E283D6480}"/>
              </a:ext>
            </a:extLst>
          </p:cNvPr>
          <p:cNvSpPr/>
          <p:nvPr/>
        </p:nvSpPr>
        <p:spPr>
          <a:xfrm rot="1450492">
            <a:off x="10336796" y="-1045945"/>
            <a:ext cx="6851385" cy="10600868"/>
          </a:xfrm>
          <a:prstGeom prst="rect">
            <a:avLst/>
          </a:prstGeom>
          <a:solidFill>
            <a:srgbClr val="008E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5B813C5-3781-43B1-9D94-224AB6249331}"/>
              </a:ext>
            </a:extLst>
          </p:cNvPr>
          <p:cNvSpPr/>
          <p:nvPr/>
        </p:nvSpPr>
        <p:spPr>
          <a:xfrm rot="1450492">
            <a:off x="10404330" y="-1045945"/>
            <a:ext cx="6851385" cy="10600868"/>
          </a:xfrm>
          <a:prstGeom prst="rect">
            <a:avLst/>
          </a:prstGeom>
          <a:solidFill>
            <a:srgbClr val="008B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685DD85-BD33-47C1-9E0F-F71C80349B13}"/>
              </a:ext>
            </a:extLst>
          </p:cNvPr>
          <p:cNvSpPr/>
          <p:nvPr/>
        </p:nvSpPr>
        <p:spPr>
          <a:xfrm rot="1450492">
            <a:off x="10471865" y="-1045945"/>
            <a:ext cx="6851385" cy="10600868"/>
          </a:xfrm>
          <a:prstGeom prst="rect">
            <a:avLst/>
          </a:prstGeom>
          <a:solidFill>
            <a:srgbClr val="0089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EE8D560-C498-4581-A942-846BF797D92E}"/>
              </a:ext>
            </a:extLst>
          </p:cNvPr>
          <p:cNvSpPr/>
          <p:nvPr/>
        </p:nvSpPr>
        <p:spPr>
          <a:xfrm rot="1450492">
            <a:off x="10539399" y="-1045945"/>
            <a:ext cx="6851385" cy="10600868"/>
          </a:xfrm>
          <a:prstGeom prst="rect">
            <a:avLst/>
          </a:prstGeom>
          <a:solidFill>
            <a:srgbClr val="0086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BBD6178-94D9-4B44-82DB-BA4E204B4557}"/>
              </a:ext>
            </a:extLst>
          </p:cNvPr>
          <p:cNvSpPr/>
          <p:nvPr/>
        </p:nvSpPr>
        <p:spPr>
          <a:xfrm rot="1450492">
            <a:off x="10606932" y="-1045945"/>
            <a:ext cx="6851385" cy="10600868"/>
          </a:xfrm>
          <a:prstGeom prst="rect">
            <a:avLst/>
          </a:prstGeom>
          <a:solidFill>
            <a:srgbClr val="0084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D3BAABF-47EE-4EED-9432-CA0AA3AF03F3}"/>
              </a:ext>
            </a:extLst>
          </p:cNvPr>
          <p:cNvSpPr/>
          <p:nvPr/>
        </p:nvSpPr>
        <p:spPr>
          <a:xfrm rot="1450492">
            <a:off x="10674467" y="-1045945"/>
            <a:ext cx="6851385" cy="10600868"/>
          </a:xfrm>
          <a:prstGeom prst="rect">
            <a:avLst/>
          </a:prstGeom>
          <a:solidFill>
            <a:srgbClr val="0081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8629B2-168B-4FFB-903E-48583922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1444" y="-6900562"/>
            <a:ext cx="12192000" cy="544725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B8F0488-D401-4DA8-A6A0-642580FA5A36}"/>
              </a:ext>
            </a:extLst>
          </p:cNvPr>
          <p:cNvSpPr/>
          <p:nvPr/>
        </p:nvSpPr>
        <p:spPr>
          <a:xfrm rot="1450492">
            <a:off x="10742001" y="-1045945"/>
            <a:ext cx="6851385" cy="10600868"/>
          </a:xfrm>
          <a:prstGeom prst="rect">
            <a:avLst/>
          </a:prstGeom>
          <a:solidFill>
            <a:srgbClr val="00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2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69E0DA3-EEE2-4653-8FF6-D5DD27433D82}"/>
              </a:ext>
            </a:extLst>
          </p:cNvPr>
          <p:cNvSpPr/>
          <p:nvPr/>
        </p:nvSpPr>
        <p:spPr>
          <a:xfrm rot="1450492">
            <a:off x="7297761" y="-1045946"/>
            <a:ext cx="6851385" cy="10600868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31E3E8-24A5-410C-80D4-139F02D2EE48}"/>
              </a:ext>
            </a:extLst>
          </p:cNvPr>
          <p:cNvSpPr/>
          <p:nvPr/>
        </p:nvSpPr>
        <p:spPr>
          <a:xfrm rot="1450492">
            <a:off x="7680454" y="-1045946"/>
            <a:ext cx="6851385" cy="10600868"/>
          </a:xfrm>
          <a:prstGeom prst="rect">
            <a:avLst/>
          </a:prstGeom>
          <a:solidFill>
            <a:srgbClr val="00F0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61A1F5-CCFA-4C1D-A678-AC96DAEBB2BD}"/>
              </a:ext>
            </a:extLst>
          </p:cNvPr>
          <p:cNvSpPr/>
          <p:nvPr/>
        </p:nvSpPr>
        <p:spPr>
          <a:xfrm rot="1450492">
            <a:off x="8063147" y="-1045946"/>
            <a:ext cx="6851385" cy="10600868"/>
          </a:xfrm>
          <a:prstGeom prst="rect">
            <a:avLst/>
          </a:prstGeom>
          <a:solidFill>
            <a:srgbClr val="00E2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E96203-5A3B-435A-8A2C-4B9FC8FDF6D1}"/>
              </a:ext>
            </a:extLst>
          </p:cNvPr>
          <p:cNvSpPr/>
          <p:nvPr/>
        </p:nvSpPr>
        <p:spPr>
          <a:xfrm rot="1450492">
            <a:off x="8445841" y="-1045946"/>
            <a:ext cx="6851385" cy="10600868"/>
          </a:xfrm>
          <a:prstGeom prst="rect">
            <a:avLst/>
          </a:prstGeom>
          <a:solidFill>
            <a:srgbClr val="00D4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8B2C92-B54F-4767-BCBD-027CF6EAE5FC}"/>
              </a:ext>
            </a:extLst>
          </p:cNvPr>
          <p:cNvSpPr/>
          <p:nvPr/>
        </p:nvSpPr>
        <p:spPr>
          <a:xfrm rot="1450492">
            <a:off x="8828534" y="-1045946"/>
            <a:ext cx="6851385" cy="10600868"/>
          </a:xfrm>
          <a:prstGeom prst="rect">
            <a:avLst/>
          </a:prstGeom>
          <a:solidFill>
            <a:srgbClr val="00C6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F11062-FFD7-480F-95AC-93D22A7ED1FB}"/>
              </a:ext>
            </a:extLst>
          </p:cNvPr>
          <p:cNvSpPr/>
          <p:nvPr/>
        </p:nvSpPr>
        <p:spPr>
          <a:xfrm rot="1450492">
            <a:off x="9211228" y="-1045945"/>
            <a:ext cx="6851385" cy="10600868"/>
          </a:xfrm>
          <a:prstGeom prst="rect">
            <a:avLst/>
          </a:prstGeom>
          <a:solidFill>
            <a:srgbClr val="00B7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C9AF75-3EAD-4F8E-A4EE-47AC02A38533}"/>
              </a:ext>
            </a:extLst>
          </p:cNvPr>
          <p:cNvSpPr/>
          <p:nvPr/>
        </p:nvSpPr>
        <p:spPr>
          <a:xfrm rot="1450492">
            <a:off x="9593921" y="-1045945"/>
            <a:ext cx="6851385" cy="10600868"/>
          </a:xfrm>
          <a:prstGeom prst="rect">
            <a:avLst/>
          </a:prstGeom>
          <a:solidFill>
            <a:srgbClr val="00A9A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904FAA-BB6E-49CD-9B4C-FA8008E13097}"/>
              </a:ext>
            </a:extLst>
          </p:cNvPr>
          <p:cNvSpPr/>
          <p:nvPr/>
        </p:nvSpPr>
        <p:spPr>
          <a:xfrm rot="1450492">
            <a:off x="9976614" y="-1045945"/>
            <a:ext cx="6851385" cy="10600868"/>
          </a:xfrm>
          <a:prstGeom prst="rect">
            <a:avLst/>
          </a:prstGeom>
          <a:solidFill>
            <a:srgbClr val="009B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52C28D-3DF2-4B72-B489-16ECD4B8E2C6}"/>
              </a:ext>
            </a:extLst>
          </p:cNvPr>
          <p:cNvSpPr/>
          <p:nvPr/>
        </p:nvSpPr>
        <p:spPr>
          <a:xfrm rot="1450492">
            <a:off x="10359307" y="-1045945"/>
            <a:ext cx="6851385" cy="10600868"/>
          </a:xfrm>
          <a:prstGeom prst="rect">
            <a:avLst/>
          </a:prstGeom>
          <a:solidFill>
            <a:srgbClr val="008DE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8629B2-168B-4FFB-903E-48583922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53" y="-8499590"/>
            <a:ext cx="12192000" cy="544725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B8F0488-D401-4DA8-A6A0-642580FA5A36}"/>
              </a:ext>
            </a:extLst>
          </p:cNvPr>
          <p:cNvSpPr/>
          <p:nvPr/>
        </p:nvSpPr>
        <p:spPr>
          <a:xfrm rot="1450492">
            <a:off x="10742001" y="-1045945"/>
            <a:ext cx="6851385" cy="10600868"/>
          </a:xfrm>
          <a:prstGeom prst="rect">
            <a:avLst/>
          </a:prstGeom>
          <a:solidFill>
            <a:srgbClr val="00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0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</Words>
  <Application>Microsoft Office PowerPoint</Application>
  <PresentationFormat>宽屏</PresentationFormat>
  <Paragraphs>6</Paragraphs>
  <Slides>6</Slides>
  <Notes>0</Notes>
  <HiddenSlides>5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汉仪铸字黑魔法W</vt:lpstr>
      <vt:lpstr>Arial</vt:lpstr>
      <vt:lpstr>Comic Sans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9</cp:revision>
  <dcterms:created xsi:type="dcterms:W3CDTF">2019-12-07T10:03:09Z</dcterms:created>
  <dcterms:modified xsi:type="dcterms:W3CDTF">2019-12-07T11:10:42Z</dcterms:modified>
</cp:coreProperties>
</file>