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7" autoAdjust="0"/>
  </p:normalViewPr>
  <p:slideViewPr>
    <p:cSldViewPr snapToGrid="0" showGuides="1">
      <p:cViewPr>
        <p:scale>
          <a:sx n="75" d="100"/>
          <a:sy n="75" d="100"/>
        </p:scale>
        <p:origin x="946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6086-0EEE-4AE2-865D-6F33A664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17B48-DCB5-448F-85EE-3BC568B9B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19C08-3BE1-476D-B175-E781A32F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AFCDB-8098-4C8A-B407-05F9BA95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0ECAD-C1BD-48C8-9207-8B274450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0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F8F5F-99C3-4A92-8362-2245B42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C97A5-99B7-48B5-BE8C-28DC5229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32C9C-A067-49A3-8943-8057E19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70029-CF1B-44BB-B743-AA26B66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97618-589C-4520-88E3-4AFA9427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B37B8F-4BAD-4DD4-B39D-B43194DC0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E0F98-7B32-48AC-8C8D-20A5F5C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68679-D7DF-48A1-A427-E5014CB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CB67B-7B86-4C65-B248-8BD0277B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60DF1-A244-4A6B-8EA2-6D0261C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22BBE-3AA4-42A5-87F7-BE7701B0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62D56-B676-4A7B-9636-1B952F1C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45C06-1336-426F-A44A-A080DD06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4CFA5-082A-4889-9D98-B559EC06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B8A81-72F5-49D3-9973-09E27BF3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65D71-A95F-4D92-882A-BE904E3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29921-EF1E-41F7-9C50-3076C78B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13E7B-9F57-49CB-90B1-52BF1F9B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EC9E7-E508-4D07-93CF-B0DED1B4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5B834-D8D3-4F11-9C2B-D72BCD30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084D9-3A4C-4D72-B217-79692C8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16594-E96C-4646-BDA2-98328BBC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56459-0F72-4A0A-87DD-361E9E50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6FFE5-D377-4E68-A5BC-B840AFA0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8D38B-B6BC-45C9-B958-B00363E1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45185-3650-40DB-9AA8-B27FA67E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7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A3B0-654E-42F3-A6D9-D78175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0FE75-C118-4F9E-800A-D4E8F7BD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83C60-8E06-4D52-8B02-1ED3A642F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ADBBC-643B-47C6-962B-E4C7F958C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C56C3-920D-4993-930B-F6ABF3E6A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FC443C-6512-4A7D-B8A5-DADAD2F7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0EBEB-2268-4870-A1FB-B8756636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FCC1B-7EAC-43A9-8870-5A5C803F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C417-5AB6-4543-836A-8E0C3460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297233-5107-4632-BF07-2BDB01FC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F86CB-2AF6-4AF0-9773-DB1CDE8D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7A0F4-9A5D-47F6-99B4-F90A3800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0CCC14-BED4-4A5B-9FA9-A537BC7A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35ABB-6D50-4B41-856E-37C23C41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EF816-F6CB-41B3-8070-E72FD559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8A0A5-0138-48B0-BBA5-7A8678B2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ACF05-DF5D-4567-B9EF-CA059705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4FA2E-C70D-4F98-9555-79101145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889B0-FCAE-461E-86CC-AB42579E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67B1-8E1B-4433-900E-ACFBDC33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34337-EEFB-407C-A40F-910C4A1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9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62ED4-16EB-4E54-9109-BC34DB08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05829-403E-4CBB-9558-668EC995E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4CCA3-4B6F-48FF-851F-661BE18D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D9BAE-BC6C-434E-B458-F4F53DA7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05F54-0172-41AF-AC04-0B893B8F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CFE33-642E-4256-9C5A-BF2C2C82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2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D4EA86-9F33-45BE-9F01-F8059325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25E10-03CC-458C-A877-A7C5CAF7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F2F61-96F2-45B4-9335-5B8C4EF85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617D-F63E-489E-882E-030A9F2242B6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B3CE2-E1B3-4A31-A7D7-23F3468E6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90C98-B1C8-422B-A4D6-C7324DB8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8AE0-150B-4253-94C6-E2B7A1E5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4E62E5-ABB7-4625-838D-D379AC4E0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7" t="-53811" r="-19208" b="-56529"/>
          <a:stretch/>
        </p:blipFill>
        <p:spPr>
          <a:xfrm>
            <a:off x="-2860431" y="-5298831"/>
            <a:ext cx="17684261" cy="17684261"/>
          </a:xfrm>
          <a:prstGeom prst="ellipse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2CD8391-0FC3-4760-AB1A-352C152B6949}"/>
              </a:ext>
            </a:extLst>
          </p:cNvPr>
          <p:cNvGrpSpPr/>
          <p:nvPr/>
        </p:nvGrpSpPr>
        <p:grpSpPr>
          <a:xfrm>
            <a:off x="170928" y="364880"/>
            <a:ext cx="11629010" cy="6151773"/>
            <a:chOff x="170928" y="364880"/>
            <a:chExt cx="11629010" cy="6151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707C3D-9539-4DDD-9976-747AC3282FBB}"/>
                </a:ext>
              </a:extLst>
            </p:cNvPr>
            <p:cNvSpPr txBox="1"/>
            <p:nvPr/>
          </p:nvSpPr>
          <p:spPr>
            <a:xfrm>
              <a:off x="170928" y="6054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平滑裁剪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916F4B3-916B-47CB-AEE5-C7A8FEF45493}"/>
                </a:ext>
              </a:extLst>
            </p:cNvPr>
            <p:cNvGrpSpPr/>
            <p:nvPr/>
          </p:nvGrpSpPr>
          <p:grpSpPr>
            <a:xfrm>
              <a:off x="266700" y="364880"/>
              <a:ext cx="11533238" cy="6128240"/>
              <a:chOff x="274319" y="434328"/>
              <a:chExt cx="11533238" cy="612824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06167C-579E-4ADC-A565-2B06D16981F1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0019F0F-824D-4E47-87F5-ED7CEAC497D7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21st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83BE924-61B6-46AC-8317-BBCDA4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CCABF9-4365-43DF-800C-D4F66B11D865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72FEE320-CE53-4FD1-A01B-681F1BC7B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" y="6562568"/>
                <a:ext cx="1203960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88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4E62E5-ABB7-4625-838D-D379AC4E0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7" t="25285" r="46793" b="32535"/>
          <a:stretch/>
        </p:blipFill>
        <p:spPr>
          <a:xfrm>
            <a:off x="1690773" y="1540138"/>
            <a:ext cx="3546231" cy="3546231"/>
          </a:xfrm>
          <a:prstGeom prst="ellipse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2B5DE8-9191-4162-A836-CFB3AD9BAE3F}"/>
              </a:ext>
            </a:extLst>
          </p:cNvPr>
          <p:cNvSpPr txBox="1"/>
          <p:nvPr/>
        </p:nvSpPr>
        <p:spPr>
          <a:xfrm>
            <a:off x="5818961" y="225605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汉仪超粗黑简" panose="02010600000101010101" pitchFamily="2" charset="-122"/>
                <a:ea typeface="汉仪超粗黑简" panose="02010600000101010101" pitchFamily="2" charset="-122"/>
              </a:rPr>
              <a:t>blackberry</a:t>
            </a:r>
            <a:endParaRPr lang="zh-CN" altLang="en-US" sz="5400" b="1" dirty="0"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4EB6AD-046B-4B88-9F38-518BB59E84AF}"/>
              </a:ext>
            </a:extLst>
          </p:cNvPr>
          <p:cNvSpPr txBox="1"/>
          <p:nvPr/>
        </p:nvSpPr>
        <p:spPr>
          <a:xfrm>
            <a:off x="5818961" y="3429000"/>
            <a:ext cx="5000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foundational science to new and novel research, discover our large collection of Physical Sciences and Engineering publications, covering a range of disciplines, from the theoretical to the applied.</a:t>
            </a:r>
            <a:endParaRPr lang="zh-CN" altLang="en-US" sz="16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4BC527-F30C-48AC-A879-352B556B804A}"/>
              </a:ext>
            </a:extLst>
          </p:cNvPr>
          <p:cNvGrpSpPr/>
          <p:nvPr/>
        </p:nvGrpSpPr>
        <p:grpSpPr>
          <a:xfrm>
            <a:off x="170928" y="364880"/>
            <a:ext cx="11629010" cy="6151773"/>
            <a:chOff x="170928" y="364880"/>
            <a:chExt cx="11629010" cy="6151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261B826-B45E-4A15-80FA-A2C7D6D6C89A}"/>
                </a:ext>
              </a:extLst>
            </p:cNvPr>
            <p:cNvSpPr txBox="1"/>
            <p:nvPr/>
          </p:nvSpPr>
          <p:spPr>
            <a:xfrm>
              <a:off x="170928" y="6054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平滑裁剪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86CE57B-9449-4182-B4EA-DB3C6931C89F}"/>
                </a:ext>
              </a:extLst>
            </p:cNvPr>
            <p:cNvGrpSpPr/>
            <p:nvPr/>
          </p:nvGrpSpPr>
          <p:grpSpPr>
            <a:xfrm>
              <a:off x="266700" y="364880"/>
              <a:ext cx="11533238" cy="6128240"/>
              <a:chOff x="274319" y="434328"/>
              <a:chExt cx="11533238" cy="612824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C15249A-E237-4668-9513-930BF944F63A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D56214-738D-4627-BA3B-9CD610D71B2B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21st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652190-1726-4C58-B57B-7E8873F4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193B9A6-6E4C-44CB-AD5D-D8DC8EFD4373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C72DCD9-56B8-4C20-B638-A38D5B439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" y="6562568"/>
                <a:ext cx="1203960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818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4E62E5-ABB7-4625-838D-D379AC4E0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0" t="41843" r="-66" b="14501"/>
          <a:stretch/>
        </p:blipFill>
        <p:spPr>
          <a:xfrm>
            <a:off x="7084848" y="1593825"/>
            <a:ext cx="3704599" cy="3670350"/>
          </a:xfrm>
          <a:prstGeom prst="ellipse">
            <a:avLst/>
          </a:prstGeom>
        </p:spPr>
      </p:pic>
      <p:sp>
        <p:nvSpPr>
          <p:cNvPr id="2" name="PA-文本框 1">
            <a:extLst>
              <a:ext uri="{FF2B5EF4-FFF2-40B4-BE49-F238E27FC236}">
                <a16:creationId xmlns:a16="http://schemas.microsoft.com/office/drawing/2014/main" id="{119D272B-9B8A-4758-AA7F-A406DEEB88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48720" y="2222339"/>
            <a:ext cx="3373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汉仪超粗黑简" panose="02010600000101010101" pitchFamily="2" charset="-122"/>
                <a:ea typeface="汉仪超粗黑简" panose="02010600000101010101" pitchFamily="2" charset="-122"/>
              </a:rPr>
              <a:t>redberry</a:t>
            </a:r>
            <a:endParaRPr lang="zh-CN" altLang="en-US" sz="5400" dirty="0"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B632B1-002C-4669-B967-340EB5C01D50}"/>
              </a:ext>
            </a:extLst>
          </p:cNvPr>
          <p:cNvSpPr txBox="1"/>
          <p:nvPr/>
        </p:nvSpPr>
        <p:spPr>
          <a:xfrm>
            <a:off x="2048720" y="3712332"/>
            <a:ext cx="483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innovative performance of firms in heterogeneous environments: The interplay between external knowledge and internal absorptive capacities.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79E74C-7D5C-4467-AF44-B523C3DFFAD7}"/>
              </a:ext>
            </a:extLst>
          </p:cNvPr>
          <p:cNvGrpSpPr/>
          <p:nvPr/>
        </p:nvGrpSpPr>
        <p:grpSpPr>
          <a:xfrm>
            <a:off x="170928" y="364880"/>
            <a:ext cx="11629010" cy="6151773"/>
            <a:chOff x="170928" y="364880"/>
            <a:chExt cx="11629010" cy="615177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09DCFE-5103-4996-A938-18B667089D0F}"/>
                </a:ext>
              </a:extLst>
            </p:cNvPr>
            <p:cNvSpPr txBox="1"/>
            <p:nvPr/>
          </p:nvSpPr>
          <p:spPr>
            <a:xfrm>
              <a:off x="170928" y="6054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平滑裁剪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9D2C30E-1FCA-4B67-BE3D-2C7C80B95B15}"/>
                </a:ext>
              </a:extLst>
            </p:cNvPr>
            <p:cNvGrpSpPr/>
            <p:nvPr/>
          </p:nvGrpSpPr>
          <p:grpSpPr>
            <a:xfrm>
              <a:off x="266700" y="364880"/>
              <a:ext cx="11533238" cy="6128240"/>
              <a:chOff x="274319" y="434328"/>
              <a:chExt cx="11533238" cy="612824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79B6CB1-6E02-429C-AFCC-EC7C214F199F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5179CEE-D958-42FD-B160-C63F410D5CEF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21st</a:t>
                </a:r>
                <a:endParaRPr lang="zh-CN" altLang="en-US" sz="2400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04DC6F0-4798-4DC2-B2D0-25EDFC587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8C1AD2-A202-46EF-B7AE-25A1B03BD515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AE2030A-9DB7-467B-B59D-793EA133C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" y="6562568"/>
                <a:ext cx="1203960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0926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75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汉仪超粗黑简</vt:lpstr>
      <vt:lpstr>汉仪铸字黑魔法W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6</cp:revision>
  <dcterms:created xsi:type="dcterms:W3CDTF">2019-12-08T00:08:11Z</dcterms:created>
  <dcterms:modified xsi:type="dcterms:W3CDTF">2019-12-08T00:48:47Z</dcterms:modified>
</cp:coreProperties>
</file>