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FFF"/>
    <a:srgbClr val="4EB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4EBA-333A-4D29-B153-103F537DE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055E6-E841-4044-9DDA-6822553E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354A-7580-48D9-96BB-AF477AB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5E507-8064-4C59-A740-90F6F2F9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B6D47-890E-4F1F-B464-50AAC5B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C3CF1-6C5C-418E-A9A6-957203B7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928C1-6FE0-4166-B8D6-6D1AE6B5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CC30F-6775-45DE-9AE9-BB90402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EBE8A-F0C8-48CA-8451-343463BF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7F8D4-972D-45B6-94B5-B560B5E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C434B-9127-42DE-9EBF-3CFB863F0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D2BC6-3CA8-41EF-8CB5-207F24D9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6A03-D50E-46C7-BFB8-2239A9F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690FD-01F6-49C5-9703-147175B1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1478A-7F23-4856-84AD-90E4456A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EE8E-6B1F-4FA1-B713-BFB1D52C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11F5F-1097-46D2-A618-79DB9322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120E2-9450-45BA-BEA0-BDEAC9E7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7E7CC-C36B-40AD-B8E6-2B87854B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D1783-7DD8-49D9-94D2-5F63220E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6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F6732-2F1B-4645-A5E0-DDDE70C4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57B1-F1F1-425F-A40B-DC4D282B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F78F4-DCA0-40B3-8710-D754BF06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7BDA5-4F68-45E6-BF65-F1C9D41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2CE84-94BC-4892-B6AC-A97FD4FD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92DB-A83F-47A0-BB4D-A2162FD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80D56-D23D-4E7F-AB5E-9256084D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BE93CB-B610-4A89-B32B-C3EA6AFF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6D6A5-16DC-4E81-90CA-BF0C0025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798CC-A162-44FD-AB38-BA399BE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5DCA4-4E8C-4F7E-832C-AF2A1D6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475F-3ADB-4E82-B5B9-28D5A8B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C37EF-239F-4CEF-BDE6-22523AFF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4AC0B-2185-4C57-80A6-76755A78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407EE-A75E-4DFE-9FAF-5534CD26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F93401-9063-419D-BBD2-8A9DD58E1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91BB8F-CB4A-4923-849B-C6D5DBF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31E502-FAA4-4324-81E4-C9762BD5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FE6026-11B2-4FF8-B3B5-E3196BD2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3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365C-A03A-4FEF-805A-2BEEB3B2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17A7A3-C335-43B5-B86E-84BE2AB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E7B65-5541-45BA-B92D-EF775A2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1DA51-4CC1-4155-B9BE-9FD3E674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CC2F6-B6B4-413F-BAA2-550E24FB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4EA12-905A-4B2E-A87E-3142246B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2146-91C6-4513-A18E-D1816EA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15F1-52B5-478E-AF92-06BBF47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51A76-B83A-46A9-B5B8-65383680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4D6AA-8253-414D-A799-1F0A0B6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2338D-455F-4855-B08F-9DF7FB96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01D7F-2D75-404A-9ACE-B3AA3CF7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09B4A-4A71-4E8E-BAC8-A57C887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6854-8034-4607-B266-F07D5AD8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6D5EE-B67B-428F-BB57-EFAB95476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83C3F-CF4D-4056-AFBB-90D627C9B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7B313-9127-4B3B-A0AD-7CF53F96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E31EE-8BD2-4013-BCF3-A91BE815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F8AD7-4456-4059-B31A-24334546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3DA37-1B96-4379-9CF7-E95362DB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99082-68FE-471A-BA15-425373DC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B271D-542C-43E1-90EB-6B8952CE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8932-72BF-4918-914A-9A2B31C83797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EAC8-7C95-4F50-AFFB-1681C2D5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3AE8-B766-4288-AF43-B77DD8164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C5A0-0515-44FF-AF19-A9DA8203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2008CB-BF37-4BC6-A565-C5E3C0D1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962"/>
            <a:ext cx="12192000" cy="560070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CB79EB5-A96D-4422-A66A-0BB0C4BDD052}"/>
              </a:ext>
            </a:extLst>
          </p:cNvPr>
          <p:cNvSpPr/>
          <p:nvPr/>
        </p:nvSpPr>
        <p:spPr>
          <a:xfrm>
            <a:off x="3974482" y="2020611"/>
            <a:ext cx="4243036" cy="1751907"/>
          </a:xfrm>
          <a:custGeom>
            <a:avLst/>
            <a:gdLst/>
            <a:ahLst/>
            <a:cxnLst/>
            <a:rect l="l" t="t" r="r" b="b"/>
            <a:pathLst>
              <a:path w="4243036" h="1751907">
                <a:moveTo>
                  <a:pt x="359309" y="762079"/>
                </a:moveTo>
                <a:cubicBezTo>
                  <a:pt x="366565" y="762110"/>
                  <a:pt x="374023" y="762606"/>
                  <a:pt x="381684" y="763565"/>
                </a:cubicBezTo>
                <a:cubicBezTo>
                  <a:pt x="412328" y="767402"/>
                  <a:pt x="436700" y="778541"/>
                  <a:pt x="454801" y="796982"/>
                </a:cubicBezTo>
                <a:cubicBezTo>
                  <a:pt x="472902" y="815423"/>
                  <a:pt x="476005" y="839121"/>
                  <a:pt x="464109" y="868076"/>
                </a:cubicBezTo>
                <a:cubicBezTo>
                  <a:pt x="452213" y="897031"/>
                  <a:pt x="423746" y="923613"/>
                  <a:pt x="378708" y="947820"/>
                </a:cubicBezTo>
                <a:cubicBezTo>
                  <a:pt x="318407" y="984658"/>
                  <a:pt x="272015" y="1032312"/>
                  <a:pt x="239529" y="1090781"/>
                </a:cubicBezTo>
                <a:cubicBezTo>
                  <a:pt x="207044" y="1149251"/>
                  <a:pt x="190801" y="1219434"/>
                  <a:pt x="190801" y="1301333"/>
                </a:cubicBezTo>
                <a:cubicBezTo>
                  <a:pt x="190801" y="1368891"/>
                  <a:pt x="205043" y="1427596"/>
                  <a:pt x="233527" y="1477448"/>
                </a:cubicBezTo>
                <a:cubicBezTo>
                  <a:pt x="262010" y="1527300"/>
                  <a:pt x="301074" y="1565760"/>
                  <a:pt x="350717" y="1592830"/>
                </a:cubicBezTo>
                <a:cubicBezTo>
                  <a:pt x="400361" y="1619899"/>
                  <a:pt x="457745" y="1633434"/>
                  <a:pt x="522869" y="1633434"/>
                </a:cubicBezTo>
                <a:cubicBezTo>
                  <a:pt x="599330" y="1633434"/>
                  <a:pt x="665758" y="1620316"/>
                  <a:pt x="722156" y="1594079"/>
                </a:cubicBezTo>
                <a:cubicBezTo>
                  <a:pt x="778553" y="1567843"/>
                  <a:pt x="832351" y="1526099"/>
                  <a:pt x="883552" y="1468847"/>
                </a:cubicBezTo>
                <a:cubicBezTo>
                  <a:pt x="934752" y="1411595"/>
                  <a:pt x="990437" y="1338489"/>
                  <a:pt x="1050605" y="1249530"/>
                </a:cubicBezTo>
                <a:cubicBezTo>
                  <a:pt x="1070932" y="1224598"/>
                  <a:pt x="1091719" y="1219413"/>
                  <a:pt x="1112967" y="1233972"/>
                </a:cubicBezTo>
                <a:cubicBezTo>
                  <a:pt x="1134214" y="1248532"/>
                  <a:pt x="1139082" y="1268519"/>
                  <a:pt x="1127570" y="1293933"/>
                </a:cubicBezTo>
                <a:cubicBezTo>
                  <a:pt x="1057030" y="1403350"/>
                  <a:pt x="991374" y="1491235"/>
                  <a:pt x="930602" y="1557587"/>
                </a:cubicBezTo>
                <a:cubicBezTo>
                  <a:pt x="869831" y="1623939"/>
                  <a:pt x="805693" y="1672914"/>
                  <a:pt x="738190" y="1704511"/>
                </a:cubicBezTo>
                <a:cubicBezTo>
                  <a:pt x="670687" y="1736108"/>
                  <a:pt x="593409" y="1751907"/>
                  <a:pt x="506358" y="1751907"/>
                </a:cubicBezTo>
                <a:cubicBezTo>
                  <a:pt x="406369" y="1751907"/>
                  <a:pt x="318216" y="1732101"/>
                  <a:pt x="241897" y="1692489"/>
                </a:cubicBezTo>
                <a:cubicBezTo>
                  <a:pt x="165579" y="1652878"/>
                  <a:pt x="106184" y="1597089"/>
                  <a:pt x="63710" y="1525124"/>
                </a:cubicBezTo>
                <a:cubicBezTo>
                  <a:pt x="21237" y="1453158"/>
                  <a:pt x="0" y="1369604"/>
                  <a:pt x="0" y="1274461"/>
                </a:cubicBezTo>
                <a:cubicBezTo>
                  <a:pt x="0" y="1199163"/>
                  <a:pt x="12044" y="1128573"/>
                  <a:pt x="36131" y="1062692"/>
                </a:cubicBezTo>
                <a:cubicBezTo>
                  <a:pt x="60218" y="996812"/>
                  <a:pt x="94124" y="938781"/>
                  <a:pt x="137847" y="888600"/>
                </a:cubicBezTo>
                <a:cubicBezTo>
                  <a:pt x="181570" y="838419"/>
                  <a:pt x="235445" y="800326"/>
                  <a:pt x="299473" y="774320"/>
                </a:cubicBezTo>
                <a:cubicBezTo>
                  <a:pt x="317596" y="766065"/>
                  <a:pt x="337541" y="761984"/>
                  <a:pt x="359309" y="762079"/>
                </a:cubicBezTo>
                <a:close/>
                <a:moveTo>
                  <a:pt x="2805788" y="720675"/>
                </a:moveTo>
                <a:cubicBezTo>
                  <a:pt x="2926454" y="720675"/>
                  <a:pt x="3023115" y="760994"/>
                  <a:pt x="3095772" y="841632"/>
                </a:cubicBezTo>
                <a:cubicBezTo>
                  <a:pt x="3168428" y="922270"/>
                  <a:pt x="3204756" y="1027998"/>
                  <a:pt x="3204756" y="1158816"/>
                </a:cubicBezTo>
                <a:cubicBezTo>
                  <a:pt x="3204756" y="1274702"/>
                  <a:pt x="3185115" y="1376571"/>
                  <a:pt x="3145832" y="1464423"/>
                </a:cubicBezTo>
                <a:cubicBezTo>
                  <a:pt x="3106549" y="1552275"/>
                  <a:pt x="3051128" y="1620771"/>
                  <a:pt x="2979568" y="1669910"/>
                </a:cubicBezTo>
                <a:cubicBezTo>
                  <a:pt x="2908008" y="1719049"/>
                  <a:pt x="2824613" y="1743619"/>
                  <a:pt x="2729382" y="1743619"/>
                </a:cubicBezTo>
                <a:cubicBezTo>
                  <a:pt x="2654632" y="1743619"/>
                  <a:pt x="2587776" y="1724328"/>
                  <a:pt x="2528813" y="1685747"/>
                </a:cubicBezTo>
                <a:cubicBezTo>
                  <a:pt x="2469850" y="1647166"/>
                  <a:pt x="2423079" y="1593663"/>
                  <a:pt x="2388500" y="1525239"/>
                </a:cubicBezTo>
                <a:cubicBezTo>
                  <a:pt x="2353920" y="1456814"/>
                  <a:pt x="2336630" y="1376664"/>
                  <a:pt x="2336630" y="1284789"/>
                </a:cubicBezTo>
                <a:cubicBezTo>
                  <a:pt x="2336630" y="1185085"/>
                  <a:pt x="2355203" y="1103658"/>
                  <a:pt x="2392348" y="1040507"/>
                </a:cubicBezTo>
                <a:cubicBezTo>
                  <a:pt x="2429493" y="977357"/>
                  <a:pt x="2477821" y="945781"/>
                  <a:pt x="2537332" y="945781"/>
                </a:cubicBezTo>
                <a:cubicBezTo>
                  <a:pt x="2587940" y="945781"/>
                  <a:pt x="2619592" y="968224"/>
                  <a:pt x="2632288" y="1013109"/>
                </a:cubicBezTo>
                <a:cubicBezTo>
                  <a:pt x="2644984" y="1057994"/>
                  <a:pt x="2636904" y="1112966"/>
                  <a:pt x="2608047" y="1178025"/>
                </a:cubicBezTo>
                <a:cubicBezTo>
                  <a:pt x="2579059" y="1241285"/>
                  <a:pt x="2566182" y="1303394"/>
                  <a:pt x="2569417" y="1364352"/>
                </a:cubicBezTo>
                <a:cubicBezTo>
                  <a:pt x="2572651" y="1425310"/>
                  <a:pt x="2590133" y="1475069"/>
                  <a:pt x="2621861" y="1513628"/>
                </a:cubicBezTo>
                <a:cubicBezTo>
                  <a:pt x="2653590" y="1552187"/>
                  <a:pt x="2698377" y="1571467"/>
                  <a:pt x="2756221" y="1571467"/>
                </a:cubicBezTo>
                <a:cubicBezTo>
                  <a:pt x="2821806" y="1571467"/>
                  <a:pt x="2879683" y="1554742"/>
                  <a:pt x="2929853" y="1521292"/>
                </a:cubicBezTo>
                <a:cubicBezTo>
                  <a:pt x="2980023" y="1487842"/>
                  <a:pt x="3019316" y="1439727"/>
                  <a:pt x="3047734" y="1376950"/>
                </a:cubicBezTo>
                <a:cubicBezTo>
                  <a:pt x="3076152" y="1314172"/>
                  <a:pt x="3090361" y="1241460"/>
                  <a:pt x="3090361" y="1158816"/>
                </a:cubicBezTo>
                <a:cubicBezTo>
                  <a:pt x="3090361" y="1053938"/>
                  <a:pt x="3064284" y="969622"/>
                  <a:pt x="3012130" y="905868"/>
                </a:cubicBezTo>
                <a:cubicBezTo>
                  <a:pt x="2959976" y="842114"/>
                  <a:pt x="2891195" y="810237"/>
                  <a:pt x="2805788" y="810237"/>
                </a:cubicBezTo>
                <a:cubicBezTo>
                  <a:pt x="2778379" y="810237"/>
                  <a:pt x="2747714" y="817090"/>
                  <a:pt x="2713792" y="830794"/>
                </a:cubicBezTo>
                <a:cubicBezTo>
                  <a:pt x="2679870" y="844499"/>
                  <a:pt x="2651705" y="860308"/>
                  <a:pt x="2629295" y="878223"/>
                </a:cubicBezTo>
                <a:cubicBezTo>
                  <a:pt x="2599364" y="898988"/>
                  <a:pt x="2575112" y="900978"/>
                  <a:pt x="2556540" y="884193"/>
                </a:cubicBezTo>
                <a:cubicBezTo>
                  <a:pt x="2537968" y="867407"/>
                  <a:pt x="2540983" y="843688"/>
                  <a:pt x="2565585" y="813033"/>
                </a:cubicBezTo>
                <a:cubicBezTo>
                  <a:pt x="2593082" y="785536"/>
                  <a:pt x="2629054" y="763269"/>
                  <a:pt x="2673500" y="746231"/>
                </a:cubicBezTo>
                <a:cubicBezTo>
                  <a:pt x="2717947" y="729194"/>
                  <a:pt x="2762043" y="720675"/>
                  <a:pt x="2805788" y="720675"/>
                </a:cubicBezTo>
                <a:close/>
                <a:moveTo>
                  <a:pt x="1662788" y="720675"/>
                </a:moveTo>
                <a:cubicBezTo>
                  <a:pt x="1783454" y="720675"/>
                  <a:pt x="1880115" y="760994"/>
                  <a:pt x="1952772" y="841632"/>
                </a:cubicBezTo>
                <a:cubicBezTo>
                  <a:pt x="2025428" y="922270"/>
                  <a:pt x="2061756" y="1027998"/>
                  <a:pt x="2061756" y="1158816"/>
                </a:cubicBezTo>
                <a:cubicBezTo>
                  <a:pt x="2061756" y="1274702"/>
                  <a:pt x="2042115" y="1376571"/>
                  <a:pt x="2002832" y="1464423"/>
                </a:cubicBezTo>
                <a:cubicBezTo>
                  <a:pt x="1963549" y="1552275"/>
                  <a:pt x="1908128" y="1620771"/>
                  <a:pt x="1836568" y="1669910"/>
                </a:cubicBezTo>
                <a:cubicBezTo>
                  <a:pt x="1765008" y="1719049"/>
                  <a:pt x="1681613" y="1743619"/>
                  <a:pt x="1586382" y="1743619"/>
                </a:cubicBezTo>
                <a:cubicBezTo>
                  <a:pt x="1511632" y="1743619"/>
                  <a:pt x="1444776" y="1724328"/>
                  <a:pt x="1385813" y="1685747"/>
                </a:cubicBezTo>
                <a:cubicBezTo>
                  <a:pt x="1326850" y="1647166"/>
                  <a:pt x="1280079" y="1593663"/>
                  <a:pt x="1245500" y="1525239"/>
                </a:cubicBezTo>
                <a:cubicBezTo>
                  <a:pt x="1210920" y="1456814"/>
                  <a:pt x="1193631" y="1376664"/>
                  <a:pt x="1193631" y="1284789"/>
                </a:cubicBezTo>
                <a:cubicBezTo>
                  <a:pt x="1193631" y="1185085"/>
                  <a:pt x="1212203" y="1103658"/>
                  <a:pt x="1249348" y="1040507"/>
                </a:cubicBezTo>
                <a:cubicBezTo>
                  <a:pt x="1286493" y="977357"/>
                  <a:pt x="1334821" y="945781"/>
                  <a:pt x="1394332" y="945781"/>
                </a:cubicBezTo>
                <a:cubicBezTo>
                  <a:pt x="1444940" y="945781"/>
                  <a:pt x="1476592" y="968224"/>
                  <a:pt x="1489288" y="1013109"/>
                </a:cubicBezTo>
                <a:cubicBezTo>
                  <a:pt x="1501984" y="1057994"/>
                  <a:pt x="1493904" y="1112966"/>
                  <a:pt x="1465047" y="1178025"/>
                </a:cubicBezTo>
                <a:cubicBezTo>
                  <a:pt x="1436060" y="1241285"/>
                  <a:pt x="1423183" y="1303394"/>
                  <a:pt x="1426417" y="1364352"/>
                </a:cubicBezTo>
                <a:cubicBezTo>
                  <a:pt x="1429651" y="1425310"/>
                  <a:pt x="1447133" y="1475069"/>
                  <a:pt x="1478862" y="1513628"/>
                </a:cubicBezTo>
                <a:cubicBezTo>
                  <a:pt x="1510590" y="1552187"/>
                  <a:pt x="1555377" y="1571467"/>
                  <a:pt x="1613221" y="1571467"/>
                </a:cubicBezTo>
                <a:cubicBezTo>
                  <a:pt x="1678806" y="1571467"/>
                  <a:pt x="1736683" y="1554742"/>
                  <a:pt x="1786853" y="1521292"/>
                </a:cubicBezTo>
                <a:cubicBezTo>
                  <a:pt x="1837023" y="1487842"/>
                  <a:pt x="1876317" y="1439727"/>
                  <a:pt x="1904734" y="1376950"/>
                </a:cubicBezTo>
                <a:cubicBezTo>
                  <a:pt x="1933152" y="1314172"/>
                  <a:pt x="1947361" y="1241460"/>
                  <a:pt x="1947361" y="1158816"/>
                </a:cubicBezTo>
                <a:cubicBezTo>
                  <a:pt x="1947361" y="1053938"/>
                  <a:pt x="1921284" y="969622"/>
                  <a:pt x="1869130" y="905868"/>
                </a:cubicBezTo>
                <a:cubicBezTo>
                  <a:pt x="1816976" y="842114"/>
                  <a:pt x="1748195" y="810237"/>
                  <a:pt x="1662788" y="810237"/>
                </a:cubicBezTo>
                <a:cubicBezTo>
                  <a:pt x="1635379" y="810237"/>
                  <a:pt x="1604714" y="817090"/>
                  <a:pt x="1570792" y="830794"/>
                </a:cubicBezTo>
                <a:cubicBezTo>
                  <a:pt x="1536870" y="844499"/>
                  <a:pt x="1508705" y="860308"/>
                  <a:pt x="1486295" y="878223"/>
                </a:cubicBezTo>
                <a:cubicBezTo>
                  <a:pt x="1456364" y="898988"/>
                  <a:pt x="1432112" y="900978"/>
                  <a:pt x="1413540" y="884193"/>
                </a:cubicBezTo>
                <a:cubicBezTo>
                  <a:pt x="1394968" y="867407"/>
                  <a:pt x="1397983" y="843688"/>
                  <a:pt x="1422585" y="813033"/>
                </a:cubicBezTo>
                <a:cubicBezTo>
                  <a:pt x="1450082" y="785536"/>
                  <a:pt x="1486054" y="763269"/>
                  <a:pt x="1530500" y="746231"/>
                </a:cubicBezTo>
                <a:cubicBezTo>
                  <a:pt x="1574947" y="729194"/>
                  <a:pt x="1619043" y="720675"/>
                  <a:pt x="1662788" y="720675"/>
                </a:cubicBezTo>
                <a:close/>
                <a:moveTo>
                  <a:pt x="3837416" y="260235"/>
                </a:moveTo>
                <a:cubicBezTo>
                  <a:pt x="3835354" y="261503"/>
                  <a:pt x="3831063" y="269534"/>
                  <a:pt x="3824542" y="284326"/>
                </a:cubicBezTo>
                <a:cubicBezTo>
                  <a:pt x="3815848" y="304050"/>
                  <a:pt x="3805208" y="347504"/>
                  <a:pt x="3792622" y="414690"/>
                </a:cubicBezTo>
                <a:cubicBezTo>
                  <a:pt x="3782601" y="464750"/>
                  <a:pt x="3773419" y="522797"/>
                  <a:pt x="3765075" y="588831"/>
                </a:cubicBezTo>
                <a:cubicBezTo>
                  <a:pt x="3756732" y="654866"/>
                  <a:pt x="3751343" y="704997"/>
                  <a:pt x="3748909" y="739226"/>
                </a:cubicBezTo>
                <a:cubicBezTo>
                  <a:pt x="3756343" y="693090"/>
                  <a:pt x="3770820" y="642438"/>
                  <a:pt x="3792342" y="587269"/>
                </a:cubicBezTo>
                <a:cubicBezTo>
                  <a:pt x="3813864" y="532100"/>
                  <a:pt x="3828714" y="479332"/>
                  <a:pt x="3836893" y="428965"/>
                </a:cubicBezTo>
                <a:cubicBezTo>
                  <a:pt x="3845160" y="380724"/>
                  <a:pt x="3847725" y="341787"/>
                  <a:pt x="3844589" y="312152"/>
                </a:cubicBezTo>
                <a:cubicBezTo>
                  <a:pt x="3841454" y="282517"/>
                  <a:pt x="3839502" y="265540"/>
                  <a:pt x="3838735" y="261220"/>
                </a:cubicBezTo>
                <a:cubicBezTo>
                  <a:pt x="3838543" y="260140"/>
                  <a:pt x="3838103" y="259812"/>
                  <a:pt x="3837416" y="260235"/>
                </a:cubicBezTo>
                <a:close/>
                <a:moveTo>
                  <a:pt x="3831104" y="0"/>
                </a:moveTo>
                <a:cubicBezTo>
                  <a:pt x="3888685" y="0"/>
                  <a:pt x="3927924" y="37430"/>
                  <a:pt x="3948821" y="112290"/>
                </a:cubicBezTo>
                <a:cubicBezTo>
                  <a:pt x="3969718" y="187150"/>
                  <a:pt x="3972415" y="282896"/>
                  <a:pt x="3956912" y="399527"/>
                </a:cubicBezTo>
                <a:cubicBezTo>
                  <a:pt x="3950049" y="443448"/>
                  <a:pt x="3939123" y="487522"/>
                  <a:pt x="3924136" y="531749"/>
                </a:cubicBezTo>
                <a:cubicBezTo>
                  <a:pt x="3909149" y="575977"/>
                  <a:pt x="3887381" y="624551"/>
                  <a:pt x="3858831" y="677473"/>
                </a:cubicBezTo>
                <a:cubicBezTo>
                  <a:pt x="3830282" y="730394"/>
                  <a:pt x="3792808" y="791994"/>
                  <a:pt x="3746410" y="862271"/>
                </a:cubicBezTo>
                <a:cubicBezTo>
                  <a:pt x="3743735" y="1036023"/>
                  <a:pt x="3746141" y="1173617"/>
                  <a:pt x="3753629" y="1275053"/>
                </a:cubicBezTo>
                <a:cubicBezTo>
                  <a:pt x="3761118" y="1376489"/>
                  <a:pt x="3773408" y="1446432"/>
                  <a:pt x="3790500" y="1484881"/>
                </a:cubicBezTo>
                <a:cubicBezTo>
                  <a:pt x="3807592" y="1523331"/>
                  <a:pt x="3829383" y="1542556"/>
                  <a:pt x="3855871" y="1542556"/>
                </a:cubicBezTo>
                <a:cubicBezTo>
                  <a:pt x="3889661" y="1542556"/>
                  <a:pt x="3934513" y="1515920"/>
                  <a:pt x="3990428" y="1462647"/>
                </a:cubicBezTo>
                <a:cubicBezTo>
                  <a:pt x="4046343" y="1409375"/>
                  <a:pt x="4102762" y="1339717"/>
                  <a:pt x="4159685" y="1253674"/>
                </a:cubicBezTo>
                <a:cubicBezTo>
                  <a:pt x="4183169" y="1225980"/>
                  <a:pt x="4204899" y="1220865"/>
                  <a:pt x="4224875" y="1238330"/>
                </a:cubicBezTo>
                <a:cubicBezTo>
                  <a:pt x="4244851" y="1255795"/>
                  <a:pt x="4248348" y="1276533"/>
                  <a:pt x="4235367" y="1300544"/>
                </a:cubicBezTo>
                <a:cubicBezTo>
                  <a:pt x="4169563" y="1403383"/>
                  <a:pt x="4111708" y="1483966"/>
                  <a:pt x="4061802" y="1542293"/>
                </a:cubicBezTo>
                <a:cubicBezTo>
                  <a:pt x="4011895" y="1600619"/>
                  <a:pt x="3966018" y="1641530"/>
                  <a:pt x="3924169" y="1665025"/>
                </a:cubicBezTo>
                <a:cubicBezTo>
                  <a:pt x="3882321" y="1688521"/>
                  <a:pt x="3840971" y="1700268"/>
                  <a:pt x="3800120" y="1700268"/>
                </a:cubicBezTo>
                <a:cubicBezTo>
                  <a:pt x="3752516" y="1700268"/>
                  <a:pt x="3708267" y="1685763"/>
                  <a:pt x="3667372" y="1656753"/>
                </a:cubicBezTo>
                <a:cubicBezTo>
                  <a:pt x="3626478" y="1627743"/>
                  <a:pt x="3593916" y="1587912"/>
                  <a:pt x="3569686" y="1537260"/>
                </a:cubicBezTo>
                <a:cubicBezTo>
                  <a:pt x="3545457" y="1486608"/>
                  <a:pt x="3533342" y="1427920"/>
                  <a:pt x="3533342" y="1361195"/>
                </a:cubicBezTo>
                <a:cubicBezTo>
                  <a:pt x="3533342" y="1319906"/>
                  <a:pt x="3533687" y="1276446"/>
                  <a:pt x="3534378" y="1230815"/>
                </a:cubicBezTo>
                <a:cubicBezTo>
                  <a:pt x="3535068" y="1185184"/>
                  <a:pt x="3536094" y="1151690"/>
                  <a:pt x="3537453" y="1130333"/>
                </a:cubicBezTo>
                <a:cubicBezTo>
                  <a:pt x="3540742" y="1160461"/>
                  <a:pt x="3533638" y="1186719"/>
                  <a:pt x="3516140" y="1209107"/>
                </a:cubicBezTo>
                <a:cubicBezTo>
                  <a:pt x="3498642" y="1231495"/>
                  <a:pt x="3477350" y="1262204"/>
                  <a:pt x="3452265" y="1301234"/>
                </a:cubicBezTo>
                <a:cubicBezTo>
                  <a:pt x="3430754" y="1327723"/>
                  <a:pt x="3408603" y="1334454"/>
                  <a:pt x="3385809" y="1321429"/>
                </a:cubicBezTo>
                <a:cubicBezTo>
                  <a:pt x="3363015" y="1308405"/>
                  <a:pt x="3361080" y="1284339"/>
                  <a:pt x="3380004" y="1249234"/>
                </a:cubicBezTo>
                <a:cubicBezTo>
                  <a:pt x="3416008" y="1199722"/>
                  <a:pt x="3443686" y="1160691"/>
                  <a:pt x="3463037" y="1132142"/>
                </a:cubicBezTo>
                <a:cubicBezTo>
                  <a:pt x="3482388" y="1103592"/>
                  <a:pt x="3508662" y="1064430"/>
                  <a:pt x="3541860" y="1014655"/>
                </a:cubicBezTo>
                <a:cubicBezTo>
                  <a:pt x="3545895" y="940804"/>
                  <a:pt x="3553054" y="862342"/>
                  <a:pt x="3563338" y="779270"/>
                </a:cubicBezTo>
                <a:cubicBezTo>
                  <a:pt x="3573622" y="696199"/>
                  <a:pt x="3586444" y="613949"/>
                  <a:pt x="3601804" y="532522"/>
                </a:cubicBezTo>
                <a:cubicBezTo>
                  <a:pt x="3617164" y="451095"/>
                  <a:pt x="3633791" y="378027"/>
                  <a:pt x="3651683" y="313320"/>
                </a:cubicBezTo>
                <a:cubicBezTo>
                  <a:pt x="3683610" y="198026"/>
                  <a:pt x="3712033" y="116982"/>
                  <a:pt x="3736953" y="70189"/>
                </a:cubicBezTo>
                <a:cubicBezTo>
                  <a:pt x="3761874" y="23396"/>
                  <a:pt x="3793258" y="0"/>
                  <a:pt x="3831104" y="0"/>
                </a:cubicBezTo>
                <a:close/>
              </a:path>
            </a:pathLst>
          </a:custGeom>
          <a:gradFill flip="none" rotWithShape="1">
            <a:gsLst>
              <a:gs pos="0">
                <a:srgbClr val="4EB337"/>
              </a:gs>
              <a:gs pos="100000">
                <a:srgbClr val="32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7A0323-CA6E-4897-A93F-58D9107E735F}"/>
              </a:ext>
            </a:extLst>
          </p:cNvPr>
          <p:cNvGrpSpPr/>
          <p:nvPr/>
        </p:nvGrpSpPr>
        <p:grpSpPr>
          <a:xfrm>
            <a:off x="170928" y="364880"/>
            <a:ext cx="11673746" cy="6151773"/>
            <a:chOff x="170928" y="364880"/>
            <a:chExt cx="11673746" cy="6151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3320DAE-8951-439F-9118-1BC6AC703FAF}"/>
                </a:ext>
              </a:extLst>
            </p:cNvPr>
            <p:cNvSpPr txBox="1"/>
            <p:nvPr/>
          </p:nvSpPr>
          <p:spPr>
            <a:xfrm>
              <a:off x="170928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流纹效果生成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2813A85-9883-43F8-BD1F-4D36E62485DC}"/>
                </a:ext>
              </a:extLst>
            </p:cNvPr>
            <p:cNvGrpSpPr/>
            <p:nvPr/>
          </p:nvGrpSpPr>
          <p:grpSpPr>
            <a:xfrm>
              <a:off x="266700" y="364880"/>
              <a:ext cx="11577974" cy="6128240"/>
              <a:chOff x="274319" y="434328"/>
              <a:chExt cx="11577974" cy="612824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551AD6-9C96-4655-82EB-4FA23B0221FC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87F5C2-4F86-48B6-9F59-2AE2B6621A8F}"/>
                  </a:ext>
                </a:extLst>
              </p:cNvPr>
              <p:cNvSpPr txBox="1"/>
              <p:nvPr/>
            </p:nvSpPr>
            <p:spPr>
              <a:xfrm>
                <a:off x="9949208" y="6100903"/>
                <a:ext cx="19030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22nd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B123B49-CB12-48CF-A8AD-89EA29146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96DB99-BB0A-41F8-AD8B-6B63E7C0E7AF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BE7667B-177B-4127-AD1E-598BEDF0E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83261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42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2008CB-BF37-4BC6-A565-C5E3C0D1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158"/>
            <a:ext cx="12192000" cy="5600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6ECCBC-E568-4C11-ACBE-7CD569CD64AF}"/>
              </a:ext>
            </a:extLst>
          </p:cNvPr>
          <p:cNvSpPr txBox="1"/>
          <p:nvPr/>
        </p:nvSpPr>
        <p:spPr>
          <a:xfrm>
            <a:off x="4064034" y="1890956"/>
            <a:ext cx="452399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solidFill>
                  <a:srgbClr val="FF0000"/>
                </a:solidFill>
                <a:latin typeface="Radam" panose="00000500000000000000" pitchFamily="2" charset="0"/>
              </a:rPr>
              <a:t>cool</a:t>
            </a:r>
            <a:endParaRPr lang="zh-CN" altLang="en-US" sz="6600" b="1" dirty="0">
              <a:solidFill>
                <a:srgbClr val="FF0000"/>
              </a:solidFill>
              <a:latin typeface="Rada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2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汉仪铸字黑魔法W</vt:lpstr>
      <vt:lpstr>Arial</vt:lpstr>
      <vt:lpstr>Radam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7</cp:revision>
  <dcterms:created xsi:type="dcterms:W3CDTF">2019-12-08T00:53:32Z</dcterms:created>
  <dcterms:modified xsi:type="dcterms:W3CDTF">2019-12-08T01:04:10Z</dcterms:modified>
</cp:coreProperties>
</file>