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91" y="398"/>
      </p:cViewPr>
      <p:guideLst>
        <p:guide orient="horz" pos="238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E5469-0363-4547-9E20-9D01FF65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06A63-968C-4435-8CDE-AAB23190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29BBA-ECCA-49F8-8A17-157E461F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0F582-6F9B-481A-A114-A27A3EBE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F63AC-9BFE-436F-8EDE-62141AA3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9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89D7-8750-474A-BDD5-6600CD17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F6B94-4FC8-4DEA-9D9B-A3A8C9DF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7D972-A62E-4A5E-BB91-1783C954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EFB5D-812C-43F4-B1C8-0C4959F8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7FBB4-4D4C-4059-B372-975E3987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7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FB616-3814-46F6-8B74-D2CA72E6A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1C1CF-7E3F-4D45-A31F-F1B61F6CB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3E08D-55C0-4114-9A87-6D1DA0CC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0C362-9B95-4F2C-A3DD-A41D32DA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4DB2B-673B-4C9D-931F-6D9B6081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E629-6D63-47C7-9BC7-318F0814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C64D6-1F9A-4001-A9DF-A2683BEE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D59C4-5390-4C8B-9665-022BADD5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2D8C7-EF89-4B40-9DDE-ADB0B9AD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506AF-072A-4E85-A56E-46B68BB8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0C51-E20B-49D3-8097-5DF04464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24D40-C7E6-4CC7-8CE3-10D3E612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47B78-8575-4EAB-8AB3-AF1616C4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0AAD2-B72D-4144-9148-6C399C7E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C497B-F953-4E01-907E-72689C8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3D598-8CD2-4CFE-82A9-F216BC5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75F4F-73E2-4927-8016-112C2636F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6ED62-79E9-4807-901E-A5713674E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D064B-234B-417F-8544-33C8994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F0C4A-BCDA-4933-AE6A-BD953855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20172-26E0-4703-9210-34D93270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4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4F721-C9F4-4B88-B616-17F09DF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DAA38-1D8C-4467-A5E0-BDCCB767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10D06-CEB1-49AC-8A7D-79083AF7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233AA8-E5C7-4580-A17B-A7260918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F72F7-063E-4701-9AC5-9375088C0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CB86C-F3A8-4AFA-8EDD-C2DF47A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BC4B04-916B-432B-94FF-3A6B5D0A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7E963-9DF0-4AEF-A934-0D529F31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C2657-BA06-47F6-9800-CB86AE3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BC7FF-B11A-4D8E-A190-328E8BDE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7F0AC1-8D7A-462C-93EB-FAD09EB7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D493E-115C-4A6A-80CA-DA5D1DC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6EB240-C255-47F9-BCA1-AFD608F3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77E04A-CEF9-446C-9EC9-C846C4EE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4D952-B901-4291-8371-6437D6C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5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B317-26FA-4F8A-995B-CD99FB0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66EEC-0DE2-4A14-9173-E3085A88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7D3D9-6468-4878-8428-F2A0779F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CFDE4-3D77-482A-93DB-57FD91B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A3890-AD65-495A-BF6A-39258689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681FC-3D69-4023-A0B3-CCB20EC3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3E860-CDFA-474B-A405-A5CF737B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F4DE92-A471-4A6B-B948-4CB36C0DF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00D40-8EA2-46C6-91CB-61985C6DA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91AB5-D0C1-4C09-AAB7-AF2F9289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64F4C-DFF8-4998-B9E7-38CDD60D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16963-72F1-446A-AB22-6BABDD0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E0BE9-DACA-45DE-8731-F691DEB0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1CDF8-B38D-47F8-9065-0859886C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6103D-BF61-4070-99DD-56B56E90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FA62-488A-449D-B313-E6F80FF7F504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C4936-7832-4CE6-BE36-42DA9639A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6813-8B97-42C8-BBD2-07D8E87A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F1D8-7317-418C-BB46-0718FC20C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7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EE25A7D6-D44D-4834-A453-CF48B60600C1}"/>
              </a:ext>
            </a:extLst>
          </p:cNvPr>
          <p:cNvGrpSpPr/>
          <p:nvPr/>
        </p:nvGrpSpPr>
        <p:grpSpPr>
          <a:xfrm>
            <a:off x="2162072" y="2609850"/>
            <a:ext cx="7867856" cy="2217420"/>
            <a:chOff x="1831931" y="2606040"/>
            <a:chExt cx="7867856" cy="221742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7715870-8D71-4BF0-B644-E7E81C059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00"/>
            <a:stretch/>
          </p:blipFill>
          <p:spPr>
            <a:xfrm>
              <a:off x="7121392" y="2606040"/>
              <a:ext cx="2578395" cy="221742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3C0A84-DEF9-4D45-96DF-F5E2C5851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00"/>
            <a:stretch/>
          </p:blipFill>
          <p:spPr>
            <a:xfrm>
              <a:off x="1831931" y="2606040"/>
              <a:ext cx="2578395" cy="221742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AC18900-6EDD-432E-AC3D-47331AADC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00"/>
            <a:stretch/>
          </p:blipFill>
          <p:spPr>
            <a:xfrm>
              <a:off x="4476661" y="2606040"/>
              <a:ext cx="2578395" cy="221742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85DAD418-B0E4-4AE5-8644-167BC6374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1697" flipH="1">
            <a:off x="8806128" y="1544601"/>
            <a:ext cx="1151632" cy="115163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3010194-6B25-4B8A-91E3-A13297C61AEA}"/>
              </a:ext>
            </a:extLst>
          </p:cNvPr>
          <p:cNvSpPr txBox="1"/>
          <p:nvPr/>
        </p:nvSpPr>
        <p:spPr>
          <a:xfrm rot="1073001">
            <a:off x="9041409" y="188958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auhaus 93" panose="04030905020B02020C02" pitchFamily="82" charset="0"/>
              </a:rPr>
              <a:t>365</a:t>
            </a:r>
            <a:endParaRPr lang="zh-CN" altLang="en-US" dirty="0">
              <a:latin typeface="Bauhaus 93" panose="04030905020B02020C02" pitchFamily="8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51BB7D-8DEB-49CE-938C-B08DBD4208E2}"/>
              </a:ext>
            </a:extLst>
          </p:cNvPr>
          <p:cNvGrpSpPr/>
          <p:nvPr/>
        </p:nvGrpSpPr>
        <p:grpSpPr>
          <a:xfrm>
            <a:off x="163308" y="364880"/>
            <a:ext cx="11662485" cy="6151773"/>
            <a:chOff x="163308" y="364880"/>
            <a:chExt cx="11662485" cy="615177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DF5CAEB-696B-41BF-B5B4-CD314B4807DE}"/>
                </a:ext>
              </a:extLst>
            </p:cNvPr>
            <p:cNvSpPr txBox="1"/>
            <p:nvPr/>
          </p:nvSpPr>
          <p:spPr>
            <a:xfrm>
              <a:off x="163308" y="6054988"/>
              <a:ext cx="1210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 pipiT</a:t>
              </a:r>
              <a:endParaRPr lang="zh-CN" altLang="en-US" sz="2400" dirty="0"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720A324-62E6-4C4D-BADF-A5FB2D8A2652}"/>
                </a:ext>
              </a:extLst>
            </p:cNvPr>
            <p:cNvGrpSpPr/>
            <p:nvPr/>
          </p:nvGrpSpPr>
          <p:grpSpPr>
            <a:xfrm>
              <a:off x="334963" y="364880"/>
              <a:ext cx="11490830" cy="6133016"/>
              <a:chOff x="342582" y="434328"/>
              <a:chExt cx="11490830" cy="613301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0BEC6B-3D5F-4604-AB1D-A673A2F9A3E8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BEDDB0-354F-4B9D-9AE0-04238591345D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23rd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7AE39BF-6E5F-41EF-AA09-CB86247CF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2781CBA-9B57-428E-85EC-08372E3900EF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CD34541-C675-422A-807C-17B7D60DF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975677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028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汉仪铸字黑魔法W</vt:lpstr>
      <vt:lpstr>Arial</vt:lpstr>
      <vt:lpstr>Bauhaus 93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5</cp:revision>
  <dcterms:created xsi:type="dcterms:W3CDTF">2019-12-08T01:04:28Z</dcterms:created>
  <dcterms:modified xsi:type="dcterms:W3CDTF">2019-12-08T01:18:32Z</dcterms:modified>
</cp:coreProperties>
</file>