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6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CC"/>
    <a:srgbClr val="FFA500"/>
    <a:srgbClr val="00FF00"/>
    <a:srgbClr val="FFFF00"/>
    <a:srgbClr val="FFD757"/>
    <a:srgbClr val="666699"/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6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547" y="-317"/>
      </p:cViewPr>
      <p:guideLst>
        <p:guide orient="horz" pos="2160"/>
        <p:guide pos="3840"/>
        <p:guide pos="56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83D1E-27DE-49AA-A3AF-222018F2D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121E65-B8A7-4B8B-820A-CFE5D6FD3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C4E7B-3BC6-4AA2-9880-F40AE3F7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90102-5184-4AE8-9E0E-DEEFA56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4642E-4F45-42CB-9356-A7D1D68B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6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0A9D9-279D-498D-93B8-8BA75165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7495B-EF1D-4632-92F7-15E96983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1BEA-680B-43D9-8BAB-3628651C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E4852-5932-452D-963C-7E5FD8A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B756B-D8C2-4978-BD60-69D3269B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3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BD9DD1-7A4A-47E9-AAC7-CE120C3BF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38614-6629-40CA-B770-CEE7E880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77CED-3401-4215-BBBC-3AB348A6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A8BA3-F640-4B95-983F-0945D931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A1E35-C523-4F62-82D3-67E16FFC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1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89A27-6072-42DB-97D5-75EEB7A5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2C05D-8E1B-4255-A112-8C6EAA69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1EA32-69AE-44B1-8F3D-D58E895E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D9B59-7349-4E9B-82CF-DA9BEF9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0ADF4-E2DD-4AF5-9E46-AD631801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3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F16AF-39A6-4F86-B2DD-A6F2467C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458F-6A84-4E08-9482-9035491A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B21C4-0F7C-4D32-945A-8B57C490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F8155-01C1-41A7-A56B-872E5808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F0DCA-1823-4329-B82E-1E67E3D1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3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C9F87-EFA1-4299-8FCB-0149B118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3685B-476C-4253-BFE8-A3728041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BEA66-4DAE-4325-B526-F5EFEFEFC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89664-592C-4728-B31A-B382A2C1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CF7A6-223A-44CF-B13F-847478E9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1EA8A-A57C-4A15-8812-0C669E1D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8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0870-9D07-484C-BCC0-AABB8739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26AB6-6B2A-4C09-BED2-AAF95C3B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EEDCE3-C445-4BAB-9C9E-E2C540D9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898365-FCB7-4C76-9F74-01D81AD4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BC5A1-0525-44E1-B6C2-8790F3376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9C0603-7DC7-4E30-BE86-E2FAF686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635024-D40A-4139-BFAF-192BDBAA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386E61-AAE4-4A28-953B-33391B07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6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A918F-4A95-4876-8C33-405F1142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46522-FF85-4E96-BFE2-6E46A15B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1F825D-9A30-4581-B5D5-2B4C452E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C4EF5-66D1-4B29-8FFE-83182467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77EFAA-6603-4456-93CA-F3BABBCB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F128C7-5A99-497F-859A-7ABFBCC7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873FC4-022E-45FD-B2D6-A78C929D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2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E8306-DB06-4F12-BC3C-75435B22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FF40B-A45D-4BE6-BEFF-7D86116F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21262A-3E95-45D8-9CE3-8652C4E5B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0655F-5E9F-47D8-A81A-384A7D2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9DE64-63D2-48ED-8F86-96AE1B01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55960-2AA5-4BBA-80F7-BBB7F7A5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26BCC-625E-49D1-855E-0D5101B5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27A70-135B-4F15-A063-144F0BCA3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61F52-54C5-4802-ABC7-B0C22BC03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BE75C-D592-4BDC-ACD7-FDD8F4BB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37D62-6883-48CA-A812-38F475FE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BDD72-DBF1-47C8-A967-FA82B4DA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B638A-8002-46FB-9756-80DC7D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D3415-8D6A-4CBB-8BFA-BD1F0FD0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7FE08-1A47-4312-A0E2-E584C0ED1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93BB-7E45-4B3D-8921-E90775B1D274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88A0A-CA46-438A-960E-052BC8E0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8D314-1AF6-4821-B998-28682F82A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5C0B-EA59-435C-8E6B-48265E4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6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图片 276">
            <a:extLst>
              <a:ext uri="{FF2B5EF4-FFF2-40B4-BE49-F238E27FC236}">
                <a16:creationId xmlns:a16="http://schemas.microsoft.com/office/drawing/2014/main" id="{3387D62D-0CC7-4535-9644-EDB160103C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8" t="23313" r="34489" b="29031"/>
          <a:stretch/>
        </p:blipFill>
        <p:spPr>
          <a:xfrm rot="16200000">
            <a:off x="5196214" y="196159"/>
            <a:ext cx="2368915" cy="8576068"/>
          </a:xfrm>
          <a:prstGeom prst="rect">
            <a:avLst/>
          </a:prstGeom>
        </p:spPr>
      </p:pic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044376-3009-497C-A559-D2D8A24D6F3F}"/>
              </a:ext>
            </a:extLst>
          </p:cNvPr>
          <p:cNvCxnSpPr>
            <a:cxnSpLocks/>
          </p:cNvCxnSpPr>
          <p:nvPr/>
        </p:nvCxnSpPr>
        <p:spPr>
          <a:xfrm>
            <a:off x="9117918" y="1499963"/>
            <a:ext cx="0" cy="2280107"/>
          </a:xfrm>
          <a:prstGeom prst="line">
            <a:avLst/>
          </a:prstGeom>
          <a:ln w="15875">
            <a:solidFill>
              <a:srgbClr val="FFD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2249AF20-FE74-4069-93EB-7E952CD0FF4C}"/>
              </a:ext>
            </a:extLst>
          </p:cNvPr>
          <p:cNvGrpSpPr/>
          <p:nvPr/>
        </p:nvGrpSpPr>
        <p:grpSpPr>
          <a:xfrm>
            <a:off x="9046592" y="1743936"/>
            <a:ext cx="140603" cy="67432"/>
            <a:chOff x="7751044" y="1548759"/>
            <a:chExt cx="754924" cy="344091"/>
          </a:xfrm>
        </p:grpSpPr>
        <p:sp>
          <p:nvSpPr>
            <p:cNvPr id="142" name="íṣļîḋé">
              <a:extLst>
                <a:ext uri="{FF2B5EF4-FFF2-40B4-BE49-F238E27FC236}">
                  <a16:creationId xmlns:a16="http://schemas.microsoft.com/office/drawing/2014/main" id="{0B25D4FF-0E21-467A-89D6-50EC39F69928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ṣļîḋé">
              <a:extLst>
                <a:ext uri="{FF2B5EF4-FFF2-40B4-BE49-F238E27FC236}">
                  <a16:creationId xmlns:a16="http://schemas.microsoft.com/office/drawing/2014/main" id="{C93257FB-27EB-4746-9B58-CE05DB1A8CFE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3E224A08-B539-4183-8D01-53A7287F762D}"/>
              </a:ext>
            </a:extLst>
          </p:cNvPr>
          <p:cNvGrpSpPr/>
          <p:nvPr/>
        </p:nvGrpSpPr>
        <p:grpSpPr>
          <a:xfrm>
            <a:off x="9046592" y="1819490"/>
            <a:ext cx="140603" cy="67432"/>
            <a:chOff x="7751044" y="1548759"/>
            <a:chExt cx="754924" cy="344091"/>
          </a:xfrm>
        </p:grpSpPr>
        <p:sp>
          <p:nvSpPr>
            <p:cNvPr id="147" name="íṣļîḋé">
              <a:extLst>
                <a:ext uri="{FF2B5EF4-FFF2-40B4-BE49-F238E27FC236}">
                  <a16:creationId xmlns:a16="http://schemas.microsoft.com/office/drawing/2014/main" id="{9561A448-D02A-4114-9324-2E58233DDD7E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ṣļîḋé">
              <a:extLst>
                <a:ext uri="{FF2B5EF4-FFF2-40B4-BE49-F238E27FC236}">
                  <a16:creationId xmlns:a16="http://schemas.microsoft.com/office/drawing/2014/main" id="{84BC72F3-7B0A-4926-9D62-E3451BBED3FF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FF0C953-1744-4560-BC5A-31D1290A7D10}"/>
              </a:ext>
            </a:extLst>
          </p:cNvPr>
          <p:cNvGrpSpPr/>
          <p:nvPr/>
        </p:nvGrpSpPr>
        <p:grpSpPr>
          <a:xfrm>
            <a:off x="9046592" y="1895044"/>
            <a:ext cx="140603" cy="67432"/>
            <a:chOff x="7751044" y="1548759"/>
            <a:chExt cx="754924" cy="344091"/>
          </a:xfrm>
        </p:grpSpPr>
        <p:sp>
          <p:nvSpPr>
            <p:cNvPr id="150" name="íṣļîḋé">
              <a:extLst>
                <a:ext uri="{FF2B5EF4-FFF2-40B4-BE49-F238E27FC236}">
                  <a16:creationId xmlns:a16="http://schemas.microsoft.com/office/drawing/2014/main" id="{F7602EEB-BE0A-4F66-890A-A24477FD5A59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ṣļîḋé">
              <a:extLst>
                <a:ext uri="{FF2B5EF4-FFF2-40B4-BE49-F238E27FC236}">
                  <a16:creationId xmlns:a16="http://schemas.microsoft.com/office/drawing/2014/main" id="{E6924782-53E7-4092-83B2-8F6AFA8D6237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96FA2B11-7267-4012-BA63-53844C241866}"/>
              </a:ext>
            </a:extLst>
          </p:cNvPr>
          <p:cNvGrpSpPr/>
          <p:nvPr/>
        </p:nvGrpSpPr>
        <p:grpSpPr>
          <a:xfrm>
            <a:off x="9046592" y="1970598"/>
            <a:ext cx="140603" cy="67432"/>
            <a:chOff x="7751044" y="1548759"/>
            <a:chExt cx="754924" cy="344091"/>
          </a:xfrm>
        </p:grpSpPr>
        <p:sp>
          <p:nvSpPr>
            <p:cNvPr id="153" name="íṣļîḋé">
              <a:extLst>
                <a:ext uri="{FF2B5EF4-FFF2-40B4-BE49-F238E27FC236}">
                  <a16:creationId xmlns:a16="http://schemas.microsoft.com/office/drawing/2014/main" id="{8B6C87C5-A3D6-43FD-AD0C-8FD38C6DDC32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ṣļîḋé">
              <a:extLst>
                <a:ext uri="{FF2B5EF4-FFF2-40B4-BE49-F238E27FC236}">
                  <a16:creationId xmlns:a16="http://schemas.microsoft.com/office/drawing/2014/main" id="{A3D78502-99DA-4C90-BF9C-36AD52A6CD7B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13DF6E6-DF73-4B16-9213-215167FA7E0D}"/>
              </a:ext>
            </a:extLst>
          </p:cNvPr>
          <p:cNvGrpSpPr/>
          <p:nvPr/>
        </p:nvGrpSpPr>
        <p:grpSpPr>
          <a:xfrm>
            <a:off x="9046592" y="2046152"/>
            <a:ext cx="140603" cy="67432"/>
            <a:chOff x="7751044" y="1548759"/>
            <a:chExt cx="754924" cy="344091"/>
          </a:xfrm>
        </p:grpSpPr>
        <p:sp>
          <p:nvSpPr>
            <p:cNvPr id="156" name="íṣļîḋé">
              <a:extLst>
                <a:ext uri="{FF2B5EF4-FFF2-40B4-BE49-F238E27FC236}">
                  <a16:creationId xmlns:a16="http://schemas.microsoft.com/office/drawing/2014/main" id="{735CA481-8BE3-4E0A-8C68-54D1B1E9EA1A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ṣļîḋé">
              <a:extLst>
                <a:ext uri="{FF2B5EF4-FFF2-40B4-BE49-F238E27FC236}">
                  <a16:creationId xmlns:a16="http://schemas.microsoft.com/office/drawing/2014/main" id="{756BF728-DC3B-45B8-B7EE-DF9C52EEC8ED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1D3ED386-E66D-473E-BF7A-DB4FAD5823A1}"/>
              </a:ext>
            </a:extLst>
          </p:cNvPr>
          <p:cNvGrpSpPr/>
          <p:nvPr/>
        </p:nvGrpSpPr>
        <p:grpSpPr>
          <a:xfrm>
            <a:off x="9046592" y="2121706"/>
            <a:ext cx="140603" cy="67432"/>
            <a:chOff x="7751044" y="1548759"/>
            <a:chExt cx="754924" cy="344091"/>
          </a:xfrm>
        </p:grpSpPr>
        <p:sp>
          <p:nvSpPr>
            <p:cNvPr id="159" name="íṣļîḋé">
              <a:extLst>
                <a:ext uri="{FF2B5EF4-FFF2-40B4-BE49-F238E27FC236}">
                  <a16:creationId xmlns:a16="http://schemas.microsoft.com/office/drawing/2014/main" id="{5A2B9CFB-2F5D-44C6-8277-BCCBED3BD926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ṣļîḋé">
              <a:extLst>
                <a:ext uri="{FF2B5EF4-FFF2-40B4-BE49-F238E27FC236}">
                  <a16:creationId xmlns:a16="http://schemas.microsoft.com/office/drawing/2014/main" id="{FC9E3FB5-3C52-4FAD-AD9C-F77425703E89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0C6CAD4-8A00-481A-A8A5-9088ABB6E017}"/>
              </a:ext>
            </a:extLst>
          </p:cNvPr>
          <p:cNvGrpSpPr/>
          <p:nvPr/>
        </p:nvGrpSpPr>
        <p:grpSpPr>
          <a:xfrm>
            <a:off x="9046592" y="2197260"/>
            <a:ext cx="140603" cy="67432"/>
            <a:chOff x="7751044" y="1548759"/>
            <a:chExt cx="754924" cy="344091"/>
          </a:xfrm>
        </p:grpSpPr>
        <p:sp>
          <p:nvSpPr>
            <p:cNvPr id="162" name="íṣļîḋé">
              <a:extLst>
                <a:ext uri="{FF2B5EF4-FFF2-40B4-BE49-F238E27FC236}">
                  <a16:creationId xmlns:a16="http://schemas.microsoft.com/office/drawing/2014/main" id="{AAE80388-E87E-42F4-88FB-EBB8D1BC871F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ṣļîḋé">
              <a:extLst>
                <a:ext uri="{FF2B5EF4-FFF2-40B4-BE49-F238E27FC236}">
                  <a16:creationId xmlns:a16="http://schemas.microsoft.com/office/drawing/2014/main" id="{41F162DF-6839-498A-9756-D4C2D798110D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9C4EF908-E896-4850-B428-5CB1D2703F30}"/>
              </a:ext>
            </a:extLst>
          </p:cNvPr>
          <p:cNvGrpSpPr/>
          <p:nvPr/>
        </p:nvGrpSpPr>
        <p:grpSpPr>
          <a:xfrm>
            <a:off x="9046592" y="2272814"/>
            <a:ext cx="140603" cy="67432"/>
            <a:chOff x="7751044" y="1548759"/>
            <a:chExt cx="754924" cy="344091"/>
          </a:xfrm>
        </p:grpSpPr>
        <p:sp>
          <p:nvSpPr>
            <p:cNvPr id="165" name="íṣļîḋé">
              <a:extLst>
                <a:ext uri="{FF2B5EF4-FFF2-40B4-BE49-F238E27FC236}">
                  <a16:creationId xmlns:a16="http://schemas.microsoft.com/office/drawing/2014/main" id="{DCB21F56-E997-4B7B-B2AA-19CBE219E297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ṣļîḋé">
              <a:extLst>
                <a:ext uri="{FF2B5EF4-FFF2-40B4-BE49-F238E27FC236}">
                  <a16:creationId xmlns:a16="http://schemas.microsoft.com/office/drawing/2014/main" id="{581F2BED-3A96-4D77-BFFF-190DB44C32A0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6A7A23B-25F9-4734-901F-4DD22BECAFBF}"/>
              </a:ext>
            </a:extLst>
          </p:cNvPr>
          <p:cNvGrpSpPr/>
          <p:nvPr/>
        </p:nvGrpSpPr>
        <p:grpSpPr>
          <a:xfrm>
            <a:off x="9046592" y="2348368"/>
            <a:ext cx="140603" cy="67432"/>
            <a:chOff x="7751044" y="1548759"/>
            <a:chExt cx="754924" cy="344091"/>
          </a:xfrm>
        </p:grpSpPr>
        <p:sp>
          <p:nvSpPr>
            <p:cNvPr id="168" name="íṣļîḋé">
              <a:extLst>
                <a:ext uri="{FF2B5EF4-FFF2-40B4-BE49-F238E27FC236}">
                  <a16:creationId xmlns:a16="http://schemas.microsoft.com/office/drawing/2014/main" id="{A2F73452-89D4-4735-A67E-933906095BCD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ṣļîḋé">
              <a:extLst>
                <a:ext uri="{FF2B5EF4-FFF2-40B4-BE49-F238E27FC236}">
                  <a16:creationId xmlns:a16="http://schemas.microsoft.com/office/drawing/2014/main" id="{94158843-547A-43B6-B50D-8BA020400CC9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680475E9-0532-44F0-89DC-D3636CC06D78}"/>
              </a:ext>
            </a:extLst>
          </p:cNvPr>
          <p:cNvGrpSpPr/>
          <p:nvPr/>
        </p:nvGrpSpPr>
        <p:grpSpPr>
          <a:xfrm>
            <a:off x="9046592" y="2423922"/>
            <a:ext cx="140603" cy="67432"/>
            <a:chOff x="7751044" y="1548759"/>
            <a:chExt cx="754924" cy="344091"/>
          </a:xfrm>
        </p:grpSpPr>
        <p:sp>
          <p:nvSpPr>
            <p:cNvPr id="171" name="íṣļîḋé">
              <a:extLst>
                <a:ext uri="{FF2B5EF4-FFF2-40B4-BE49-F238E27FC236}">
                  <a16:creationId xmlns:a16="http://schemas.microsoft.com/office/drawing/2014/main" id="{500108C6-E68C-4B45-B80A-AC1B0FFFD74E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ṣļîḋé">
              <a:extLst>
                <a:ext uri="{FF2B5EF4-FFF2-40B4-BE49-F238E27FC236}">
                  <a16:creationId xmlns:a16="http://schemas.microsoft.com/office/drawing/2014/main" id="{9F4BBACD-DEA5-493F-AC73-461D7A87C6E3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81B31FFA-148D-47CA-B5AD-C1EFFAD6988E}"/>
              </a:ext>
            </a:extLst>
          </p:cNvPr>
          <p:cNvGrpSpPr/>
          <p:nvPr/>
        </p:nvGrpSpPr>
        <p:grpSpPr>
          <a:xfrm>
            <a:off x="9046592" y="2499476"/>
            <a:ext cx="140603" cy="67432"/>
            <a:chOff x="7751044" y="1548759"/>
            <a:chExt cx="754924" cy="344091"/>
          </a:xfrm>
        </p:grpSpPr>
        <p:sp>
          <p:nvSpPr>
            <p:cNvPr id="174" name="íṣļîḋé">
              <a:extLst>
                <a:ext uri="{FF2B5EF4-FFF2-40B4-BE49-F238E27FC236}">
                  <a16:creationId xmlns:a16="http://schemas.microsoft.com/office/drawing/2014/main" id="{8588ACF1-A757-4F73-82B3-C3A2C83A9B27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ṣļîḋé">
              <a:extLst>
                <a:ext uri="{FF2B5EF4-FFF2-40B4-BE49-F238E27FC236}">
                  <a16:creationId xmlns:a16="http://schemas.microsoft.com/office/drawing/2014/main" id="{80A09C9C-CE6E-4EC8-983C-83B39CFF8390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4507961-186F-42A9-9A2D-5FC88460EF45}"/>
              </a:ext>
            </a:extLst>
          </p:cNvPr>
          <p:cNvGrpSpPr/>
          <p:nvPr/>
        </p:nvGrpSpPr>
        <p:grpSpPr>
          <a:xfrm>
            <a:off x="9046592" y="2575030"/>
            <a:ext cx="140603" cy="67432"/>
            <a:chOff x="7751044" y="1548759"/>
            <a:chExt cx="754924" cy="344091"/>
          </a:xfrm>
        </p:grpSpPr>
        <p:sp>
          <p:nvSpPr>
            <p:cNvPr id="177" name="íṣļîḋé">
              <a:extLst>
                <a:ext uri="{FF2B5EF4-FFF2-40B4-BE49-F238E27FC236}">
                  <a16:creationId xmlns:a16="http://schemas.microsoft.com/office/drawing/2014/main" id="{3FF9E0BB-A5C4-4E70-98AF-250284679397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ṣļîḋé">
              <a:extLst>
                <a:ext uri="{FF2B5EF4-FFF2-40B4-BE49-F238E27FC236}">
                  <a16:creationId xmlns:a16="http://schemas.microsoft.com/office/drawing/2014/main" id="{34F2D50F-1A20-49C3-9C5B-E5A47830E914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F781021-FA91-40F7-93A4-F4DE2670FFBA}"/>
              </a:ext>
            </a:extLst>
          </p:cNvPr>
          <p:cNvGrpSpPr/>
          <p:nvPr/>
        </p:nvGrpSpPr>
        <p:grpSpPr>
          <a:xfrm>
            <a:off x="9046592" y="2650584"/>
            <a:ext cx="140603" cy="67432"/>
            <a:chOff x="7751044" y="1548759"/>
            <a:chExt cx="754924" cy="344091"/>
          </a:xfrm>
        </p:grpSpPr>
        <p:sp>
          <p:nvSpPr>
            <p:cNvPr id="180" name="íṣļîḋé">
              <a:extLst>
                <a:ext uri="{FF2B5EF4-FFF2-40B4-BE49-F238E27FC236}">
                  <a16:creationId xmlns:a16="http://schemas.microsoft.com/office/drawing/2014/main" id="{C5C9BA25-9CDA-4686-A06D-8A53BAD8BDE9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ṣļîḋé">
              <a:extLst>
                <a:ext uri="{FF2B5EF4-FFF2-40B4-BE49-F238E27FC236}">
                  <a16:creationId xmlns:a16="http://schemas.microsoft.com/office/drawing/2014/main" id="{55F9C2C4-CA19-4E5C-A9D4-15FA77401EFE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FCB46CF5-9D69-4A08-8034-BB03F62B6D71}"/>
              </a:ext>
            </a:extLst>
          </p:cNvPr>
          <p:cNvGrpSpPr/>
          <p:nvPr/>
        </p:nvGrpSpPr>
        <p:grpSpPr>
          <a:xfrm>
            <a:off x="9046592" y="2722306"/>
            <a:ext cx="140603" cy="67432"/>
            <a:chOff x="7751044" y="1548759"/>
            <a:chExt cx="754924" cy="344091"/>
          </a:xfrm>
        </p:grpSpPr>
        <p:sp>
          <p:nvSpPr>
            <p:cNvPr id="185" name="íṣļîḋé">
              <a:extLst>
                <a:ext uri="{FF2B5EF4-FFF2-40B4-BE49-F238E27FC236}">
                  <a16:creationId xmlns:a16="http://schemas.microsoft.com/office/drawing/2014/main" id="{F407424A-4C6C-448D-B508-A8FFE16F2B3D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ṣļîḋé">
              <a:extLst>
                <a:ext uri="{FF2B5EF4-FFF2-40B4-BE49-F238E27FC236}">
                  <a16:creationId xmlns:a16="http://schemas.microsoft.com/office/drawing/2014/main" id="{5B7C1273-E616-48C2-9B25-6B8C930DC2AD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0A1FBB0B-EA1B-45DF-B087-BCECF9F6DFB1}"/>
              </a:ext>
            </a:extLst>
          </p:cNvPr>
          <p:cNvGrpSpPr/>
          <p:nvPr/>
        </p:nvGrpSpPr>
        <p:grpSpPr>
          <a:xfrm>
            <a:off x="9046592" y="2947764"/>
            <a:ext cx="140603" cy="67432"/>
            <a:chOff x="7751044" y="1548759"/>
            <a:chExt cx="754924" cy="344091"/>
          </a:xfrm>
        </p:grpSpPr>
        <p:sp>
          <p:nvSpPr>
            <p:cNvPr id="188" name="íṣļîḋé">
              <a:extLst>
                <a:ext uri="{FF2B5EF4-FFF2-40B4-BE49-F238E27FC236}">
                  <a16:creationId xmlns:a16="http://schemas.microsoft.com/office/drawing/2014/main" id="{4D358BD8-92D1-4593-BCF2-CDFDCD259CB6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ṣļîḋé">
              <a:extLst>
                <a:ext uri="{FF2B5EF4-FFF2-40B4-BE49-F238E27FC236}">
                  <a16:creationId xmlns:a16="http://schemas.microsoft.com/office/drawing/2014/main" id="{E5B5492E-A10A-4D6A-9894-739364A7B870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6F8E2701-47A0-4690-B14F-9E5D59633D1B}"/>
              </a:ext>
            </a:extLst>
          </p:cNvPr>
          <p:cNvGrpSpPr/>
          <p:nvPr/>
        </p:nvGrpSpPr>
        <p:grpSpPr>
          <a:xfrm>
            <a:off x="9046592" y="2801251"/>
            <a:ext cx="140603" cy="67432"/>
            <a:chOff x="7751044" y="1548759"/>
            <a:chExt cx="754924" cy="344091"/>
          </a:xfrm>
        </p:grpSpPr>
        <p:sp>
          <p:nvSpPr>
            <p:cNvPr id="191" name="íṣļîḋé">
              <a:extLst>
                <a:ext uri="{FF2B5EF4-FFF2-40B4-BE49-F238E27FC236}">
                  <a16:creationId xmlns:a16="http://schemas.microsoft.com/office/drawing/2014/main" id="{8BA040DC-C848-436F-AB40-C7CD0B2DEA04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ṣļîḋé">
              <a:extLst>
                <a:ext uri="{FF2B5EF4-FFF2-40B4-BE49-F238E27FC236}">
                  <a16:creationId xmlns:a16="http://schemas.microsoft.com/office/drawing/2014/main" id="{808F7779-39EB-4BD1-8F12-42C32BF9DB0D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DE3F382-9B26-4DF6-9F9B-7F9314AECBBE}"/>
              </a:ext>
            </a:extLst>
          </p:cNvPr>
          <p:cNvGrpSpPr/>
          <p:nvPr/>
        </p:nvGrpSpPr>
        <p:grpSpPr>
          <a:xfrm>
            <a:off x="9046592" y="3028409"/>
            <a:ext cx="140603" cy="67432"/>
            <a:chOff x="7751044" y="1548759"/>
            <a:chExt cx="754924" cy="344091"/>
          </a:xfrm>
        </p:grpSpPr>
        <p:sp>
          <p:nvSpPr>
            <p:cNvPr id="194" name="íṣļîḋé">
              <a:extLst>
                <a:ext uri="{FF2B5EF4-FFF2-40B4-BE49-F238E27FC236}">
                  <a16:creationId xmlns:a16="http://schemas.microsoft.com/office/drawing/2014/main" id="{BFE6DDFF-C2DE-4DEB-9ABB-27587CAB47A6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ṣļîḋé">
              <a:extLst>
                <a:ext uri="{FF2B5EF4-FFF2-40B4-BE49-F238E27FC236}">
                  <a16:creationId xmlns:a16="http://schemas.microsoft.com/office/drawing/2014/main" id="{C325CF3C-9A65-4A88-AE8E-B685BE5A1948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71216121-738E-426E-A2AF-766477AD803F}"/>
              </a:ext>
            </a:extLst>
          </p:cNvPr>
          <p:cNvGrpSpPr/>
          <p:nvPr/>
        </p:nvGrpSpPr>
        <p:grpSpPr>
          <a:xfrm>
            <a:off x="9046592" y="2877871"/>
            <a:ext cx="140603" cy="67432"/>
            <a:chOff x="7751044" y="1548759"/>
            <a:chExt cx="754924" cy="344091"/>
          </a:xfrm>
        </p:grpSpPr>
        <p:sp>
          <p:nvSpPr>
            <p:cNvPr id="197" name="íṣļîḋé">
              <a:extLst>
                <a:ext uri="{FF2B5EF4-FFF2-40B4-BE49-F238E27FC236}">
                  <a16:creationId xmlns:a16="http://schemas.microsoft.com/office/drawing/2014/main" id="{32EDDFAF-85A3-470D-96A2-32E3C9DDAAA2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ṣļîḋé">
              <a:extLst>
                <a:ext uri="{FF2B5EF4-FFF2-40B4-BE49-F238E27FC236}">
                  <a16:creationId xmlns:a16="http://schemas.microsoft.com/office/drawing/2014/main" id="{BA8130EA-31CB-4827-98C4-D70DF9410281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B6D03FB3-2AC7-402E-B070-8E6168E967EE}"/>
              </a:ext>
            </a:extLst>
          </p:cNvPr>
          <p:cNvGrpSpPr/>
          <p:nvPr/>
        </p:nvGrpSpPr>
        <p:grpSpPr>
          <a:xfrm>
            <a:off x="9046592" y="3109861"/>
            <a:ext cx="140603" cy="67432"/>
            <a:chOff x="7751044" y="1548759"/>
            <a:chExt cx="754924" cy="344091"/>
          </a:xfrm>
        </p:grpSpPr>
        <p:sp>
          <p:nvSpPr>
            <p:cNvPr id="200" name="íṣļîḋé">
              <a:extLst>
                <a:ext uri="{FF2B5EF4-FFF2-40B4-BE49-F238E27FC236}">
                  <a16:creationId xmlns:a16="http://schemas.microsoft.com/office/drawing/2014/main" id="{46BE578B-FD8A-42B4-80B8-855625FA7101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ṣļîḋé">
              <a:extLst>
                <a:ext uri="{FF2B5EF4-FFF2-40B4-BE49-F238E27FC236}">
                  <a16:creationId xmlns:a16="http://schemas.microsoft.com/office/drawing/2014/main" id="{896A79F8-50D7-47F9-911E-2E76B0889E68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43E9076D-8581-4339-A99D-ADEA3061F2EC}"/>
              </a:ext>
            </a:extLst>
          </p:cNvPr>
          <p:cNvGrpSpPr/>
          <p:nvPr/>
        </p:nvGrpSpPr>
        <p:grpSpPr>
          <a:xfrm>
            <a:off x="9046592" y="3187966"/>
            <a:ext cx="140603" cy="67432"/>
            <a:chOff x="7751044" y="1548759"/>
            <a:chExt cx="754924" cy="344091"/>
          </a:xfrm>
        </p:grpSpPr>
        <p:sp>
          <p:nvSpPr>
            <p:cNvPr id="203" name="íṣļîḋé">
              <a:extLst>
                <a:ext uri="{FF2B5EF4-FFF2-40B4-BE49-F238E27FC236}">
                  <a16:creationId xmlns:a16="http://schemas.microsoft.com/office/drawing/2014/main" id="{E94098CF-F311-4C5C-87C6-DEA5BAA55066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ṣļîḋé">
              <a:extLst>
                <a:ext uri="{FF2B5EF4-FFF2-40B4-BE49-F238E27FC236}">
                  <a16:creationId xmlns:a16="http://schemas.microsoft.com/office/drawing/2014/main" id="{CC183A09-C4CE-42A7-89F4-EE55B35B2A42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B6FA4B25-27F9-43D4-993A-4CC9A53A97B4}"/>
              </a:ext>
            </a:extLst>
          </p:cNvPr>
          <p:cNvGrpSpPr/>
          <p:nvPr/>
        </p:nvGrpSpPr>
        <p:grpSpPr>
          <a:xfrm>
            <a:off x="9046592" y="3269872"/>
            <a:ext cx="140603" cy="67432"/>
            <a:chOff x="7751044" y="1548759"/>
            <a:chExt cx="754924" cy="344091"/>
          </a:xfrm>
        </p:grpSpPr>
        <p:sp>
          <p:nvSpPr>
            <p:cNvPr id="206" name="íṣļîḋé">
              <a:extLst>
                <a:ext uri="{FF2B5EF4-FFF2-40B4-BE49-F238E27FC236}">
                  <a16:creationId xmlns:a16="http://schemas.microsoft.com/office/drawing/2014/main" id="{C19866CC-6648-485D-BDDA-1475C77929CC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ṣļîḋé">
              <a:extLst>
                <a:ext uri="{FF2B5EF4-FFF2-40B4-BE49-F238E27FC236}">
                  <a16:creationId xmlns:a16="http://schemas.microsoft.com/office/drawing/2014/main" id="{364E0256-7555-40C6-BCEC-0FC7F701013E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9C387AC9-9722-4F39-A66A-6B82A3B14895}"/>
              </a:ext>
            </a:extLst>
          </p:cNvPr>
          <p:cNvGrpSpPr/>
          <p:nvPr/>
        </p:nvGrpSpPr>
        <p:grpSpPr>
          <a:xfrm>
            <a:off x="9046592" y="3345426"/>
            <a:ext cx="140603" cy="67432"/>
            <a:chOff x="7751044" y="1548759"/>
            <a:chExt cx="754924" cy="344091"/>
          </a:xfrm>
        </p:grpSpPr>
        <p:sp>
          <p:nvSpPr>
            <p:cNvPr id="209" name="íṣļîḋé">
              <a:extLst>
                <a:ext uri="{FF2B5EF4-FFF2-40B4-BE49-F238E27FC236}">
                  <a16:creationId xmlns:a16="http://schemas.microsoft.com/office/drawing/2014/main" id="{3788E30F-CBB7-4972-9546-9D40A55E9F4E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ṣļîḋé">
              <a:extLst>
                <a:ext uri="{FF2B5EF4-FFF2-40B4-BE49-F238E27FC236}">
                  <a16:creationId xmlns:a16="http://schemas.microsoft.com/office/drawing/2014/main" id="{2F17AB27-BD6D-4FD3-A861-6851889DF8C0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3BFBBDE-ACCB-4B2D-BD24-087A07E7D261}"/>
              </a:ext>
            </a:extLst>
          </p:cNvPr>
          <p:cNvGrpSpPr/>
          <p:nvPr/>
        </p:nvGrpSpPr>
        <p:grpSpPr>
          <a:xfrm>
            <a:off x="9046592" y="3420980"/>
            <a:ext cx="140603" cy="67432"/>
            <a:chOff x="7751044" y="1548759"/>
            <a:chExt cx="754924" cy="344091"/>
          </a:xfrm>
        </p:grpSpPr>
        <p:sp>
          <p:nvSpPr>
            <p:cNvPr id="212" name="íṣļîḋé">
              <a:extLst>
                <a:ext uri="{FF2B5EF4-FFF2-40B4-BE49-F238E27FC236}">
                  <a16:creationId xmlns:a16="http://schemas.microsoft.com/office/drawing/2014/main" id="{0F5CABF1-AB72-4C73-8E9C-C5B73283736C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ṣļîḋé">
              <a:extLst>
                <a:ext uri="{FF2B5EF4-FFF2-40B4-BE49-F238E27FC236}">
                  <a16:creationId xmlns:a16="http://schemas.microsoft.com/office/drawing/2014/main" id="{AE12EAC5-26C7-455F-92C5-D3B9622AC96A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DE6CA29D-B0AC-45C9-83F6-97562D954DFF}"/>
              </a:ext>
            </a:extLst>
          </p:cNvPr>
          <p:cNvGrpSpPr/>
          <p:nvPr/>
        </p:nvGrpSpPr>
        <p:grpSpPr>
          <a:xfrm>
            <a:off x="9046592" y="3496534"/>
            <a:ext cx="140603" cy="67432"/>
            <a:chOff x="7751044" y="1548759"/>
            <a:chExt cx="754924" cy="344091"/>
          </a:xfrm>
        </p:grpSpPr>
        <p:sp>
          <p:nvSpPr>
            <p:cNvPr id="215" name="íṣļîḋé">
              <a:extLst>
                <a:ext uri="{FF2B5EF4-FFF2-40B4-BE49-F238E27FC236}">
                  <a16:creationId xmlns:a16="http://schemas.microsoft.com/office/drawing/2014/main" id="{70C3B900-1F72-4502-B03A-725C0AE51392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ṣļîḋé">
              <a:extLst>
                <a:ext uri="{FF2B5EF4-FFF2-40B4-BE49-F238E27FC236}">
                  <a16:creationId xmlns:a16="http://schemas.microsoft.com/office/drawing/2014/main" id="{7EA01500-B963-4670-BD32-77BFEED0F5E1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F6A3A48D-64DE-41D9-80A5-567AF0B2944C}"/>
              </a:ext>
            </a:extLst>
          </p:cNvPr>
          <p:cNvGrpSpPr/>
          <p:nvPr/>
        </p:nvGrpSpPr>
        <p:grpSpPr>
          <a:xfrm>
            <a:off x="9046592" y="3572088"/>
            <a:ext cx="140603" cy="67432"/>
            <a:chOff x="7751044" y="1548759"/>
            <a:chExt cx="754924" cy="344091"/>
          </a:xfrm>
        </p:grpSpPr>
        <p:sp>
          <p:nvSpPr>
            <p:cNvPr id="218" name="íṣļîḋé">
              <a:extLst>
                <a:ext uri="{FF2B5EF4-FFF2-40B4-BE49-F238E27FC236}">
                  <a16:creationId xmlns:a16="http://schemas.microsoft.com/office/drawing/2014/main" id="{E3E37206-3ABC-4ED4-ABB4-57A130228809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ṣļîḋé">
              <a:extLst>
                <a:ext uri="{FF2B5EF4-FFF2-40B4-BE49-F238E27FC236}">
                  <a16:creationId xmlns:a16="http://schemas.microsoft.com/office/drawing/2014/main" id="{71DE5FED-7AA1-4F58-B91B-2DF536AA946B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01964E91-A44F-451A-9C0E-90829DD6D457}"/>
              </a:ext>
            </a:extLst>
          </p:cNvPr>
          <p:cNvGrpSpPr/>
          <p:nvPr/>
        </p:nvGrpSpPr>
        <p:grpSpPr>
          <a:xfrm>
            <a:off x="9046592" y="3647642"/>
            <a:ext cx="140603" cy="67432"/>
            <a:chOff x="7751044" y="1548759"/>
            <a:chExt cx="754924" cy="344091"/>
          </a:xfrm>
        </p:grpSpPr>
        <p:sp>
          <p:nvSpPr>
            <p:cNvPr id="221" name="íṣļîḋé">
              <a:extLst>
                <a:ext uri="{FF2B5EF4-FFF2-40B4-BE49-F238E27FC236}">
                  <a16:creationId xmlns:a16="http://schemas.microsoft.com/office/drawing/2014/main" id="{C493B73C-B165-4F58-B2A5-A2EC942CEF1B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ṣļîḋé">
              <a:extLst>
                <a:ext uri="{FF2B5EF4-FFF2-40B4-BE49-F238E27FC236}">
                  <a16:creationId xmlns:a16="http://schemas.microsoft.com/office/drawing/2014/main" id="{0B66E17C-62B4-4521-AACF-2AD34EF9A129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FC328279-CFD1-4CDA-BA6A-FA05CE54203F}"/>
              </a:ext>
            </a:extLst>
          </p:cNvPr>
          <p:cNvGrpSpPr/>
          <p:nvPr/>
        </p:nvGrpSpPr>
        <p:grpSpPr>
          <a:xfrm>
            <a:off x="9046592" y="3723196"/>
            <a:ext cx="140603" cy="67432"/>
            <a:chOff x="7751044" y="1548759"/>
            <a:chExt cx="754924" cy="344091"/>
          </a:xfrm>
        </p:grpSpPr>
        <p:sp>
          <p:nvSpPr>
            <p:cNvPr id="224" name="íṣļîḋé">
              <a:extLst>
                <a:ext uri="{FF2B5EF4-FFF2-40B4-BE49-F238E27FC236}">
                  <a16:creationId xmlns:a16="http://schemas.microsoft.com/office/drawing/2014/main" id="{252A0FD4-2432-4178-8C35-E17792F4A57A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ṣļîḋé">
              <a:extLst>
                <a:ext uri="{FF2B5EF4-FFF2-40B4-BE49-F238E27FC236}">
                  <a16:creationId xmlns:a16="http://schemas.microsoft.com/office/drawing/2014/main" id="{F5F3EC43-10F6-4FC9-829D-5DD50F907F0C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pic>
        <p:nvPicPr>
          <p:cNvPr id="338" name="图片 337">
            <a:extLst>
              <a:ext uri="{FF2B5EF4-FFF2-40B4-BE49-F238E27FC236}">
                <a16:creationId xmlns:a16="http://schemas.microsoft.com/office/drawing/2014/main" id="{B1D3A4B5-48A3-4DBA-9FB9-AAFEC397F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25346" r="18881" b="13214"/>
          <a:stretch>
            <a:fillRect/>
          </a:stretch>
        </p:blipFill>
        <p:spPr>
          <a:xfrm>
            <a:off x="2697249" y="1968505"/>
            <a:ext cx="6022812" cy="2554820"/>
          </a:xfrm>
          <a:custGeom>
            <a:avLst/>
            <a:gdLst/>
            <a:ahLst/>
            <a:cxnLst/>
            <a:rect l="l" t="t" r="r" b="b"/>
            <a:pathLst>
              <a:path w="6022812" h="2554820">
                <a:moveTo>
                  <a:pt x="5581613" y="951455"/>
                </a:moveTo>
                <a:lnTo>
                  <a:pt x="6022812" y="951455"/>
                </a:lnTo>
                <a:lnTo>
                  <a:pt x="6022812" y="2554820"/>
                </a:lnTo>
                <a:lnTo>
                  <a:pt x="5581613" y="2554820"/>
                </a:lnTo>
                <a:close/>
                <a:moveTo>
                  <a:pt x="1904964" y="951455"/>
                </a:moveTo>
                <a:lnTo>
                  <a:pt x="2346162" y="951455"/>
                </a:lnTo>
                <a:lnTo>
                  <a:pt x="2346162" y="2554820"/>
                </a:lnTo>
                <a:lnTo>
                  <a:pt x="1904964" y="2554820"/>
                </a:lnTo>
                <a:close/>
                <a:moveTo>
                  <a:pt x="5581613" y="9923"/>
                </a:moveTo>
                <a:lnTo>
                  <a:pt x="6022812" y="9923"/>
                </a:lnTo>
                <a:lnTo>
                  <a:pt x="6022812" y="475673"/>
                </a:lnTo>
                <a:lnTo>
                  <a:pt x="5581613" y="475673"/>
                </a:lnTo>
                <a:close/>
                <a:moveTo>
                  <a:pt x="1904964" y="9923"/>
                </a:moveTo>
                <a:lnTo>
                  <a:pt x="2346162" y="9923"/>
                </a:lnTo>
                <a:lnTo>
                  <a:pt x="2346162" y="475673"/>
                </a:lnTo>
                <a:lnTo>
                  <a:pt x="1904964" y="475673"/>
                </a:lnTo>
                <a:close/>
                <a:moveTo>
                  <a:pt x="3676650" y="0"/>
                </a:moveTo>
                <a:lnTo>
                  <a:pt x="4117848" y="0"/>
                </a:lnTo>
                <a:lnTo>
                  <a:pt x="4117848" y="690581"/>
                </a:lnTo>
                <a:cubicBezTo>
                  <a:pt x="4120459" y="794042"/>
                  <a:pt x="4156114" y="880123"/>
                  <a:pt x="4224814" y="948824"/>
                </a:cubicBezTo>
                <a:cubicBezTo>
                  <a:pt x="4293514" y="1017524"/>
                  <a:pt x="4379595" y="1053179"/>
                  <a:pt x="4483057" y="1055790"/>
                </a:cubicBezTo>
                <a:cubicBezTo>
                  <a:pt x="4586518" y="1053179"/>
                  <a:pt x="4672599" y="1017524"/>
                  <a:pt x="4741299" y="948824"/>
                </a:cubicBezTo>
                <a:cubicBezTo>
                  <a:pt x="4809999" y="880123"/>
                  <a:pt x="4845655" y="794042"/>
                  <a:pt x="4848265" y="690581"/>
                </a:cubicBezTo>
                <a:lnTo>
                  <a:pt x="4848265" y="73"/>
                </a:lnTo>
                <a:lnTo>
                  <a:pt x="5289463" y="0"/>
                </a:lnTo>
                <a:lnTo>
                  <a:pt x="5289463" y="690581"/>
                </a:lnTo>
                <a:cubicBezTo>
                  <a:pt x="5286478" y="874301"/>
                  <a:pt x="5232073" y="1036206"/>
                  <a:pt x="5126249" y="1176295"/>
                </a:cubicBezTo>
                <a:cubicBezTo>
                  <a:pt x="5020424" y="1316384"/>
                  <a:pt x="4879560" y="1412970"/>
                  <a:pt x="4703656" y="1466052"/>
                </a:cubicBezTo>
                <a:lnTo>
                  <a:pt x="4703656" y="2551902"/>
                </a:lnTo>
                <a:lnTo>
                  <a:pt x="4262458" y="2551902"/>
                </a:lnTo>
                <a:lnTo>
                  <a:pt x="4262458" y="1466052"/>
                </a:lnTo>
                <a:cubicBezTo>
                  <a:pt x="4086551" y="1412970"/>
                  <a:pt x="3945682" y="1316384"/>
                  <a:pt x="3839851" y="1176295"/>
                </a:cubicBezTo>
                <a:cubicBezTo>
                  <a:pt x="3734019" y="1036206"/>
                  <a:pt x="3679619" y="874301"/>
                  <a:pt x="3676650" y="690581"/>
                </a:cubicBezTo>
                <a:close/>
                <a:moveTo>
                  <a:pt x="0" y="0"/>
                </a:moveTo>
                <a:lnTo>
                  <a:pt x="441198" y="0"/>
                </a:lnTo>
                <a:lnTo>
                  <a:pt x="441198" y="690581"/>
                </a:lnTo>
                <a:cubicBezTo>
                  <a:pt x="443809" y="794042"/>
                  <a:pt x="479464" y="880123"/>
                  <a:pt x="548164" y="948824"/>
                </a:cubicBezTo>
                <a:cubicBezTo>
                  <a:pt x="616864" y="1017524"/>
                  <a:pt x="702945" y="1053179"/>
                  <a:pt x="806407" y="1055790"/>
                </a:cubicBezTo>
                <a:cubicBezTo>
                  <a:pt x="909868" y="1053179"/>
                  <a:pt x="995949" y="1017524"/>
                  <a:pt x="1064649" y="948824"/>
                </a:cubicBezTo>
                <a:cubicBezTo>
                  <a:pt x="1133349" y="880123"/>
                  <a:pt x="1169005" y="794042"/>
                  <a:pt x="1171616" y="690581"/>
                </a:cubicBezTo>
                <a:lnTo>
                  <a:pt x="1171616" y="73"/>
                </a:lnTo>
                <a:lnTo>
                  <a:pt x="1612814" y="0"/>
                </a:lnTo>
                <a:lnTo>
                  <a:pt x="1612814" y="690581"/>
                </a:lnTo>
                <a:cubicBezTo>
                  <a:pt x="1609828" y="874301"/>
                  <a:pt x="1555423" y="1036206"/>
                  <a:pt x="1449599" y="1176295"/>
                </a:cubicBezTo>
                <a:cubicBezTo>
                  <a:pt x="1343774" y="1316384"/>
                  <a:pt x="1202910" y="1412970"/>
                  <a:pt x="1027006" y="1466052"/>
                </a:cubicBezTo>
                <a:lnTo>
                  <a:pt x="1027006" y="2551902"/>
                </a:lnTo>
                <a:lnTo>
                  <a:pt x="585808" y="2551902"/>
                </a:lnTo>
                <a:lnTo>
                  <a:pt x="585808" y="1466052"/>
                </a:lnTo>
                <a:cubicBezTo>
                  <a:pt x="409901" y="1412970"/>
                  <a:pt x="269032" y="1316384"/>
                  <a:pt x="163201" y="1176295"/>
                </a:cubicBezTo>
                <a:cubicBezTo>
                  <a:pt x="57370" y="1036206"/>
                  <a:pt x="2969" y="874301"/>
                  <a:pt x="0" y="690581"/>
                </a:cubicBezTo>
                <a:close/>
              </a:path>
            </a:pathLst>
          </a:custGeom>
          <a:effectLst>
            <a:outerShdw blurRad="254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2C1705CC-F619-4820-AE4A-B3DC0B8C9D43}"/>
              </a:ext>
            </a:extLst>
          </p:cNvPr>
          <p:cNvGrpSpPr/>
          <p:nvPr/>
        </p:nvGrpSpPr>
        <p:grpSpPr>
          <a:xfrm rot="7777181">
            <a:off x="2176205" y="948939"/>
            <a:ext cx="413339" cy="770043"/>
            <a:chOff x="9884659" y="373906"/>
            <a:chExt cx="707508" cy="1318076"/>
          </a:xfrm>
        </p:grpSpPr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F24F6C67-D611-4DB1-A061-753D2CE20194}"/>
                </a:ext>
              </a:extLst>
            </p:cNvPr>
            <p:cNvGrpSpPr/>
            <p:nvPr/>
          </p:nvGrpSpPr>
          <p:grpSpPr>
            <a:xfrm rot="1800000">
              <a:off x="10287005" y="373906"/>
              <a:ext cx="305024" cy="305024"/>
              <a:chOff x="701040" y="1352550"/>
              <a:chExt cx="525780" cy="525780"/>
            </a:xfrm>
          </p:grpSpPr>
          <p:cxnSp>
            <p:nvCxnSpPr>
              <p:cNvPr id="382" name="直接连接符 381">
                <a:extLst>
                  <a:ext uri="{FF2B5EF4-FFF2-40B4-BE49-F238E27FC236}">
                    <a16:creationId xmlns:a16="http://schemas.microsoft.com/office/drawing/2014/main" id="{B8551E2E-40E2-47F3-96EA-92CA36EE6296}"/>
                  </a:ext>
                </a:extLst>
              </p:cNvPr>
              <p:cNvCxnSpPr/>
              <p:nvPr/>
            </p:nvCxnSpPr>
            <p:spPr>
              <a:xfrm>
                <a:off x="701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83" name="直接连接符 382">
                <a:extLst>
                  <a:ext uri="{FF2B5EF4-FFF2-40B4-BE49-F238E27FC236}">
                    <a16:creationId xmlns:a16="http://schemas.microsoft.com/office/drawing/2014/main" id="{BA84FAD0-0092-4500-897C-7E0A80F2727E}"/>
                  </a:ext>
                </a:extLst>
              </p:cNvPr>
              <p:cNvCxnSpPr/>
              <p:nvPr/>
            </p:nvCxnSpPr>
            <p:spPr>
              <a:xfrm>
                <a:off x="1082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A2DFBF79-773A-47FB-B208-6A3878E0B628}"/>
                  </a:ext>
                </a:extLst>
              </p:cNvPr>
              <p:cNvCxnSpPr/>
              <p:nvPr/>
            </p:nvCxnSpPr>
            <p:spPr>
              <a:xfrm rot="5400000">
                <a:off x="891540" y="1424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85" name="直接连接符 384">
                <a:extLst>
                  <a:ext uri="{FF2B5EF4-FFF2-40B4-BE49-F238E27FC236}">
                    <a16:creationId xmlns:a16="http://schemas.microsoft.com/office/drawing/2014/main" id="{0B7E10E4-CAD5-45F3-A0B0-81CB259D2315}"/>
                  </a:ext>
                </a:extLst>
              </p:cNvPr>
              <p:cNvCxnSpPr/>
              <p:nvPr/>
            </p:nvCxnSpPr>
            <p:spPr>
              <a:xfrm rot="5400000">
                <a:off x="891540" y="1805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F2302118-831B-458B-9C1B-6C5E1FCB0746}"/>
                </a:ext>
              </a:extLst>
            </p:cNvPr>
            <p:cNvSpPr/>
            <p:nvPr/>
          </p:nvSpPr>
          <p:spPr>
            <a:xfrm>
              <a:off x="10245964" y="1541427"/>
              <a:ext cx="150555" cy="150555"/>
            </a:xfrm>
            <a:prstGeom prst="ellipse">
              <a:avLst/>
            </a:prstGeom>
            <a:noFill/>
            <a:ln w="38100" cap="rnd">
              <a:solidFill>
                <a:srgbClr val="FF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B7894BEC-6504-4B96-A0F7-77407545A236}"/>
                </a:ext>
              </a:extLst>
            </p:cNvPr>
            <p:cNvGrpSpPr/>
            <p:nvPr/>
          </p:nvGrpSpPr>
          <p:grpSpPr>
            <a:xfrm>
              <a:off x="9884659" y="1168599"/>
              <a:ext cx="276568" cy="276257"/>
              <a:chOff x="1446064" y="2109382"/>
              <a:chExt cx="527197" cy="526604"/>
            </a:xfrm>
          </p:grpSpPr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0B6724A3-A678-4D15-9882-ABCCF18E4D70}"/>
                  </a:ext>
                </a:extLst>
              </p:cNvPr>
              <p:cNvCxnSpPr/>
              <p:nvPr/>
            </p:nvCxnSpPr>
            <p:spPr>
              <a:xfrm>
                <a:off x="1446658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72" name="直接连接符 371">
                <a:extLst>
                  <a:ext uri="{FF2B5EF4-FFF2-40B4-BE49-F238E27FC236}">
                    <a16:creationId xmlns:a16="http://schemas.microsoft.com/office/drawing/2014/main" id="{20AD3516-47F4-4B7E-8641-1F355F66BA9F}"/>
                  </a:ext>
                </a:extLst>
              </p:cNvPr>
              <p:cNvCxnSpPr/>
              <p:nvPr/>
            </p:nvCxnSpPr>
            <p:spPr>
              <a:xfrm>
                <a:off x="1877910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F198A7C8-2A79-4ADE-9179-BD9D03F7A061}"/>
                  </a:ext>
                </a:extLst>
              </p:cNvPr>
              <p:cNvGrpSpPr/>
              <p:nvPr/>
            </p:nvGrpSpPr>
            <p:grpSpPr>
              <a:xfrm rot="5400000">
                <a:off x="1446658" y="2372684"/>
                <a:ext cx="526603" cy="0"/>
                <a:chOff x="1446658" y="2165515"/>
                <a:chExt cx="526603" cy="0"/>
              </a:xfrm>
            </p:grpSpPr>
            <p:cxnSp>
              <p:nvCxnSpPr>
                <p:cNvPr id="380" name="直接连接符 379">
                  <a:extLst>
                    <a:ext uri="{FF2B5EF4-FFF2-40B4-BE49-F238E27FC236}">
                      <a16:creationId xmlns:a16="http://schemas.microsoft.com/office/drawing/2014/main" id="{84301A25-60AD-4A4A-A5E8-D210AB61B212}"/>
                    </a:ext>
                  </a:extLst>
                </p:cNvPr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381" name="直接连接符 380">
                  <a:extLst>
                    <a:ext uri="{FF2B5EF4-FFF2-40B4-BE49-F238E27FC236}">
                      <a16:creationId xmlns:a16="http://schemas.microsoft.com/office/drawing/2014/main" id="{E83256B0-13C8-4507-926B-FEF277A476C3}"/>
                    </a:ext>
                  </a:extLst>
                </p:cNvPr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374" name="组合 373">
                <a:extLst>
                  <a:ext uri="{FF2B5EF4-FFF2-40B4-BE49-F238E27FC236}">
                    <a16:creationId xmlns:a16="http://schemas.microsoft.com/office/drawing/2014/main" id="{00CA6173-8F0D-4C6E-9A39-4E2D03E3C77C}"/>
                  </a:ext>
                </a:extLst>
              </p:cNvPr>
              <p:cNvGrpSpPr/>
              <p:nvPr/>
            </p:nvGrpSpPr>
            <p:grpSpPr>
              <a:xfrm rot="2700000">
                <a:off x="1446065" y="2372685"/>
                <a:ext cx="526603" cy="0"/>
                <a:chOff x="1446658" y="2165515"/>
                <a:chExt cx="526603" cy="0"/>
              </a:xfrm>
            </p:grpSpPr>
            <p:cxnSp>
              <p:nvCxnSpPr>
                <p:cNvPr id="378" name="直接连接符 377">
                  <a:extLst>
                    <a:ext uri="{FF2B5EF4-FFF2-40B4-BE49-F238E27FC236}">
                      <a16:creationId xmlns:a16="http://schemas.microsoft.com/office/drawing/2014/main" id="{E7A1A86D-AFA4-42D1-AC1E-E8DBC09279CF}"/>
                    </a:ext>
                  </a:extLst>
                </p:cNvPr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379" name="直接连接符 378">
                  <a:extLst>
                    <a:ext uri="{FF2B5EF4-FFF2-40B4-BE49-F238E27FC236}">
                      <a16:creationId xmlns:a16="http://schemas.microsoft.com/office/drawing/2014/main" id="{07B4F84B-D95A-4EB4-91AA-9ACC56149079}"/>
                    </a:ext>
                  </a:extLst>
                </p:cNvPr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F69DE090-49C0-4FFA-A78E-D0657F1A5EDD}"/>
                  </a:ext>
                </a:extLst>
              </p:cNvPr>
              <p:cNvGrpSpPr/>
              <p:nvPr/>
            </p:nvGrpSpPr>
            <p:grpSpPr>
              <a:xfrm rot="18900000">
                <a:off x="1446064" y="2376304"/>
                <a:ext cx="526603" cy="0"/>
                <a:chOff x="1446658" y="2165515"/>
                <a:chExt cx="526603" cy="0"/>
              </a:xfrm>
            </p:grpSpPr>
            <p:cxnSp>
              <p:nvCxnSpPr>
                <p:cNvPr id="376" name="直接连接符 375">
                  <a:extLst>
                    <a:ext uri="{FF2B5EF4-FFF2-40B4-BE49-F238E27FC236}">
                      <a16:creationId xmlns:a16="http://schemas.microsoft.com/office/drawing/2014/main" id="{723D04A9-CFDB-4958-AD08-3BCEBA869F87}"/>
                    </a:ext>
                  </a:extLst>
                </p:cNvPr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377" name="直接连接符 376">
                  <a:extLst>
                    <a:ext uri="{FF2B5EF4-FFF2-40B4-BE49-F238E27FC236}">
                      <a16:creationId xmlns:a16="http://schemas.microsoft.com/office/drawing/2014/main" id="{0BE08191-9CCE-4D3E-B9C5-6ADDD6DB4A44}"/>
                    </a:ext>
                  </a:extLst>
                </p:cNvPr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</p:grp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B6EA1538-CF71-4D99-ACCB-A0AB1F08FCDE}"/>
                </a:ext>
              </a:extLst>
            </p:cNvPr>
            <p:cNvSpPr/>
            <p:nvPr/>
          </p:nvSpPr>
          <p:spPr>
            <a:xfrm>
              <a:off x="10551894" y="972905"/>
              <a:ext cx="40273" cy="40273"/>
            </a:xfrm>
            <a:prstGeom prst="ellipse">
              <a:avLst/>
            </a:prstGeom>
            <a:noFill/>
            <a:ln w="38100" cap="rnd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8" name="组合 367">
              <a:extLst>
                <a:ext uri="{FF2B5EF4-FFF2-40B4-BE49-F238E27FC236}">
                  <a16:creationId xmlns:a16="http://schemas.microsoft.com/office/drawing/2014/main" id="{D20CFF88-5E07-4620-BAF4-8AF3BB00A44D}"/>
                </a:ext>
              </a:extLst>
            </p:cNvPr>
            <p:cNvGrpSpPr/>
            <p:nvPr/>
          </p:nvGrpSpPr>
          <p:grpSpPr>
            <a:xfrm rot="20538833">
              <a:off x="9944335" y="709273"/>
              <a:ext cx="179425" cy="179425"/>
              <a:chOff x="4549716" y="208666"/>
              <a:chExt cx="395468" cy="395468"/>
            </a:xfrm>
          </p:grpSpPr>
          <p:cxnSp>
            <p:nvCxnSpPr>
              <p:cNvPr id="369" name="直接连接符 368">
                <a:extLst>
                  <a:ext uri="{FF2B5EF4-FFF2-40B4-BE49-F238E27FC236}">
                    <a16:creationId xmlns:a16="http://schemas.microsoft.com/office/drawing/2014/main" id="{FA45907B-2887-4808-9141-4FCA2732234D}"/>
                  </a:ext>
                </a:extLst>
              </p:cNvPr>
              <p:cNvCxnSpPr/>
              <p:nvPr/>
            </p:nvCxnSpPr>
            <p:spPr>
              <a:xfrm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70" name="直接连接符 369">
                <a:extLst>
                  <a:ext uri="{FF2B5EF4-FFF2-40B4-BE49-F238E27FC236}">
                    <a16:creationId xmlns:a16="http://schemas.microsoft.com/office/drawing/2014/main" id="{59C66C02-35E7-45B3-94CD-D3D8F07D72F1}"/>
                  </a:ext>
                </a:extLst>
              </p:cNvPr>
              <p:cNvCxnSpPr/>
              <p:nvPr/>
            </p:nvCxnSpPr>
            <p:spPr>
              <a:xfrm rot="5400000"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pic>
        <p:nvPicPr>
          <p:cNvPr id="409" name="图片 408">
            <a:extLst>
              <a:ext uri="{FF2B5EF4-FFF2-40B4-BE49-F238E27FC236}">
                <a16:creationId xmlns:a16="http://schemas.microsoft.com/office/drawing/2014/main" id="{FCF94B49-235E-40CD-8CBA-34899D67D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510" y="2002779"/>
            <a:ext cx="450671" cy="45067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0352048-E251-4685-8C96-AB6A6E5FFDC6}"/>
              </a:ext>
            </a:extLst>
          </p:cNvPr>
          <p:cNvGrpSpPr/>
          <p:nvPr/>
        </p:nvGrpSpPr>
        <p:grpSpPr>
          <a:xfrm>
            <a:off x="8598632" y="4467293"/>
            <a:ext cx="1079849" cy="795204"/>
            <a:chOff x="8598632" y="4467293"/>
            <a:chExt cx="1079849" cy="795204"/>
          </a:xfrm>
          <a:effectLst/>
        </p:grpSpPr>
        <p:grpSp>
          <p:nvGrpSpPr>
            <p:cNvPr id="387" name="fac61ae3-f1cf-4aa5-aecf-6edc34103ad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6444370-94BA-4742-B153-86FE4E2C6F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598632" y="4748391"/>
              <a:ext cx="1056055" cy="514106"/>
              <a:chOff x="3429000" y="2178050"/>
              <a:chExt cx="5178425" cy="2520950"/>
            </a:xfrm>
            <a:effectLst/>
          </p:grpSpPr>
          <p:sp>
            <p:nvSpPr>
              <p:cNvPr id="389" name="íṡľídê">
                <a:extLst>
                  <a:ext uri="{FF2B5EF4-FFF2-40B4-BE49-F238E27FC236}">
                    <a16:creationId xmlns:a16="http://schemas.microsoft.com/office/drawing/2014/main" id="{2BAD764B-6F68-4856-AF0F-6752E297F3B5}"/>
                  </a:ext>
                </a:extLst>
              </p:cNvPr>
              <p:cNvSpPr/>
              <p:nvPr/>
            </p:nvSpPr>
            <p:spPr bwMode="auto">
              <a:xfrm>
                <a:off x="6454775" y="2995613"/>
                <a:ext cx="2152650" cy="1577975"/>
              </a:xfrm>
              <a:custGeom>
                <a:avLst/>
                <a:gdLst>
                  <a:gd name="T0" fmla="*/ 197 w 222"/>
                  <a:gd name="T1" fmla="*/ 24 h 162"/>
                  <a:gd name="T2" fmla="*/ 27 w 222"/>
                  <a:gd name="T3" fmla="*/ 0 h 162"/>
                  <a:gd name="T4" fmla="*/ 6 w 222"/>
                  <a:gd name="T5" fmla="*/ 151 h 162"/>
                  <a:gd name="T6" fmla="*/ 7 w 222"/>
                  <a:gd name="T7" fmla="*/ 162 h 162"/>
                  <a:gd name="T8" fmla="*/ 26 w 222"/>
                  <a:gd name="T9" fmla="*/ 158 h 162"/>
                  <a:gd name="T10" fmla="*/ 38 w 222"/>
                  <a:gd name="T11" fmla="*/ 154 h 162"/>
                  <a:gd name="T12" fmla="*/ 92 w 222"/>
                  <a:gd name="T13" fmla="*/ 127 h 162"/>
                  <a:gd name="T14" fmla="*/ 140 w 222"/>
                  <a:gd name="T15" fmla="*/ 103 h 162"/>
                  <a:gd name="T16" fmla="*/ 186 w 222"/>
                  <a:gd name="T17" fmla="*/ 75 h 162"/>
                  <a:gd name="T18" fmla="*/ 204 w 222"/>
                  <a:gd name="T19" fmla="*/ 64 h 162"/>
                  <a:gd name="T20" fmla="*/ 197 w 222"/>
                  <a:gd name="T21" fmla="*/ 2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" h="162">
                    <a:moveTo>
                      <a:pt x="197" y="24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7" y="47"/>
                      <a:pt x="0" y="100"/>
                      <a:pt x="6" y="151"/>
                    </a:cubicBezTo>
                    <a:cubicBezTo>
                      <a:pt x="6" y="154"/>
                      <a:pt x="7" y="158"/>
                      <a:pt x="7" y="162"/>
                    </a:cubicBezTo>
                    <a:cubicBezTo>
                      <a:pt x="13" y="161"/>
                      <a:pt x="20" y="160"/>
                      <a:pt x="26" y="158"/>
                    </a:cubicBezTo>
                    <a:cubicBezTo>
                      <a:pt x="30" y="157"/>
                      <a:pt x="34" y="156"/>
                      <a:pt x="38" y="154"/>
                    </a:cubicBezTo>
                    <a:cubicBezTo>
                      <a:pt x="57" y="147"/>
                      <a:pt x="74" y="137"/>
                      <a:pt x="92" y="127"/>
                    </a:cubicBezTo>
                    <a:cubicBezTo>
                      <a:pt x="107" y="119"/>
                      <a:pt x="124" y="112"/>
                      <a:pt x="140" y="103"/>
                    </a:cubicBezTo>
                    <a:cubicBezTo>
                      <a:pt x="155" y="93"/>
                      <a:pt x="170" y="84"/>
                      <a:pt x="186" y="75"/>
                    </a:cubicBezTo>
                    <a:cubicBezTo>
                      <a:pt x="191" y="72"/>
                      <a:pt x="200" y="69"/>
                      <a:pt x="204" y="64"/>
                    </a:cubicBezTo>
                    <a:cubicBezTo>
                      <a:pt x="222" y="46"/>
                      <a:pt x="197" y="24"/>
                      <a:pt x="197" y="24"/>
                    </a:cubicBezTo>
                  </a:path>
                </a:pathLst>
              </a:custGeom>
              <a:solidFill>
                <a:srgbClr val="DFD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0" name="îṥ1îdê">
                <a:extLst>
                  <a:ext uri="{FF2B5EF4-FFF2-40B4-BE49-F238E27FC236}">
                    <a16:creationId xmlns:a16="http://schemas.microsoft.com/office/drawing/2014/main" id="{2DDD63AE-A1FA-4F2F-A90B-32CDF64902C4}"/>
                  </a:ext>
                </a:extLst>
              </p:cNvPr>
              <p:cNvSpPr/>
              <p:nvPr/>
            </p:nvSpPr>
            <p:spPr bwMode="auto">
              <a:xfrm>
                <a:off x="3933825" y="2967038"/>
                <a:ext cx="2782888" cy="1635125"/>
              </a:xfrm>
              <a:custGeom>
                <a:avLst/>
                <a:gdLst>
                  <a:gd name="T0" fmla="*/ 287 w 287"/>
                  <a:gd name="T1" fmla="*/ 3 h 168"/>
                  <a:gd name="T2" fmla="*/ 269 w 287"/>
                  <a:gd name="T3" fmla="*/ 0 h 168"/>
                  <a:gd name="T4" fmla="*/ 76 w 287"/>
                  <a:gd name="T5" fmla="*/ 79 h 168"/>
                  <a:gd name="T6" fmla="*/ 41 w 287"/>
                  <a:gd name="T7" fmla="*/ 91 h 168"/>
                  <a:gd name="T8" fmla="*/ 3 w 287"/>
                  <a:gd name="T9" fmla="*/ 109 h 168"/>
                  <a:gd name="T10" fmla="*/ 1 w 287"/>
                  <a:gd name="T11" fmla="*/ 116 h 168"/>
                  <a:gd name="T12" fmla="*/ 1 w 287"/>
                  <a:gd name="T13" fmla="*/ 130 h 168"/>
                  <a:gd name="T14" fmla="*/ 18 w 287"/>
                  <a:gd name="T15" fmla="*/ 149 h 168"/>
                  <a:gd name="T16" fmla="*/ 61 w 287"/>
                  <a:gd name="T17" fmla="*/ 154 h 168"/>
                  <a:gd name="T18" fmla="*/ 98 w 287"/>
                  <a:gd name="T19" fmla="*/ 157 h 168"/>
                  <a:gd name="T20" fmla="*/ 184 w 287"/>
                  <a:gd name="T21" fmla="*/ 163 h 168"/>
                  <a:gd name="T22" fmla="*/ 267 w 287"/>
                  <a:gd name="T23" fmla="*/ 165 h 168"/>
                  <a:gd name="T24" fmla="*/ 266 w 287"/>
                  <a:gd name="T25" fmla="*/ 154 h 168"/>
                  <a:gd name="T26" fmla="*/ 287 w 287"/>
                  <a:gd name="T27" fmla="*/ 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7" h="168">
                    <a:moveTo>
                      <a:pt x="287" y="3"/>
                    </a:moveTo>
                    <a:cubicBezTo>
                      <a:pt x="269" y="0"/>
                      <a:pt x="269" y="0"/>
                      <a:pt x="269" y="0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64" y="83"/>
                      <a:pt x="52" y="87"/>
                      <a:pt x="41" y="91"/>
                    </a:cubicBezTo>
                    <a:cubicBezTo>
                      <a:pt x="29" y="95"/>
                      <a:pt x="9" y="96"/>
                      <a:pt x="3" y="109"/>
                    </a:cubicBezTo>
                    <a:cubicBezTo>
                      <a:pt x="2" y="111"/>
                      <a:pt x="1" y="114"/>
                      <a:pt x="1" y="116"/>
                    </a:cubicBezTo>
                    <a:cubicBezTo>
                      <a:pt x="0" y="121"/>
                      <a:pt x="0" y="125"/>
                      <a:pt x="1" y="130"/>
                    </a:cubicBezTo>
                    <a:cubicBezTo>
                      <a:pt x="3" y="139"/>
                      <a:pt x="10" y="145"/>
                      <a:pt x="18" y="149"/>
                    </a:cubicBezTo>
                    <a:cubicBezTo>
                      <a:pt x="31" y="154"/>
                      <a:pt x="47" y="153"/>
                      <a:pt x="61" y="154"/>
                    </a:cubicBezTo>
                    <a:cubicBezTo>
                      <a:pt x="73" y="155"/>
                      <a:pt x="85" y="156"/>
                      <a:pt x="98" y="157"/>
                    </a:cubicBezTo>
                    <a:cubicBezTo>
                      <a:pt x="127" y="159"/>
                      <a:pt x="156" y="161"/>
                      <a:pt x="184" y="163"/>
                    </a:cubicBezTo>
                    <a:cubicBezTo>
                      <a:pt x="212" y="166"/>
                      <a:pt x="240" y="168"/>
                      <a:pt x="267" y="165"/>
                    </a:cubicBezTo>
                    <a:cubicBezTo>
                      <a:pt x="267" y="161"/>
                      <a:pt x="266" y="157"/>
                      <a:pt x="266" y="154"/>
                    </a:cubicBezTo>
                    <a:cubicBezTo>
                      <a:pt x="260" y="103"/>
                      <a:pt x="267" y="50"/>
                      <a:pt x="287" y="3"/>
                    </a:cubicBezTo>
                  </a:path>
                </a:pathLst>
              </a:custGeom>
              <a:solidFill>
                <a:srgbClr val="FDF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1" name="ïṣ1îḑé">
                <a:extLst>
                  <a:ext uri="{FF2B5EF4-FFF2-40B4-BE49-F238E27FC236}">
                    <a16:creationId xmlns:a16="http://schemas.microsoft.com/office/drawing/2014/main" id="{51288124-F0A7-4D7F-9C4A-235B83AD3CDC}"/>
                  </a:ext>
                </a:extLst>
              </p:cNvPr>
              <p:cNvSpPr/>
              <p:nvPr/>
            </p:nvSpPr>
            <p:spPr bwMode="auto">
              <a:xfrm>
                <a:off x="3749675" y="2908300"/>
                <a:ext cx="4770438" cy="1790700"/>
              </a:xfrm>
              <a:custGeom>
                <a:avLst/>
                <a:gdLst>
                  <a:gd name="T0" fmla="*/ 256 w 492"/>
                  <a:gd name="T1" fmla="*/ 0 h 184"/>
                  <a:gd name="T2" fmla="*/ 492 w 492"/>
                  <a:gd name="T3" fmla="*/ 31 h 184"/>
                  <a:gd name="T4" fmla="*/ 283 w 492"/>
                  <a:gd name="T5" fmla="*/ 128 h 184"/>
                  <a:gd name="T6" fmla="*/ 40 w 492"/>
                  <a:gd name="T7" fmla="*/ 111 h 184"/>
                  <a:gd name="T8" fmla="*/ 28 w 492"/>
                  <a:gd name="T9" fmla="*/ 128 h 184"/>
                  <a:gd name="T10" fmla="*/ 47 w 492"/>
                  <a:gd name="T11" fmla="*/ 155 h 184"/>
                  <a:gd name="T12" fmla="*/ 279 w 492"/>
                  <a:gd name="T13" fmla="*/ 171 h 184"/>
                  <a:gd name="T14" fmla="*/ 481 w 492"/>
                  <a:gd name="T15" fmla="*/ 75 h 184"/>
                  <a:gd name="T16" fmla="*/ 492 w 492"/>
                  <a:gd name="T17" fmla="*/ 77 h 184"/>
                  <a:gd name="T18" fmla="*/ 283 w 492"/>
                  <a:gd name="T19" fmla="*/ 184 h 184"/>
                  <a:gd name="T20" fmla="*/ 35 w 492"/>
                  <a:gd name="T21" fmla="*/ 170 h 184"/>
                  <a:gd name="T22" fmla="*/ 11 w 492"/>
                  <a:gd name="T23" fmla="*/ 112 h 184"/>
                  <a:gd name="T24" fmla="*/ 21 w 492"/>
                  <a:gd name="T25" fmla="*/ 100 h 184"/>
                  <a:gd name="T26" fmla="*/ 256 w 492"/>
                  <a:gd name="T2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2" h="184">
                    <a:moveTo>
                      <a:pt x="256" y="0"/>
                    </a:moveTo>
                    <a:cubicBezTo>
                      <a:pt x="256" y="0"/>
                      <a:pt x="471" y="19"/>
                      <a:pt x="492" y="31"/>
                    </a:cubicBezTo>
                    <a:cubicBezTo>
                      <a:pt x="283" y="128"/>
                      <a:pt x="283" y="128"/>
                      <a:pt x="283" y="128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28" y="113"/>
                      <a:pt x="28" y="128"/>
                    </a:cubicBezTo>
                    <a:cubicBezTo>
                      <a:pt x="28" y="128"/>
                      <a:pt x="22" y="151"/>
                      <a:pt x="47" y="155"/>
                    </a:cubicBezTo>
                    <a:cubicBezTo>
                      <a:pt x="279" y="171"/>
                      <a:pt x="279" y="171"/>
                      <a:pt x="279" y="171"/>
                    </a:cubicBezTo>
                    <a:cubicBezTo>
                      <a:pt x="481" y="75"/>
                      <a:pt x="481" y="75"/>
                      <a:pt x="481" y="75"/>
                    </a:cubicBezTo>
                    <a:cubicBezTo>
                      <a:pt x="492" y="77"/>
                      <a:pt x="492" y="77"/>
                      <a:pt x="492" y="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35" y="170"/>
                      <a:pt x="35" y="170"/>
                      <a:pt x="35" y="170"/>
                    </a:cubicBezTo>
                    <a:cubicBezTo>
                      <a:pt x="35" y="170"/>
                      <a:pt x="0" y="155"/>
                      <a:pt x="11" y="112"/>
                    </a:cubicBezTo>
                    <a:cubicBezTo>
                      <a:pt x="12" y="107"/>
                      <a:pt x="16" y="102"/>
                      <a:pt x="21" y="100"/>
                    </a:cubicBezTo>
                    <a:cubicBezTo>
                      <a:pt x="256" y="0"/>
                      <a:pt x="256" y="0"/>
                      <a:pt x="256" y="0"/>
                    </a:cubicBezTo>
                  </a:path>
                </a:pathLst>
              </a:custGeom>
              <a:solidFill>
                <a:srgbClr val="3543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2" name="íSļïḓê">
                <a:extLst>
                  <a:ext uri="{FF2B5EF4-FFF2-40B4-BE49-F238E27FC236}">
                    <a16:creationId xmlns:a16="http://schemas.microsoft.com/office/drawing/2014/main" id="{7F69F0DB-B431-40B3-B591-84EB0C6439CC}"/>
                  </a:ext>
                </a:extLst>
              </p:cNvPr>
              <p:cNvSpPr/>
              <p:nvPr/>
            </p:nvSpPr>
            <p:spPr bwMode="auto">
              <a:xfrm>
                <a:off x="4670425" y="3462338"/>
                <a:ext cx="3063875" cy="593725"/>
              </a:xfrm>
              <a:custGeom>
                <a:avLst/>
                <a:gdLst>
                  <a:gd name="T0" fmla="*/ 0 w 316"/>
                  <a:gd name="T1" fmla="*/ 44 h 61"/>
                  <a:gd name="T2" fmla="*/ 32 w 316"/>
                  <a:gd name="T3" fmla="*/ 48 h 61"/>
                  <a:gd name="T4" fmla="*/ 129 w 316"/>
                  <a:gd name="T5" fmla="*/ 55 h 61"/>
                  <a:gd name="T6" fmla="*/ 169 w 316"/>
                  <a:gd name="T7" fmla="*/ 58 h 61"/>
                  <a:gd name="T8" fmla="*/ 184 w 316"/>
                  <a:gd name="T9" fmla="*/ 59 h 61"/>
                  <a:gd name="T10" fmla="*/ 228 w 316"/>
                  <a:gd name="T11" fmla="*/ 39 h 61"/>
                  <a:gd name="T12" fmla="*/ 261 w 316"/>
                  <a:gd name="T13" fmla="*/ 25 h 61"/>
                  <a:gd name="T14" fmla="*/ 283 w 316"/>
                  <a:gd name="T15" fmla="*/ 15 h 61"/>
                  <a:gd name="T16" fmla="*/ 316 w 316"/>
                  <a:gd name="T17" fmla="*/ 0 h 61"/>
                  <a:gd name="T18" fmla="*/ 265 w 316"/>
                  <a:gd name="T19" fmla="*/ 18 h 61"/>
                  <a:gd name="T20" fmla="*/ 0 w 316"/>
                  <a:gd name="T21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6" h="61">
                    <a:moveTo>
                      <a:pt x="0" y="44"/>
                    </a:moveTo>
                    <a:cubicBezTo>
                      <a:pt x="11" y="48"/>
                      <a:pt x="22" y="48"/>
                      <a:pt x="32" y="48"/>
                    </a:cubicBezTo>
                    <a:cubicBezTo>
                      <a:pt x="64" y="50"/>
                      <a:pt x="97" y="52"/>
                      <a:pt x="129" y="55"/>
                    </a:cubicBezTo>
                    <a:cubicBezTo>
                      <a:pt x="143" y="56"/>
                      <a:pt x="156" y="57"/>
                      <a:pt x="169" y="58"/>
                    </a:cubicBezTo>
                    <a:cubicBezTo>
                      <a:pt x="173" y="58"/>
                      <a:pt x="181" y="61"/>
                      <a:pt x="184" y="59"/>
                    </a:cubicBezTo>
                    <a:cubicBezTo>
                      <a:pt x="199" y="53"/>
                      <a:pt x="214" y="46"/>
                      <a:pt x="228" y="39"/>
                    </a:cubicBezTo>
                    <a:cubicBezTo>
                      <a:pt x="240" y="34"/>
                      <a:pt x="250" y="31"/>
                      <a:pt x="261" y="25"/>
                    </a:cubicBezTo>
                    <a:cubicBezTo>
                      <a:pt x="267" y="22"/>
                      <a:pt x="276" y="18"/>
                      <a:pt x="283" y="15"/>
                    </a:cubicBezTo>
                    <a:cubicBezTo>
                      <a:pt x="293" y="10"/>
                      <a:pt x="307" y="5"/>
                      <a:pt x="316" y="0"/>
                    </a:cubicBezTo>
                    <a:cubicBezTo>
                      <a:pt x="304" y="3"/>
                      <a:pt x="275" y="14"/>
                      <a:pt x="265" y="18"/>
                    </a:cubicBezTo>
                    <a:cubicBezTo>
                      <a:pt x="180" y="46"/>
                      <a:pt x="129" y="46"/>
                      <a:pt x="0" y="44"/>
                    </a:cubicBezTo>
                    <a:close/>
                  </a:path>
                </a:pathLst>
              </a:custGeom>
              <a:solidFill>
                <a:srgbClr val="24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3" name="ísľîḍé">
                <a:extLst>
                  <a:ext uri="{FF2B5EF4-FFF2-40B4-BE49-F238E27FC236}">
                    <a16:creationId xmlns:a16="http://schemas.microsoft.com/office/drawing/2014/main" id="{DD3860F4-D982-4F68-AB9E-1AB41F3F356F}"/>
                  </a:ext>
                </a:extLst>
              </p:cNvPr>
              <p:cNvSpPr/>
              <p:nvPr/>
            </p:nvSpPr>
            <p:spPr bwMode="auto">
              <a:xfrm>
                <a:off x="6115050" y="2265363"/>
                <a:ext cx="2152650" cy="1566863"/>
              </a:xfrm>
              <a:custGeom>
                <a:avLst/>
                <a:gdLst>
                  <a:gd name="T0" fmla="*/ 197 w 222"/>
                  <a:gd name="T1" fmla="*/ 24 h 161"/>
                  <a:gd name="T2" fmla="*/ 27 w 222"/>
                  <a:gd name="T3" fmla="*/ 0 h 161"/>
                  <a:gd name="T4" fmla="*/ 6 w 222"/>
                  <a:gd name="T5" fmla="*/ 151 h 161"/>
                  <a:gd name="T6" fmla="*/ 7 w 222"/>
                  <a:gd name="T7" fmla="*/ 161 h 161"/>
                  <a:gd name="T8" fmla="*/ 26 w 222"/>
                  <a:gd name="T9" fmla="*/ 158 h 161"/>
                  <a:gd name="T10" fmla="*/ 38 w 222"/>
                  <a:gd name="T11" fmla="*/ 154 h 161"/>
                  <a:gd name="T12" fmla="*/ 91 w 222"/>
                  <a:gd name="T13" fmla="*/ 127 h 161"/>
                  <a:gd name="T14" fmla="*/ 140 w 222"/>
                  <a:gd name="T15" fmla="*/ 102 h 161"/>
                  <a:gd name="T16" fmla="*/ 186 w 222"/>
                  <a:gd name="T17" fmla="*/ 75 h 161"/>
                  <a:gd name="T18" fmla="*/ 204 w 222"/>
                  <a:gd name="T19" fmla="*/ 64 h 161"/>
                  <a:gd name="T20" fmla="*/ 197 w 222"/>
                  <a:gd name="T21" fmla="*/ 2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" h="161">
                    <a:moveTo>
                      <a:pt x="197" y="24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7" y="47"/>
                      <a:pt x="0" y="99"/>
                      <a:pt x="6" y="151"/>
                    </a:cubicBezTo>
                    <a:cubicBezTo>
                      <a:pt x="6" y="154"/>
                      <a:pt x="6" y="158"/>
                      <a:pt x="7" y="161"/>
                    </a:cubicBezTo>
                    <a:cubicBezTo>
                      <a:pt x="13" y="161"/>
                      <a:pt x="20" y="159"/>
                      <a:pt x="26" y="158"/>
                    </a:cubicBezTo>
                    <a:cubicBezTo>
                      <a:pt x="30" y="157"/>
                      <a:pt x="34" y="156"/>
                      <a:pt x="38" y="154"/>
                    </a:cubicBezTo>
                    <a:cubicBezTo>
                      <a:pt x="57" y="147"/>
                      <a:pt x="74" y="137"/>
                      <a:pt x="91" y="127"/>
                    </a:cubicBezTo>
                    <a:cubicBezTo>
                      <a:pt x="107" y="119"/>
                      <a:pt x="124" y="112"/>
                      <a:pt x="140" y="102"/>
                    </a:cubicBezTo>
                    <a:cubicBezTo>
                      <a:pt x="155" y="93"/>
                      <a:pt x="170" y="84"/>
                      <a:pt x="186" y="75"/>
                    </a:cubicBezTo>
                    <a:cubicBezTo>
                      <a:pt x="191" y="72"/>
                      <a:pt x="200" y="69"/>
                      <a:pt x="204" y="64"/>
                    </a:cubicBezTo>
                    <a:cubicBezTo>
                      <a:pt x="222" y="46"/>
                      <a:pt x="197" y="24"/>
                      <a:pt x="197" y="24"/>
                    </a:cubicBezTo>
                  </a:path>
                </a:pathLst>
              </a:custGeom>
              <a:solidFill>
                <a:srgbClr val="DFD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4" name="íṥliḋé">
                <a:extLst>
                  <a:ext uri="{FF2B5EF4-FFF2-40B4-BE49-F238E27FC236}">
                    <a16:creationId xmlns:a16="http://schemas.microsoft.com/office/drawing/2014/main" id="{35BB73A3-60E8-4F9B-B942-78BCF3EB981F}"/>
                  </a:ext>
                </a:extLst>
              </p:cNvPr>
              <p:cNvSpPr/>
              <p:nvPr/>
            </p:nvSpPr>
            <p:spPr bwMode="auto">
              <a:xfrm>
                <a:off x="3594100" y="2236788"/>
                <a:ext cx="2782888" cy="1635125"/>
              </a:xfrm>
              <a:custGeom>
                <a:avLst/>
                <a:gdLst>
                  <a:gd name="T0" fmla="*/ 287 w 287"/>
                  <a:gd name="T1" fmla="*/ 3 h 168"/>
                  <a:gd name="T2" fmla="*/ 269 w 287"/>
                  <a:gd name="T3" fmla="*/ 0 h 168"/>
                  <a:gd name="T4" fmla="*/ 76 w 287"/>
                  <a:gd name="T5" fmla="*/ 79 h 168"/>
                  <a:gd name="T6" fmla="*/ 41 w 287"/>
                  <a:gd name="T7" fmla="*/ 91 h 168"/>
                  <a:gd name="T8" fmla="*/ 3 w 287"/>
                  <a:gd name="T9" fmla="*/ 109 h 168"/>
                  <a:gd name="T10" fmla="*/ 1 w 287"/>
                  <a:gd name="T11" fmla="*/ 116 h 168"/>
                  <a:gd name="T12" fmla="*/ 1 w 287"/>
                  <a:gd name="T13" fmla="*/ 129 h 168"/>
                  <a:gd name="T14" fmla="*/ 18 w 287"/>
                  <a:gd name="T15" fmla="*/ 149 h 168"/>
                  <a:gd name="T16" fmla="*/ 61 w 287"/>
                  <a:gd name="T17" fmla="*/ 154 h 168"/>
                  <a:gd name="T18" fmla="*/ 98 w 287"/>
                  <a:gd name="T19" fmla="*/ 157 h 168"/>
                  <a:gd name="T20" fmla="*/ 184 w 287"/>
                  <a:gd name="T21" fmla="*/ 163 h 168"/>
                  <a:gd name="T22" fmla="*/ 267 w 287"/>
                  <a:gd name="T23" fmla="*/ 164 h 168"/>
                  <a:gd name="T24" fmla="*/ 266 w 287"/>
                  <a:gd name="T25" fmla="*/ 154 h 168"/>
                  <a:gd name="T26" fmla="*/ 287 w 287"/>
                  <a:gd name="T27" fmla="*/ 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7" h="168">
                    <a:moveTo>
                      <a:pt x="287" y="3"/>
                    </a:moveTo>
                    <a:cubicBezTo>
                      <a:pt x="269" y="0"/>
                      <a:pt x="269" y="0"/>
                      <a:pt x="269" y="0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64" y="83"/>
                      <a:pt x="52" y="87"/>
                      <a:pt x="41" y="91"/>
                    </a:cubicBezTo>
                    <a:cubicBezTo>
                      <a:pt x="29" y="94"/>
                      <a:pt x="9" y="96"/>
                      <a:pt x="3" y="109"/>
                    </a:cubicBezTo>
                    <a:cubicBezTo>
                      <a:pt x="2" y="111"/>
                      <a:pt x="1" y="114"/>
                      <a:pt x="1" y="116"/>
                    </a:cubicBezTo>
                    <a:cubicBezTo>
                      <a:pt x="0" y="121"/>
                      <a:pt x="0" y="125"/>
                      <a:pt x="1" y="129"/>
                    </a:cubicBezTo>
                    <a:cubicBezTo>
                      <a:pt x="3" y="138"/>
                      <a:pt x="10" y="145"/>
                      <a:pt x="18" y="149"/>
                    </a:cubicBezTo>
                    <a:cubicBezTo>
                      <a:pt x="31" y="154"/>
                      <a:pt x="47" y="153"/>
                      <a:pt x="61" y="154"/>
                    </a:cubicBezTo>
                    <a:cubicBezTo>
                      <a:pt x="73" y="155"/>
                      <a:pt x="85" y="156"/>
                      <a:pt x="98" y="157"/>
                    </a:cubicBezTo>
                    <a:cubicBezTo>
                      <a:pt x="127" y="159"/>
                      <a:pt x="155" y="161"/>
                      <a:pt x="184" y="163"/>
                    </a:cubicBezTo>
                    <a:cubicBezTo>
                      <a:pt x="212" y="165"/>
                      <a:pt x="240" y="168"/>
                      <a:pt x="267" y="164"/>
                    </a:cubicBezTo>
                    <a:cubicBezTo>
                      <a:pt x="266" y="161"/>
                      <a:pt x="266" y="157"/>
                      <a:pt x="266" y="154"/>
                    </a:cubicBezTo>
                    <a:cubicBezTo>
                      <a:pt x="260" y="102"/>
                      <a:pt x="267" y="50"/>
                      <a:pt x="287" y="3"/>
                    </a:cubicBezTo>
                  </a:path>
                </a:pathLst>
              </a:custGeom>
              <a:solidFill>
                <a:srgbClr val="FDF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5" name="î$1íḋe">
                <a:extLst>
                  <a:ext uri="{FF2B5EF4-FFF2-40B4-BE49-F238E27FC236}">
                    <a16:creationId xmlns:a16="http://schemas.microsoft.com/office/drawing/2014/main" id="{D3C0A3F4-C860-4A6C-9842-681AE58D4E58}"/>
                  </a:ext>
                </a:extLst>
              </p:cNvPr>
              <p:cNvSpPr/>
              <p:nvPr/>
            </p:nvSpPr>
            <p:spPr bwMode="auto">
              <a:xfrm>
                <a:off x="3429000" y="2178050"/>
                <a:ext cx="4751388" cy="1781175"/>
              </a:xfrm>
              <a:custGeom>
                <a:avLst/>
                <a:gdLst>
                  <a:gd name="T0" fmla="*/ 254 w 490"/>
                  <a:gd name="T1" fmla="*/ 0 h 183"/>
                  <a:gd name="T2" fmla="*/ 490 w 490"/>
                  <a:gd name="T3" fmla="*/ 31 h 183"/>
                  <a:gd name="T4" fmla="*/ 281 w 490"/>
                  <a:gd name="T5" fmla="*/ 128 h 183"/>
                  <a:gd name="T6" fmla="*/ 38 w 490"/>
                  <a:gd name="T7" fmla="*/ 111 h 183"/>
                  <a:gd name="T8" fmla="*/ 26 w 490"/>
                  <a:gd name="T9" fmla="*/ 128 h 183"/>
                  <a:gd name="T10" fmla="*/ 45 w 490"/>
                  <a:gd name="T11" fmla="*/ 155 h 183"/>
                  <a:gd name="T12" fmla="*/ 277 w 490"/>
                  <a:gd name="T13" fmla="*/ 171 h 183"/>
                  <a:gd name="T14" fmla="*/ 479 w 490"/>
                  <a:gd name="T15" fmla="*/ 75 h 183"/>
                  <a:gd name="T16" fmla="*/ 490 w 490"/>
                  <a:gd name="T17" fmla="*/ 77 h 183"/>
                  <a:gd name="T18" fmla="*/ 281 w 490"/>
                  <a:gd name="T19" fmla="*/ 183 h 183"/>
                  <a:gd name="T20" fmla="*/ 33 w 490"/>
                  <a:gd name="T21" fmla="*/ 170 h 183"/>
                  <a:gd name="T22" fmla="*/ 8 w 490"/>
                  <a:gd name="T23" fmla="*/ 116 h 183"/>
                  <a:gd name="T24" fmla="*/ 21 w 490"/>
                  <a:gd name="T25" fmla="*/ 99 h 183"/>
                  <a:gd name="T26" fmla="*/ 254 w 490"/>
                  <a:gd name="T2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0" h="183">
                    <a:moveTo>
                      <a:pt x="254" y="0"/>
                    </a:moveTo>
                    <a:cubicBezTo>
                      <a:pt x="254" y="0"/>
                      <a:pt x="469" y="19"/>
                      <a:pt x="490" y="31"/>
                    </a:cubicBezTo>
                    <a:cubicBezTo>
                      <a:pt x="281" y="128"/>
                      <a:pt x="281" y="128"/>
                      <a:pt x="281" y="128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26" y="113"/>
                      <a:pt x="26" y="128"/>
                    </a:cubicBezTo>
                    <a:cubicBezTo>
                      <a:pt x="26" y="128"/>
                      <a:pt x="20" y="151"/>
                      <a:pt x="45" y="155"/>
                    </a:cubicBezTo>
                    <a:cubicBezTo>
                      <a:pt x="277" y="171"/>
                      <a:pt x="277" y="171"/>
                      <a:pt x="277" y="171"/>
                    </a:cubicBezTo>
                    <a:cubicBezTo>
                      <a:pt x="479" y="75"/>
                      <a:pt x="479" y="75"/>
                      <a:pt x="479" y="75"/>
                    </a:cubicBezTo>
                    <a:cubicBezTo>
                      <a:pt x="490" y="77"/>
                      <a:pt x="490" y="77"/>
                      <a:pt x="490" y="77"/>
                    </a:cubicBezTo>
                    <a:cubicBezTo>
                      <a:pt x="281" y="183"/>
                      <a:pt x="281" y="183"/>
                      <a:pt x="281" y="183"/>
                    </a:cubicBezTo>
                    <a:cubicBezTo>
                      <a:pt x="33" y="170"/>
                      <a:pt x="33" y="170"/>
                      <a:pt x="33" y="170"/>
                    </a:cubicBezTo>
                    <a:cubicBezTo>
                      <a:pt x="33" y="170"/>
                      <a:pt x="0" y="156"/>
                      <a:pt x="8" y="116"/>
                    </a:cubicBezTo>
                    <a:cubicBezTo>
                      <a:pt x="9" y="108"/>
                      <a:pt x="14" y="102"/>
                      <a:pt x="21" y="99"/>
                    </a:cubicBezTo>
                    <a:cubicBezTo>
                      <a:pt x="254" y="0"/>
                      <a:pt x="254" y="0"/>
                      <a:pt x="254" y="0"/>
                    </a:cubicBezTo>
                  </a:path>
                </a:pathLst>
              </a:custGeom>
              <a:solidFill>
                <a:srgbClr val="C58E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6" name="íṣļïḓe">
                <a:extLst>
                  <a:ext uri="{FF2B5EF4-FFF2-40B4-BE49-F238E27FC236}">
                    <a16:creationId xmlns:a16="http://schemas.microsoft.com/office/drawing/2014/main" id="{C6B13C0C-78FA-491E-AAFC-9E82057E1C30}"/>
                  </a:ext>
                </a:extLst>
              </p:cNvPr>
              <p:cNvSpPr/>
              <p:nvPr/>
            </p:nvSpPr>
            <p:spPr bwMode="auto">
              <a:xfrm>
                <a:off x="4330700" y="2732088"/>
                <a:ext cx="3063875" cy="584200"/>
              </a:xfrm>
              <a:custGeom>
                <a:avLst/>
                <a:gdLst>
                  <a:gd name="T0" fmla="*/ 316 w 316"/>
                  <a:gd name="T1" fmla="*/ 0 h 60"/>
                  <a:gd name="T2" fmla="*/ 265 w 316"/>
                  <a:gd name="T3" fmla="*/ 17 h 60"/>
                  <a:gd name="T4" fmla="*/ 71 w 316"/>
                  <a:gd name="T5" fmla="*/ 45 h 60"/>
                  <a:gd name="T6" fmla="*/ 0 w 316"/>
                  <a:gd name="T7" fmla="*/ 44 h 60"/>
                  <a:gd name="T8" fmla="*/ 31 w 316"/>
                  <a:gd name="T9" fmla="*/ 48 h 60"/>
                  <a:gd name="T10" fmla="*/ 129 w 316"/>
                  <a:gd name="T11" fmla="*/ 55 h 60"/>
                  <a:gd name="T12" fmla="*/ 169 w 316"/>
                  <a:gd name="T13" fmla="*/ 58 h 60"/>
                  <a:gd name="T14" fmla="*/ 181 w 316"/>
                  <a:gd name="T15" fmla="*/ 60 h 60"/>
                  <a:gd name="T16" fmla="*/ 184 w 316"/>
                  <a:gd name="T17" fmla="*/ 59 h 60"/>
                  <a:gd name="T18" fmla="*/ 228 w 316"/>
                  <a:gd name="T19" fmla="*/ 39 h 60"/>
                  <a:gd name="T20" fmla="*/ 261 w 316"/>
                  <a:gd name="T21" fmla="*/ 25 h 60"/>
                  <a:gd name="T22" fmla="*/ 283 w 316"/>
                  <a:gd name="T23" fmla="*/ 15 h 60"/>
                  <a:gd name="T24" fmla="*/ 316 w 316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6" h="60">
                    <a:moveTo>
                      <a:pt x="316" y="0"/>
                    </a:moveTo>
                    <a:cubicBezTo>
                      <a:pt x="304" y="2"/>
                      <a:pt x="275" y="14"/>
                      <a:pt x="265" y="17"/>
                    </a:cubicBezTo>
                    <a:cubicBezTo>
                      <a:pt x="197" y="40"/>
                      <a:pt x="151" y="45"/>
                      <a:pt x="71" y="45"/>
                    </a:cubicBezTo>
                    <a:cubicBezTo>
                      <a:pt x="50" y="45"/>
                      <a:pt x="26" y="44"/>
                      <a:pt x="0" y="44"/>
                    </a:cubicBezTo>
                    <a:cubicBezTo>
                      <a:pt x="11" y="47"/>
                      <a:pt x="22" y="48"/>
                      <a:pt x="31" y="48"/>
                    </a:cubicBezTo>
                    <a:cubicBezTo>
                      <a:pt x="64" y="50"/>
                      <a:pt x="97" y="52"/>
                      <a:pt x="129" y="55"/>
                    </a:cubicBezTo>
                    <a:cubicBezTo>
                      <a:pt x="143" y="56"/>
                      <a:pt x="156" y="57"/>
                      <a:pt x="169" y="58"/>
                    </a:cubicBezTo>
                    <a:cubicBezTo>
                      <a:pt x="172" y="58"/>
                      <a:pt x="177" y="60"/>
                      <a:pt x="181" y="60"/>
                    </a:cubicBezTo>
                    <a:cubicBezTo>
                      <a:pt x="182" y="60"/>
                      <a:pt x="183" y="59"/>
                      <a:pt x="184" y="59"/>
                    </a:cubicBezTo>
                    <a:cubicBezTo>
                      <a:pt x="199" y="53"/>
                      <a:pt x="213" y="46"/>
                      <a:pt x="228" y="39"/>
                    </a:cubicBezTo>
                    <a:cubicBezTo>
                      <a:pt x="240" y="34"/>
                      <a:pt x="250" y="31"/>
                      <a:pt x="261" y="25"/>
                    </a:cubicBezTo>
                    <a:cubicBezTo>
                      <a:pt x="267" y="22"/>
                      <a:pt x="276" y="18"/>
                      <a:pt x="283" y="15"/>
                    </a:cubicBezTo>
                    <a:cubicBezTo>
                      <a:pt x="292" y="10"/>
                      <a:pt x="306" y="4"/>
                      <a:pt x="316" y="0"/>
                    </a:cubicBezTo>
                  </a:path>
                </a:pathLst>
              </a:custGeom>
              <a:solidFill>
                <a:srgbClr val="A27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98" name="fac61ae3-f1cf-4aa5-aecf-6edc34103ad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6C75BD0-3C17-4E68-B9CC-66E3BAAC014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8622426" y="4467293"/>
              <a:ext cx="1056055" cy="514106"/>
              <a:chOff x="3429000" y="2178050"/>
              <a:chExt cx="5178425" cy="2520950"/>
            </a:xfrm>
            <a:effectLst/>
          </p:grpSpPr>
          <p:sp>
            <p:nvSpPr>
              <p:cNvPr id="400" name="íṡľídê">
                <a:extLst>
                  <a:ext uri="{FF2B5EF4-FFF2-40B4-BE49-F238E27FC236}">
                    <a16:creationId xmlns:a16="http://schemas.microsoft.com/office/drawing/2014/main" id="{3B972B15-C20C-43DC-96CC-13396657FE27}"/>
                  </a:ext>
                </a:extLst>
              </p:cNvPr>
              <p:cNvSpPr/>
              <p:nvPr/>
            </p:nvSpPr>
            <p:spPr bwMode="auto">
              <a:xfrm>
                <a:off x="6454775" y="2995613"/>
                <a:ext cx="2152650" cy="1577975"/>
              </a:xfrm>
              <a:custGeom>
                <a:avLst/>
                <a:gdLst>
                  <a:gd name="T0" fmla="*/ 197 w 222"/>
                  <a:gd name="T1" fmla="*/ 24 h 162"/>
                  <a:gd name="T2" fmla="*/ 27 w 222"/>
                  <a:gd name="T3" fmla="*/ 0 h 162"/>
                  <a:gd name="T4" fmla="*/ 6 w 222"/>
                  <a:gd name="T5" fmla="*/ 151 h 162"/>
                  <a:gd name="T6" fmla="*/ 7 w 222"/>
                  <a:gd name="T7" fmla="*/ 162 h 162"/>
                  <a:gd name="T8" fmla="*/ 26 w 222"/>
                  <a:gd name="T9" fmla="*/ 158 h 162"/>
                  <a:gd name="T10" fmla="*/ 38 w 222"/>
                  <a:gd name="T11" fmla="*/ 154 h 162"/>
                  <a:gd name="T12" fmla="*/ 92 w 222"/>
                  <a:gd name="T13" fmla="*/ 127 h 162"/>
                  <a:gd name="T14" fmla="*/ 140 w 222"/>
                  <a:gd name="T15" fmla="*/ 103 h 162"/>
                  <a:gd name="T16" fmla="*/ 186 w 222"/>
                  <a:gd name="T17" fmla="*/ 75 h 162"/>
                  <a:gd name="T18" fmla="*/ 204 w 222"/>
                  <a:gd name="T19" fmla="*/ 64 h 162"/>
                  <a:gd name="T20" fmla="*/ 197 w 222"/>
                  <a:gd name="T21" fmla="*/ 2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" h="162">
                    <a:moveTo>
                      <a:pt x="197" y="24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7" y="47"/>
                      <a:pt x="0" y="100"/>
                      <a:pt x="6" y="151"/>
                    </a:cubicBezTo>
                    <a:cubicBezTo>
                      <a:pt x="6" y="154"/>
                      <a:pt x="7" y="158"/>
                      <a:pt x="7" y="162"/>
                    </a:cubicBezTo>
                    <a:cubicBezTo>
                      <a:pt x="13" y="161"/>
                      <a:pt x="20" y="160"/>
                      <a:pt x="26" y="158"/>
                    </a:cubicBezTo>
                    <a:cubicBezTo>
                      <a:pt x="30" y="157"/>
                      <a:pt x="34" y="156"/>
                      <a:pt x="38" y="154"/>
                    </a:cubicBezTo>
                    <a:cubicBezTo>
                      <a:pt x="57" y="147"/>
                      <a:pt x="74" y="137"/>
                      <a:pt x="92" y="127"/>
                    </a:cubicBezTo>
                    <a:cubicBezTo>
                      <a:pt x="107" y="119"/>
                      <a:pt x="124" y="112"/>
                      <a:pt x="140" y="103"/>
                    </a:cubicBezTo>
                    <a:cubicBezTo>
                      <a:pt x="155" y="93"/>
                      <a:pt x="170" y="84"/>
                      <a:pt x="186" y="75"/>
                    </a:cubicBezTo>
                    <a:cubicBezTo>
                      <a:pt x="191" y="72"/>
                      <a:pt x="200" y="69"/>
                      <a:pt x="204" y="64"/>
                    </a:cubicBezTo>
                    <a:cubicBezTo>
                      <a:pt x="222" y="46"/>
                      <a:pt x="197" y="24"/>
                      <a:pt x="197" y="24"/>
                    </a:cubicBezTo>
                  </a:path>
                </a:pathLst>
              </a:custGeom>
              <a:solidFill>
                <a:srgbClr val="DFD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1" name="îṥ1îdê">
                <a:extLst>
                  <a:ext uri="{FF2B5EF4-FFF2-40B4-BE49-F238E27FC236}">
                    <a16:creationId xmlns:a16="http://schemas.microsoft.com/office/drawing/2014/main" id="{F35A8D4D-1E07-4AC9-8ECE-768F2C28B09A}"/>
                  </a:ext>
                </a:extLst>
              </p:cNvPr>
              <p:cNvSpPr/>
              <p:nvPr/>
            </p:nvSpPr>
            <p:spPr bwMode="auto">
              <a:xfrm>
                <a:off x="3933825" y="2967038"/>
                <a:ext cx="2782888" cy="1635125"/>
              </a:xfrm>
              <a:custGeom>
                <a:avLst/>
                <a:gdLst>
                  <a:gd name="T0" fmla="*/ 287 w 287"/>
                  <a:gd name="T1" fmla="*/ 3 h 168"/>
                  <a:gd name="T2" fmla="*/ 269 w 287"/>
                  <a:gd name="T3" fmla="*/ 0 h 168"/>
                  <a:gd name="T4" fmla="*/ 76 w 287"/>
                  <a:gd name="T5" fmla="*/ 79 h 168"/>
                  <a:gd name="T6" fmla="*/ 41 w 287"/>
                  <a:gd name="T7" fmla="*/ 91 h 168"/>
                  <a:gd name="T8" fmla="*/ 3 w 287"/>
                  <a:gd name="T9" fmla="*/ 109 h 168"/>
                  <a:gd name="T10" fmla="*/ 1 w 287"/>
                  <a:gd name="T11" fmla="*/ 116 h 168"/>
                  <a:gd name="T12" fmla="*/ 1 w 287"/>
                  <a:gd name="T13" fmla="*/ 130 h 168"/>
                  <a:gd name="T14" fmla="*/ 18 w 287"/>
                  <a:gd name="T15" fmla="*/ 149 h 168"/>
                  <a:gd name="T16" fmla="*/ 61 w 287"/>
                  <a:gd name="T17" fmla="*/ 154 h 168"/>
                  <a:gd name="T18" fmla="*/ 98 w 287"/>
                  <a:gd name="T19" fmla="*/ 157 h 168"/>
                  <a:gd name="T20" fmla="*/ 184 w 287"/>
                  <a:gd name="T21" fmla="*/ 163 h 168"/>
                  <a:gd name="T22" fmla="*/ 267 w 287"/>
                  <a:gd name="T23" fmla="*/ 165 h 168"/>
                  <a:gd name="T24" fmla="*/ 266 w 287"/>
                  <a:gd name="T25" fmla="*/ 154 h 168"/>
                  <a:gd name="T26" fmla="*/ 287 w 287"/>
                  <a:gd name="T27" fmla="*/ 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7" h="168">
                    <a:moveTo>
                      <a:pt x="287" y="3"/>
                    </a:moveTo>
                    <a:cubicBezTo>
                      <a:pt x="269" y="0"/>
                      <a:pt x="269" y="0"/>
                      <a:pt x="269" y="0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64" y="83"/>
                      <a:pt x="52" y="87"/>
                      <a:pt x="41" y="91"/>
                    </a:cubicBezTo>
                    <a:cubicBezTo>
                      <a:pt x="29" y="95"/>
                      <a:pt x="9" y="96"/>
                      <a:pt x="3" y="109"/>
                    </a:cubicBezTo>
                    <a:cubicBezTo>
                      <a:pt x="2" y="111"/>
                      <a:pt x="1" y="114"/>
                      <a:pt x="1" y="116"/>
                    </a:cubicBezTo>
                    <a:cubicBezTo>
                      <a:pt x="0" y="121"/>
                      <a:pt x="0" y="125"/>
                      <a:pt x="1" y="130"/>
                    </a:cubicBezTo>
                    <a:cubicBezTo>
                      <a:pt x="3" y="139"/>
                      <a:pt x="10" y="145"/>
                      <a:pt x="18" y="149"/>
                    </a:cubicBezTo>
                    <a:cubicBezTo>
                      <a:pt x="31" y="154"/>
                      <a:pt x="47" y="153"/>
                      <a:pt x="61" y="154"/>
                    </a:cubicBezTo>
                    <a:cubicBezTo>
                      <a:pt x="73" y="155"/>
                      <a:pt x="85" y="156"/>
                      <a:pt x="98" y="157"/>
                    </a:cubicBezTo>
                    <a:cubicBezTo>
                      <a:pt x="127" y="159"/>
                      <a:pt x="156" y="161"/>
                      <a:pt x="184" y="163"/>
                    </a:cubicBezTo>
                    <a:cubicBezTo>
                      <a:pt x="212" y="166"/>
                      <a:pt x="240" y="168"/>
                      <a:pt x="267" y="165"/>
                    </a:cubicBezTo>
                    <a:cubicBezTo>
                      <a:pt x="267" y="161"/>
                      <a:pt x="266" y="157"/>
                      <a:pt x="266" y="154"/>
                    </a:cubicBezTo>
                    <a:cubicBezTo>
                      <a:pt x="260" y="103"/>
                      <a:pt x="267" y="50"/>
                      <a:pt x="287" y="3"/>
                    </a:cubicBezTo>
                  </a:path>
                </a:pathLst>
              </a:custGeom>
              <a:solidFill>
                <a:srgbClr val="FDF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2" name="ïṣ1îḑé">
                <a:extLst>
                  <a:ext uri="{FF2B5EF4-FFF2-40B4-BE49-F238E27FC236}">
                    <a16:creationId xmlns:a16="http://schemas.microsoft.com/office/drawing/2014/main" id="{ED3A3D41-02BC-45CF-A818-4D2559BB0EED}"/>
                  </a:ext>
                </a:extLst>
              </p:cNvPr>
              <p:cNvSpPr/>
              <p:nvPr/>
            </p:nvSpPr>
            <p:spPr bwMode="auto">
              <a:xfrm>
                <a:off x="3749675" y="2908300"/>
                <a:ext cx="4770438" cy="1790700"/>
              </a:xfrm>
              <a:custGeom>
                <a:avLst/>
                <a:gdLst>
                  <a:gd name="T0" fmla="*/ 256 w 492"/>
                  <a:gd name="T1" fmla="*/ 0 h 184"/>
                  <a:gd name="T2" fmla="*/ 492 w 492"/>
                  <a:gd name="T3" fmla="*/ 31 h 184"/>
                  <a:gd name="T4" fmla="*/ 283 w 492"/>
                  <a:gd name="T5" fmla="*/ 128 h 184"/>
                  <a:gd name="T6" fmla="*/ 40 w 492"/>
                  <a:gd name="T7" fmla="*/ 111 h 184"/>
                  <a:gd name="T8" fmla="*/ 28 w 492"/>
                  <a:gd name="T9" fmla="*/ 128 h 184"/>
                  <a:gd name="T10" fmla="*/ 47 w 492"/>
                  <a:gd name="T11" fmla="*/ 155 h 184"/>
                  <a:gd name="T12" fmla="*/ 279 w 492"/>
                  <a:gd name="T13" fmla="*/ 171 h 184"/>
                  <a:gd name="T14" fmla="*/ 481 w 492"/>
                  <a:gd name="T15" fmla="*/ 75 h 184"/>
                  <a:gd name="T16" fmla="*/ 492 w 492"/>
                  <a:gd name="T17" fmla="*/ 77 h 184"/>
                  <a:gd name="T18" fmla="*/ 283 w 492"/>
                  <a:gd name="T19" fmla="*/ 184 h 184"/>
                  <a:gd name="T20" fmla="*/ 35 w 492"/>
                  <a:gd name="T21" fmla="*/ 170 h 184"/>
                  <a:gd name="T22" fmla="*/ 11 w 492"/>
                  <a:gd name="T23" fmla="*/ 112 h 184"/>
                  <a:gd name="T24" fmla="*/ 21 w 492"/>
                  <a:gd name="T25" fmla="*/ 100 h 184"/>
                  <a:gd name="T26" fmla="*/ 256 w 492"/>
                  <a:gd name="T2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2" h="184">
                    <a:moveTo>
                      <a:pt x="256" y="0"/>
                    </a:moveTo>
                    <a:cubicBezTo>
                      <a:pt x="256" y="0"/>
                      <a:pt x="471" y="19"/>
                      <a:pt x="492" y="31"/>
                    </a:cubicBezTo>
                    <a:cubicBezTo>
                      <a:pt x="283" y="128"/>
                      <a:pt x="283" y="128"/>
                      <a:pt x="283" y="128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28" y="113"/>
                      <a:pt x="28" y="128"/>
                    </a:cubicBezTo>
                    <a:cubicBezTo>
                      <a:pt x="28" y="128"/>
                      <a:pt x="22" y="151"/>
                      <a:pt x="47" y="155"/>
                    </a:cubicBezTo>
                    <a:cubicBezTo>
                      <a:pt x="279" y="171"/>
                      <a:pt x="279" y="171"/>
                      <a:pt x="279" y="171"/>
                    </a:cubicBezTo>
                    <a:cubicBezTo>
                      <a:pt x="481" y="75"/>
                      <a:pt x="481" y="75"/>
                      <a:pt x="481" y="75"/>
                    </a:cubicBezTo>
                    <a:cubicBezTo>
                      <a:pt x="492" y="77"/>
                      <a:pt x="492" y="77"/>
                      <a:pt x="492" y="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35" y="170"/>
                      <a:pt x="35" y="170"/>
                      <a:pt x="35" y="170"/>
                    </a:cubicBezTo>
                    <a:cubicBezTo>
                      <a:pt x="35" y="170"/>
                      <a:pt x="0" y="155"/>
                      <a:pt x="11" y="112"/>
                    </a:cubicBezTo>
                    <a:cubicBezTo>
                      <a:pt x="12" y="107"/>
                      <a:pt x="16" y="102"/>
                      <a:pt x="21" y="100"/>
                    </a:cubicBezTo>
                    <a:cubicBezTo>
                      <a:pt x="256" y="0"/>
                      <a:pt x="256" y="0"/>
                      <a:pt x="256" y="0"/>
                    </a:cubicBezTo>
                  </a:path>
                </a:pathLst>
              </a:custGeom>
              <a:solidFill>
                <a:srgbClr val="3543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3" name="íSļïḓê">
                <a:extLst>
                  <a:ext uri="{FF2B5EF4-FFF2-40B4-BE49-F238E27FC236}">
                    <a16:creationId xmlns:a16="http://schemas.microsoft.com/office/drawing/2014/main" id="{81AA71F4-C885-4372-A671-7CE0C4F61EEA}"/>
                  </a:ext>
                </a:extLst>
              </p:cNvPr>
              <p:cNvSpPr/>
              <p:nvPr/>
            </p:nvSpPr>
            <p:spPr bwMode="auto">
              <a:xfrm>
                <a:off x="4670425" y="3462338"/>
                <a:ext cx="3063875" cy="593725"/>
              </a:xfrm>
              <a:custGeom>
                <a:avLst/>
                <a:gdLst>
                  <a:gd name="T0" fmla="*/ 0 w 316"/>
                  <a:gd name="T1" fmla="*/ 44 h 61"/>
                  <a:gd name="T2" fmla="*/ 32 w 316"/>
                  <a:gd name="T3" fmla="*/ 48 h 61"/>
                  <a:gd name="T4" fmla="*/ 129 w 316"/>
                  <a:gd name="T5" fmla="*/ 55 h 61"/>
                  <a:gd name="T6" fmla="*/ 169 w 316"/>
                  <a:gd name="T7" fmla="*/ 58 h 61"/>
                  <a:gd name="T8" fmla="*/ 184 w 316"/>
                  <a:gd name="T9" fmla="*/ 59 h 61"/>
                  <a:gd name="T10" fmla="*/ 228 w 316"/>
                  <a:gd name="T11" fmla="*/ 39 h 61"/>
                  <a:gd name="T12" fmla="*/ 261 w 316"/>
                  <a:gd name="T13" fmla="*/ 25 h 61"/>
                  <a:gd name="T14" fmla="*/ 283 w 316"/>
                  <a:gd name="T15" fmla="*/ 15 h 61"/>
                  <a:gd name="T16" fmla="*/ 316 w 316"/>
                  <a:gd name="T17" fmla="*/ 0 h 61"/>
                  <a:gd name="T18" fmla="*/ 265 w 316"/>
                  <a:gd name="T19" fmla="*/ 18 h 61"/>
                  <a:gd name="T20" fmla="*/ 0 w 316"/>
                  <a:gd name="T21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6" h="61">
                    <a:moveTo>
                      <a:pt x="0" y="44"/>
                    </a:moveTo>
                    <a:cubicBezTo>
                      <a:pt x="11" y="48"/>
                      <a:pt x="22" y="48"/>
                      <a:pt x="32" y="48"/>
                    </a:cubicBezTo>
                    <a:cubicBezTo>
                      <a:pt x="64" y="50"/>
                      <a:pt x="97" y="52"/>
                      <a:pt x="129" y="55"/>
                    </a:cubicBezTo>
                    <a:cubicBezTo>
                      <a:pt x="143" y="56"/>
                      <a:pt x="156" y="57"/>
                      <a:pt x="169" y="58"/>
                    </a:cubicBezTo>
                    <a:cubicBezTo>
                      <a:pt x="173" y="58"/>
                      <a:pt x="181" y="61"/>
                      <a:pt x="184" y="59"/>
                    </a:cubicBezTo>
                    <a:cubicBezTo>
                      <a:pt x="199" y="53"/>
                      <a:pt x="214" y="46"/>
                      <a:pt x="228" y="39"/>
                    </a:cubicBezTo>
                    <a:cubicBezTo>
                      <a:pt x="240" y="34"/>
                      <a:pt x="250" y="31"/>
                      <a:pt x="261" y="25"/>
                    </a:cubicBezTo>
                    <a:cubicBezTo>
                      <a:pt x="267" y="22"/>
                      <a:pt x="276" y="18"/>
                      <a:pt x="283" y="15"/>
                    </a:cubicBezTo>
                    <a:cubicBezTo>
                      <a:pt x="293" y="10"/>
                      <a:pt x="307" y="5"/>
                      <a:pt x="316" y="0"/>
                    </a:cubicBezTo>
                    <a:cubicBezTo>
                      <a:pt x="304" y="3"/>
                      <a:pt x="275" y="14"/>
                      <a:pt x="265" y="18"/>
                    </a:cubicBezTo>
                    <a:cubicBezTo>
                      <a:pt x="180" y="46"/>
                      <a:pt x="129" y="46"/>
                      <a:pt x="0" y="44"/>
                    </a:cubicBezTo>
                    <a:close/>
                  </a:path>
                </a:pathLst>
              </a:custGeom>
              <a:solidFill>
                <a:srgbClr val="24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4" name="ísľîḍé">
                <a:extLst>
                  <a:ext uri="{FF2B5EF4-FFF2-40B4-BE49-F238E27FC236}">
                    <a16:creationId xmlns:a16="http://schemas.microsoft.com/office/drawing/2014/main" id="{8B7BCDE0-AB7C-4D2A-8E0B-24558366B685}"/>
                  </a:ext>
                </a:extLst>
              </p:cNvPr>
              <p:cNvSpPr/>
              <p:nvPr/>
            </p:nvSpPr>
            <p:spPr bwMode="auto">
              <a:xfrm>
                <a:off x="6115050" y="2265363"/>
                <a:ext cx="2152650" cy="1566863"/>
              </a:xfrm>
              <a:custGeom>
                <a:avLst/>
                <a:gdLst>
                  <a:gd name="T0" fmla="*/ 197 w 222"/>
                  <a:gd name="T1" fmla="*/ 24 h 161"/>
                  <a:gd name="T2" fmla="*/ 27 w 222"/>
                  <a:gd name="T3" fmla="*/ 0 h 161"/>
                  <a:gd name="T4" fmla="*/ 6 w 222"/>
                  <a:gd name="T5" fmla="*/ 151 h 161"/>
                  <a:gd name="T6" fmla="*/ 7 w 222"/>
                  <a:gd name="T7" fmla="*/ 161 h 161"/>
                  <a:gd name="T8" fmla="*/ 26 w 222"/>
                  <a:gd name="T9" fmla="*/ 158 h 161"/>
                  <a:gd name="T10" fmla="*/ 38 w 222"/>
                  <a:gd name="T11" fmla="*/ 154 h 161"/>
                  <a:gd name="T12" fmla="*/ 91 w 222"/>
                  <a:gd name="T13" fmla="*/ 127 h 161"/>
                  <a:gd name="T14" fmla="*/ 140 w 222"/>
                  <a:gd name="T15" fmla="*/ 102 h 161"/>
                  <a:gd name="T16" fmla="*/ 186 w 222"/>
                  <a:gd name="T17" fmla="*/ 75 h 161"/>
                  <a:gd name="T18" fmla="*/ 204 w 222"/>
                  <a:gd name="T19" fmla="*/ 64 h 161"/>
                  <a:gd name="T20" fmla="*/ 197 w 222"/>
                  <a:gd name="T21" fmla="*/ 2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" h="161">
                    <a:moveTo>
                      <a:pt x="197" y="24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7" y="47"/>
                      <a:pt x="0" y="99"/>
                      <a:pt x="6" y="151"/>
                    </a:cubicBezTo>
                    <a:cubicBezTo>
                      <a:pt x="6" y="154"/>
                      <a:pt x="6" y="158"/>
                      <a:pt x="7" y="161"/>
                    </a:cubicBezTo>
                    <a:cubicBezTo>
                      <a:pt x="13" y="161"/>
                      <a:pt x="20" y="159"/>
                      <a:pt x="26" y="158"/>
                    </a:cubicBezTo>
                    <a:cubicBezTo>
                      <a:pt x="30" y="157"/>
                      <a:pt x="34" y="156"/>
                      <a:pt x="38" y="154"/>
                    </a:cubicBezTo>
                    <a:cubicBezTo>
                      <a:pt x="57" y="147"/>
                      <a:pt x="74" y="137"/>
                      <a:pt x="91" y="127"/>
                    </a:cubicBezTo>
                    <a:cubicBezTo>
                      <a:pt x="107" y="119"/>
                      <a:pt x="124" y="112"/>
                      <a:pt x="140" y="102"/>
                    </a:cubicBezTo>
                    <a:cubicBezTo>
                      <a:pt x="155" y="93"/>
                      <a:pt x="170" y="84"/>
                      <a:pt x="186" y="75"/>
                    </a:cubicBezTo>
                    <a:cubicBezTo>
                      <a:pt x="191" y="72"/>
                      <a:pt x="200" y="69"/>
                      <a:pt x="204" y="64"/>
                    </a:cubicBezTo>
                    <a:cubicBezTo>
                      <a:pt x="222" y="46"/>
                      <a:pt x="197" y="24"/>
                      <a:pt x="197" y="24"/>
                    </a:cubicBezTo>
                  </a:path>
                </a:pathLst>
              </a:custGeom>
              <a:solidFill>
                <a:srgbClr val="DFD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5" name="íṥliḋé">
                <a:extLst>
                  <a:ext uri="{FF2B5EF4-FFF2-40B4-BE49-F238E27FC236}">
                    <a16:creationId xmlns:a16="http://schemas.microsoft.com/office/drawing/2014/main" id="{893B845E-1A32-4BB8-8A8D-8006C98FFF1A}"/>
                  </a:ext>
                </a:extLst>
              </p:cNvPr>
              <p:cNvSpPr/>
              <p:nvPr/>
            </p:nvSpPr>
            <p:spPr bwMode="auto">
              <a:xfrm>
                <a:off x="3594100" y="2236788"/>
                <a:ext cx="2782888" cy="1635125"/>
              </a:xfrm>
              <a:custGeom>
                <a:avLst/>
                <a:gdLst>
                  <a:gd name="T0" fmla="*/ 287 w 287"/>
                  <a:gd name="T1" fmla="*/ 3 h 168"/>
                  <a:gd name="T2" fmla="*/ 269 w 287"/>
                  <a:gd name="T3" fmla="*/ 0 h 168"/>
                  <a:gd name="T4" fmla="*/ 76 w 287"/>
                  <a:gd name="T5" fmla="*/ 79 h 168"/>
                  <a:gd name="T6" fmla="*/ 41 w 287"/>
                  <a:gd name="T7" fmla="*/ 91 h 168"/>
                  <a:gd name="T8" fmla="*/ 3 w 287"/>
                  <a:gd name="T9" fmla="*/ 109 h 168"/>
                  <a:gd name="T10" fmla="*/ 1 w 287"/>
                  <a:gd name="T11" fmla="*/ 116 h 168"/>
                  <a:gd name="T12" fmla="*/ 1 w 287"/>
                  <a:gd name="T13" fmla="*/ 129 h 168"/>
                  <a:gd name="T14" fmla="*/ 18 w 287"/>
                  <a:gd name="T15" fmla="*/ 149 h 168"/>
                  <a:gd name="T16" fmla="*/ 61 w 287"/>
                  <a:gd name="T17" fmla="*/ 154 h 168"/>
                  <a:gd name="T18" fmla="*/ 98 w 287"/>
                  <a:gd name="T19" fmla="*/ 157 h 168"/>
                  <a:gd name="T20" fmla="*/ 184 w 287"/>
                  <a:gd name="T21" fmla="*/ 163 h 168"/>
                  <a:gd name="T22" fmla="*/ 267 w 287"/>
                  <a:gd name="T23" fmla="*/ 164 h 168"/>
                  <a:gd name="T24" fmla="*/ 266 w 287"/>
                  <a:gd name="T25" fmla="*/ 154 h 168"/>
                  <a:gd name="T26" fmla="*/ 287 w 287"/>
                  <a:gd name="T27" fmla="*/ 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7" h="168">
                    <a:moveTo>
                      <a:pt x="287" y="3"/>
                    </a:moveTo>
                    <a:cubicBezTo>
                      <a:pt x="269" y="0"/>
                      <a:pt x="269" y="0"/>
                      <a:pt x="269" y="0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64" y="83"/>
                      <a:pt x="52" y="87"/>
                      <a:pt x="41" y="91"/>
                    </a:cubicBezTo>
                    <a:cubicBezTo>
                      <a:pt x="29" y="94"/>
                      <a:pt x="9" y="96"/>
                      <a:pt x="3" y="109"/>
                    </a:cubicBezTo>
                    <a:cubicBezTo>
                      <a:pt x="2" y="111"/>
                      <a:pt x="1" y="114"/>
                      <a:pt x="1" y="116"/>
                    </a:cubicBezTo>
                    <a:cubicBezTo>
                      <a:pt x="0" y="121"/>
                      <a:pt x="0" y="125"/>
                      <a:pt x="1" y="129"/>
                    </a:cubicBezTo>
                    <a:cubicBezTo>
                      <a:pt x="3" y="138"/>
                      <a:pt x="10" y="145"/>
                      <a:pt x="18" y="149"/>
                    </a:cubicBezTo>
                    <a:cubicBezTo>
                      <a:pt x="31" y="154"/>
                      <a:pt x="47" y="153"/>
                      <a:pt x="61" y="154"/>
                    </a:cubicBezTo>
                    <a:cubicBezTo>
                      <a:pt x="73" y="155"/>
                      <a:pt x="85" y="156"/>
                      <a:pt x="98" y="157"/>
                    </a:cubicBezTo>
                    <a:cubicBezTo>
                      <a:pt x="127" y="159"/>
                      <a:pt x="155" y="161"/>
                      <a:pt x="184" y="163"/>
                    </a:cubicBezTo>
                    <a:cubicBezTo>
                      <a:pt x="212" y="165"/>
                      <a:pt x="240" y="168"/>
                      <a:pt x="267" y="164"/>
                    </a:cubicBezTo>
                    <a:cubicBezTo>
                      <a:pt x="266" y="161"/>
                      <a:pt x="266" y="157"/>
                      <a:pt x="266" y="154"/>
                    </a:cubicBezTo>
                    <a:cubicBezTo>
                      <a:pt x="260" y="102"/>
                      <a:pt x="267" y="50"/>
                      <a:pt x="287" y="3"/>
                    </a:cubicBezTo>
                  </a:path>
                </a:pathLst>
              </a:custGeom>
              <a:solidFill>
                <a:srgbClr val="FDF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6" name="î$1íḋe">
                <a:extLst>
                  <a:ext uri="{FF2B5EF4-FFF2-40B4-BE49-F238E27FC236}">
                    <a16:creationId xmlns:a16="http://schemas.microsoft.com/office/drawing/2014/main" id="{6AF30183-8D64-4389-9D15-6849BF777648}"/>
                  </a:ext>
                </a:extLst>
              </p:cNvPr>
              <p:cNvSpPr/>
              <p:nvPr/>
            </p:nvSpPr>
            <p:spPr bwMode="auto">
              <a:xfrm>
                <a:off x="3429000" y="2178050"/>
                <a:ext cx="4751388" cy="1781175"/>
              </a:xfrm>
              <a:custGeom>
                <a:avLst/>
                <a:gdLst>
                  <a:gd name="T0" fmla="*/ 254 w 490"/>
                  <a:gd name="T1" fmla="*/ 0 h 183"/>
                  <a:gd name="T2" fmla="*/ 490 w 490"/>
                  <a:gd name="T3" fmla="*/ 31 h 183"/>
                  <a:gd name="T4" fmla="*/ 281 w 490"/>
                  <a:gd name="T5" fmla="*/ 128 h 183"/>
                  <a:gd name="T6" fmla="*/ 38 w 490"/>
                  <a:gd name="T7" fmla="*/ 111 h 183"/>
                  <a:gd name="T8" fmla="*/ 26 w 490"/>
                  <a:gd name="T9" fmla="*/ 128 h 183"/>
                  <a:gd name="T10" fmla="*/ 45 w 490"/>
                  <a:gd name="T11" fmla="*/ 155 h 183"/>
                  <a:gd name="T12" fmla="*/ 277 w 490"/>
                  <a:gd name="T13" fmla="*/ 171 h 183"/>
                  <a:gd name="T14" fmla="*/ 479 w 490"/>
                  <a:gd name="T15" fmla="*/ 75 h 183"/>
                  <a:gd name="T16" fmla="*/ 490 w 490"/>
                  <a:gd name="T17" fmla="*/ 77 h 183"/>
                  <a:gd name="T18" fmla="*/ 281 w 490"/>
                  <a:gd name="T19" fmla="*/ 183 h 183"/>
                  <a:gd name="T20" fmla="*/ 33 w 490"/>
                  <a:gd name="T21" fmla="*/ 170 h 183"/>
                  <a:gd name="T22" fmla="*/ 8 w 490"/>
                  <a:gd name="T23" fmla="*/ 116 h 183"/>
                  <a:gd name="T24" fmla="*/ 21 w 490"/>
                  <a:gd name="T25" fmla="*/ 99 h 183"/>
                  <a:gd name="T26" fmla="*/ 254 w 490"/>
                  <a:gd name="T2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0" h="183">
                    <a:moveTo>
                      <a:pt x="254" y="0"/>
                    </a:moveTo>
                    <a:cubicBezTo>
                      <a:pt x="254" y="0"/>
                      <a:pt x="469" y="19"/>
                      <a:pt x="490" y="31"/>
                    </a:cubicBezTo>
                    <a:cubicBezTo>
                      <a:pt x="281" y="128"/>
                      <a:pt x="281" y="128"/>
                      <a:pt x="281" y="128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26" y="113"/>
                      <a:pt x="26" y="128"/>
                    </a:cubicBezTo>
                    <a:cubicBezTo>
                      <a:pt x="26" y="128"/>
                      <a:pt x="20" y="151"/>
                      <a:pt x="45" y="155"/>
                    </a:cubicBezTo>
                    <a:cubicBezTo>
                      <a:pt x="277" y="171"/>
                      <a:pt x="277" y="171"/>
                      <a:pt x="277" y="171"/>
                    </a:cubicBezTo>
                    <a:cubicBezTo>
                      <a:pt x="479" y="75"/>
                      <a:pt x="479" y="75"/>
                      <a:pt x="479" y="75"/>
                    </a:cubicBezTo>
                    <a:cubicBezTo>
                      <a:pt x="490" y="77"/>
                      <a:pt x="490" y="77"/>
                      <a:pt x="490" y="77"/>
                    </a:cubicBezTo>
                    <a:cubicBezTo>
                      <a:pt x="281" y="183"/>
                      <a:pt x="281" y="183"/>
                      <a:pt x="281" y="183"/>
                    </a:cubicBezTo>
                    <a:cubicBezTo>
                      <a:pt x="33" y="170"/>
                      <a:pt x="33" y="170"/>
                      <a:pt x="33" y="170"/>
                    </a:cubicBezTo>
                    <a:cubicBezTo>
                      <a:pt x="33" y="170"/>
                      <a:pt x="0" y="156"/>
                      <a:pt x="8" y="116"/>
                    </a:cubicBezTo>
                    <a:cubicBezTo>
                      <a:pt x="9" y="108"/>
                      <a:pt x="14" y="102"/>
                      <a:pt x="21" y="99"/>
                    </a:cubicBezTo>
                    <a:cubicBezTo>
                      <a:pt x="254" y="0"/>
                      <a:pt x="254" y="0"/>
                      <a:pt x="254" y="0"/>
                    </a:cubicBezTo>
                  </a:path>
                </a:pathLst>
              </a:custGeom>
              <a:solidFill>
                <a:srgbClr val="C58E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7" name="íṣļïḓe">
                <a:extLst>
                  <a:ext uri="{FF2B5EF4-FFF2-40B4-BE49-F238E27FC236}">
                    <a16:creationId xmlns:a16="http://schemas.microsoft.com/office/drawing/2014/main" id="{F1DB0048-77AD-4CBC-BB89-4AE9F48E9FA0}"/>
                  </a:ext>
                </a:extLst>
              </p:cNvPr>
              <p:cNvSpPr/>
              <p:nvPr/>
            </p:nvSpPr>
            <p:spPr bwMode="auto">
              <a:xfrm>
                <a:off x="4330700" y="2732088"/>
                <a:ext cx="3063875" cy="584200"/>
              </a:xfrm>
              <a:custGeom>
                <a:avLst/>
                <a:gdLst>
                  <a:gd name="T0" fmla="*/ 316 w 316"/>
                  <a:gd name="T1" fmla="*/ 0 h 60"/>
                  <a:gd name="T2" fmla="*/ 265 w 316"/>
                  <a:gd name="T3" fmla="*/ 17 h 60"/>
                  <a:gd name="T4" fmla="*/ 71 w 316"/>
                  <a:gd name="T5" fmla="*/ 45 h 60"/>
                  <a:gd name="T6" fmla="*/ 0 w 316"/>
                  <a:gd name="T7" fmla="*/ 44 h 60"/>
                  <a:gd name="T8" fmla="*/ 31 w 316"/>
                  <a:gd name="T9" fmla="*/ 48 h 60"/>
                  <a:gd name="T10" fmla="*/ 129 w 316"/>
                  <a:gd name="T11" fmla="*/ 55 h 60"/>
                  <a:gd name="T12" fmla="*/ 169 w 316"/>
                  <a:gd name="T13" fmla="*/ 58 h 60"/>
                  <a:gd name="T14" fmla="*/ 181 w 316"/>
                  <a:gd name="T15" fmla="*/ 60 h 60"/>
                  <a:gd name="T16" fmla="*/ 184 w 316"/>
                  <a:gd name="T17" fmla="*/ 59 h 60"/>
                  <a:gd name="T18" fmla="*/ 228 w 316"/>
                  <a:gd name="T19" fmla="*/ 39 h 60"/>
                  <a:gd name="T20" fmla="*/ 261 w 316"/>
                  <a:gd name="T21" fmla="*/ 25 h 60"/>
                  <a:gd name="T22" fmla="*/ 283 w 316"/>
                  <a:gd name="T23" fmla="*/ 15 h 60"/>
                  <a:gd name="T24" fmla="*/ 316 w 316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6" h="60">
                    <a:moveTo>
                      <a:pt x="316" y="0"/>
                    </a:moveTo>
                    <a:cubicBezTo>
                      <a:pt x="304" y="2"/>
                      <a:pt x="275" y="14"/>
                      <a:pt x="265" y="17"/>
                    </a:cubicBezTo>
                    <a:cubicBezTo>
                      <a:pt x="197" y="40"/>
                      <a:pt x="151" y="45"/>
                      <a:pt x="71" y="45"/>
                    </a:cubicBezTo>
                    <a:cubicBezTo>
                      <a:pt x="50" y="45"/>
                      <a:pt x="26" y="44"/>
                      <a:pt x="0" y="44"/>
                    </a:cubicBezTo>
                    <a:cubicBezTo>
                      <a:pt x="11" y="47"/>
                      <a:pt x="22" y="48"/>
                      <a:pt x="31" y="48"/>
                    </a:cubicBezTo>
                    <a:cubicBezTo>
                      <a:pt x="64" y="50"/>
                      <a:pt x="97" y="52"/>
                      <a:pt x="129" y="55"/>
                    </a:cubicBezTo>
                    <a:cubicBezTo>
                      <a:pt x="143" y="56"/>
                      <a:pt x="156" y="57"/>
                      <a:pt x="169" y="58"/>
                    </a:cubicBezTo>
                    <a:cubicBezTo>
                      <a:pt x="172" y="58"/>
                      <a:pt x="177" y="60"/>
                      <a:pt x="181" y="60"/>
                    </a:cubicBezTo>
                    <a:cubicBezTo>
                      <a:pt x="182" y="60"/>
                      <a:pt x="183" y="59"/>
                      <a:pt x="184" y="59"/>
                    </a:cubicBezTo>
                    <a:cubicBezTo>
                      <a:pt x="199" y="53"/>
                      <a:pt x="213" y="46"/>
                      <a:pt x="228" y="39"/>
                    </a:cubicBezTo>
                    <a:cubicBezTo>
                      <a:pt x="240" y="34"/>
                      <a:pt x="250" y="31"/>
                      <a:pt x="261" y="25"/>
                    </a:cubicBezTo>
                    <a:cubicBezTo>
                      <a:pt x="267" y="22"/>
                      <a:pt x="276" y="18"/>
                      <a:pt x="283" y="15"/>
                    </a:cubicBezTo>
                    <a:cubicBezTo>
                      <a:pt x="292" y="10"/>
                      <a:pt x="306" y="4"/>
                      <a:pt x="316" y="0"/>
                    </a:cubicBezTo>
                  </a:path>
                </a:pathLst>
              </a:custGeom>
              <a:solidFill>
                <a:srgbClr val="A27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419" name="组合 418">
            <a:extLst>
              <a:ext uri="{FF2B5EF4-FFF2-40B4-BE49-F238E27FC236}">
                <a16:creationId xmlns:a16="http://schemas.microsoft.com/office/drawing/2014/main" id="{F3D1FF29-3DD3-40E2-8919-4C93A088FA0C}"/>
              </a:ext>
            </a:extLst>
          </p:cNvPr>
          <p:cNvGrpSpPr/>
          <p:nvPr/>
        </p:nvGrpSpPr>
        <p:grpSpPr>
          <a:xfrm>
            <a:off x="7742465" y="1193132"/>
            <a:ext cx="1508760" cy="967531"/>
            <a:chOff x="6933588" y="236870"/>
            <a:chExt cx="1508760" cy="967531"/>
          </a:xfrm>
        </p:grpSpPr>
        <p:pic>
          <p:nvPicPr>
            <p:cNvPr id="417" name="图片 416">
              <a:extLst>
                <a:ext uri="{FF2B5EF4-FFF2-40B4-BE49-F238E27FC236}">
                  <a16:creationId xmlns:a16="http://schemas.microsoft.com/office/drawing/2014/main" id="{BEDD75AD-320D-46CF-90F7-3BD418DE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57" t="7946" r="54781" b="17717"/>
            <a:stretch>
              <a:fillRect/>
            </a:stretch>
          </p:blipFill>
          <p:spPr>
            <a:xfrm rot="19761939">
              <a:off x="7276983" y="589159"/>
              <a:ext cx="434618" cy="615242"/>
            </a:xfrm>
            <a:custGeom>
              <a:avLst/>
              <a:gdLst>
                <a:gd name="connsiteX0" fmla="*/ 173900 w 434618"/>
                <a:gd name="connsiteY0" fmla="*/ 0 h 615242"/>
                <a:gd name="connsiteX1" fmla="*/ 434618 w 434618"/>
                <a:gd name="connsiteY1" fmla="*/ 321754 h 615242"/>
                <a:gd name="connsiteX2" fmla="*/ 260718 w 434618"/>
                <a:gd name="connsiteY2" fmla="*/ 615242 h 615242"/>
                <a:gd name="connsiteX3" fmla="*/ 0 w 434618"/>
                <a:gd name="connsiteY3" fmla="*/ 293489 h 61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618" h="615242">
                  <a:moveTo>
                    <a:pt x="173900" y="0"/>
                  </a:moveTo>
                  <a:lnTo>
                    <a:pt x="434618" y="321754"/>
                  </a:lnTo>
                  <a:lnTo>
                    <a:pt x="260718" y="615242"/>
                  </a:lnTo>
                  <a:lnTo>
                    <a:pt x="0" y="293489"/>
                  </a:lnTo>
                  <a:close/>
                </a:path>
              </a:pathLst>
            </a:custGeom>
          </p:spPr>
        </p:pic>
        <p:pic>
          <p:nvPicPr>
            <p:cNvPr id="418" name="图片 417">
              <a:extLst>
                <a:ext uri="{FF2B5EF4-FFF2-40B4-BE49-F238E27FC236}">
                  <a16:creationId xmlns:a16="http://schemas.microsoft.com/office/drawing/2014/main" id="{FC4BAA2F-DBD2-42EC-8D17-6E6CE7DD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3" t="46602" r="32950" b="8992"/>
            <a:stretch>
              <a:fillRect/>
            </a:stretch>
          </p:blipFill>
          <p:spPr>
            <a:xfrm rot="19761939">
              <a:off x="7590848" y="713905"/>
              <a:ext cx="581230" cy="367522"/>
            </a:xfrm>
            <a:custGeom>
              <a:avLst/>
              <a:gdLst>
                <a:gd name="connsiteX0" fmla="*/ 581230 w 581230"/>
                <a:gd name="connsiteY0" fmla="*/ 73951 h 367522"/>
                <a:gd name="connsiteX1" fmla="*/ 407468 w 581230"/>
                <a:gd name="connsiteY1" fmla="*/ 367522 h 367522"/>
                <a:gd name="connsiteX2" fmla="*/ 0 w 581230"/>
                <a:gd name="connsiteY2" fmla="*/ 293570 h 367522"/>
                <a:gd name="connsiteX3" fmla="*/ 173761 w 581230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30" h="367522">
                  <a:moveTo>
                    <a:pt x="581230" y="73951"/>
                  </a:moveTo>
                  <a:lnTo>
                    <a:pt x="407468" y="367522"/>
                  </a:lnTo>
                  <a:lnTo>
                    <a:pt x="0" y="293570"/>
                  </a:lnTo>
                  <a:lnTo>
                    <a:pt x="173761" y="0"/>
                  </a:lnTo>
                  <a:close/>
                </a:path>
              </a:pathLst>
            </a:custGeom>
          </p:spPr>
        </p:pic>
        <p:pic>
          <p:nvPicPr>
            <p:cNvPr id="411" name="图片 410">
              <a:extLst>
                <a:ext uri="{FF2B5EF4-FFF2-40B4-BE49-F238E27FC236}">
                  <a16:creationId xmlns:a16="http://schemas.microsoft.com/office/drawing/2014/main" id="{70E9E503-0A01-4F5B-9EFF-E0310C1DE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0" t="14611" r="12100" b="21982"/>
            <a:stretch>
              <a:fillRect/>
            </a:stretch>
          </p:blipFill>
          <p:spPr>
            <a:xfrm>
              <a:off x="6933588" y="236870"/>
              <a:ext cx="1508760" cy="563880"/>
            </a:xfrm>
            <a:custGeom>
              <a:avLst/>
              <a:gdLst>
                <a:gd name="connsiteX0" fmla="*/ 754380 w 1508760"/>
                <a:gd name="connsiteY0" fmla="*/ 0 h 563880"/>
                <a:gd name="connsiteX1" fmla="*/ 1508760 w 1508760"/>
                <a:gd name="connsiteY1" fmla="*/ 281940 h 563880"/>
                <a:gd name="connsiteX2" fmla="*/ 754380 w 1508760"/>
                <a:gd name="connsiteY2" fmla="*/ 563880 h 563880"/>
                <a:gd name="connsiteX3" fmla="*/ 0 w 1508760"/>
                <a:gd name="connsiteY3" fmla="*/ 28194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60" h="563880">
                  <a:moveTo>
                    <a:pt x="754380" y="0"/>
                  </a:moveTo>
                  <a:lnTo>
                    <a:pt x="1508760" y="281940"/>
                  </a:lnTo>
                  <a:lnTo>
                    <a:pt x="754380" y="563880"/>
                  </a:lnTo>
                  <a:lnTo>
                    <a:pt x="0" y="28194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74000"/>
                </a:prstClr>
              </a:outerShdw>
            </a:effectLst>
          </p:spPr>
        </p:pic>
      </p:grpSp>
      <p:sp>
        <p:nvSpPr>
          <p:cNvPr id="422" name="iŝľîḓê">
            <a:extLst>
              <a:ext uri="{FF2B5EF4-FFF2-40B4-BE49-F238E27FC236}">
                <a16:creationId xmlns:a16="http://schemas.microsoft.com/office/drawing/2014/main" id="{73CC0D7B-8DB3-4DD5-9B37-2A4D7D870ADD}"/>
              </a:ext>
            </a:extLst>
          </p:cNvPr>
          <p:cNvSpPr/>
          <p:nvPr/>
        </p:nvSpPr>
        <p:spPr bwMode="auto">
          <a:xfrm>
            <a:off x="-1521875" y="4261992"/>
            <a:ext cx="155311" cy="247473"/>
          </a:xfrm>
          <a:custGeom>
            <a:avLst/>
            <a:gdLst>
              <a:gd name="T0" fmla="*/ 70 w 78"/>
              <a:gd name="T1" fmla="*/ 122 h 124"/>
              <a:gd name="T2" fmla="*/ 70 w 78"/>
              <a:gd name="T3" fmla="*/ 120 h 124"/>
              <a:gd name="T4" fmla="*/ 8 w 78"/>
              <a:gd name="T5" fmla="*/ 120 h 124"/>
              <a:gd name="T6" fmla="*/ 4 w 78"/>
              <a:gd name="T7" fmla="*/ 116 h 124"/>
              <a:gd name="T8" fmla="*/ 4 w 78"/>
              <a:gd name="T9" fmla="*/ 8 h 124"/>
              <a:gd name="T10" fmla="*/ 8 w 78"/>
              <a:gd name="T11" fmla="*/ 4 h 124"/>
              <a:gd name="T12" fmla="*/ 70 w 78"/>
              <a:gd name="T13" fmla="*/ 4 h 124"/>
              <a:gd name="T14" fmla="*/ 74 w 78"/>
              <a:gd name="T15" fmla="*/ 8 h 124"/>
              <a:gd name="T16" fmla="*/ 74 w 78"/>
              <a:gd name="T17" fmla="*/ 116 h 124"/>
              <a:gd name="T18" fmla="*/ 70 w 78"/>
              <a:gd name="T19" fmla="*/ 120 h 124"/>
              <a:gd name="T20" fmla="*/ 70 w 78"/>
              <a:gd name="T21" fmla="*/ 122 h 124"/>
              <a:gd name="T22" fmla="*/ 70 w 78"/>
              <a:gd name="T23" fmla="*/ 124 h 124"/>
              <a:gd name="T24" fmla="*/ 78 w 78"/>
              <a:gd name="T25" fmla="*/ 116 h 124"/>
              <a:gd name="T26" fmla="*/ 78 w 78"/>
              <a:gd name="T27" fmla="*/ 8 h 124"/>
              <a:gd name="T28" fmla="*/ 70 w 78"/>
              <a:gd name="T29" fmla="*/ 0 h 124"/>
              <a:gd name="T30" fmla="*/ 8 w 78"/>
              <a:gd name="T31" fmla="*/ 0 h 124"/>
              <a:gd name="T32" fmla="*/ 0 w 78"/>
              <a:gd name="T33" fmla="*/ 8 h 124"/>
              <a:gd name="T34" fmla="*/ 0 w 78"/>
              <a:gd name="T35" fmla="*/ 116 h 124"/>
              <a:gd name="T36" fmla="*/ 8 w 78"/>
              <a:gd name="T37" fmla="*/ 124 h 124"/>
              <a:gd name="T38" fmla="*/ 70 w 78"/>
              <a:gd name="T39" fmla="*/ 124 h 124"/>
              <a:gd name="T40" fmla="*/ 70 w 78"/>
              <a:gd name="T41" fmla="*/ 12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124">
                <a:moveTo>
                  <a:pt x="70" y="122"/>
                </a:moveTo>
                <a:cubicBezTo>
                  <a:pt x="70" y="120"/>
                  <a:pt x="70" y="120"/>
                  <a:pt x="70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6" y="120"/>
                  <a:pt x="4" y="118"/>
                  <a:pt x="4" y="116"/>
                </a:cubicBezTo>
                <a:cubicBezTo>
                  <a:pt x="4" y="8"/>
                  <a:pt x="4" y="8"/>
                  <a:pt x="4" y="8"/>
                </a:cubicBezTo>
                <a:cubicBezTo>
                  <a:pt x="4" y="6"/>
                  <a:pt x="6" y="4"/>
                  <a:pt x="8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"/>
                  <a:pt x="74" y="6"/>
                  <a:pt x="74" y="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5" y="124"/>
                  <a:pt x="78" y="120"/>
                  <a:pt x="78" y="116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4"/>
                  <a:pt x="75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4" y="124"/>
                  <a:pt x="8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3" name="iś1îḓé">
            <a:extLst>
              <a:ext uri="{FF2B5EF4-FFF2-40B4-BE49-F238E27FC236}">
                <a16:creationId xmlns:a16="http://schemas.microsoft.com/office/drawing/2014/main" id="{CBBDD7C9-3BD6-4E5E-B602-719D93F9B2A0}"/>
              </a:ext>
            </a:extLst>
          </p:cNvPr>
          <p:cNvSpPr/>
          <p:nvPr/>
        </p:nvSpPr>
        <p:spPr bwMode="auto">
          <a:xfrm>
            <a:off x="-1503955" y="4430103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24" name="isḷîḍé">
            <a:extLst>
              <a:ext uri="{FF2B5EF4-FFF2-40B4-BE49-F238E27FC236}">
                <a16:creationId xmlns:a16="http://schemas.microsoft.com/office/drawing/2014/main" id="{CBDC604D-3DCA-4467-A2BE-E09C57160B41}"/>
              </a:ext>
            </a:extLst>
          </p:cNvPr>
          <p:cNvSpPr/>
          <p:nvPr/>
        </p:nvSpPr>
        <p:spPr bwMode="auto">
          <a:xfrm>
            <a:off x="-1503955" y="4361834"/>
            <a:ext cx="122030" cy="58028"/>
          </a:xfrm>
          <a:custGeom>
            <a:avLst/>
            <a:gdLst>
              <a:gd name="T0" fmla="*/ 57 w 61"/>
              <a:gd name="T1" fmla="*/ 0 h 29"/>
              <a:gd name="T2" fmla="*/ 4 w 61"/>
              <a:gd name="T3" fmla="*/ 0 h 29"/>
              <a:gd name="T4" fmla="*/ 0 w 61"/>
              <a:gd name="T5" fmla="*/ 4 h 29"/>
              <a:gd name="T6" fmla="*/ 0 w 61"/>
              <a:gd name="T7" fmla="*/ 25 h 29"/>
              <a:gd name="T8" fmla="*/ 4 w 61"/>
              <a:gd name="T9" fmla="*/ 29 h 29"/>
              <a:gd name="T10" fmla="*/ 57 w 61"/>
              <a:gd name="T11" fmla="*/ 29 h 29"/>
              <a:gd name="T12" fmla="*/ 61 w 61"/>
              <a:gd name="T13" fmla="*/ 25 h 29"/>
              <a:gd name="T14" fmla="*/ 61 w 61"/>
              <a:gd name="T15" fmla="*/ 4 h 29"/>
              <a:gd name="T16" fmla="*/ 57 w 61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29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8"/>
                  <a:pt x="2" y="29"/>
                  <a:pt x="4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9" y="29"/>
                  <a:pt x="61" y="28"/>
                  <a:pt x="61" y="25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6" name="íṧlíḓè">
            <a:extLst>
              <a:ext uri="{FF2B5EF4-FFF2-40B4-BE49-F238E27FC236}">
                <a16:creationId xmlns:a16="http://schemas.microsoft.com/office/drawing/2014/main" id="{B850E17C-6774-4487-8AAC-43A8D4682824}"/>
              </a:ext>
            </a:extLst>
          </p:cNvPr>
          <p:cNvSpPr/>
          <p:nvPr/>
        </p:nvSpPr>
        <p:spPr bwMode="auto">
          <a:xfrm>
            <a:off x="-1478355" y="4227858"/>
            <a:ext cx="68268" cy="23894"/>
          </a:xfrm>
          <a:custGeom>
            <a:avLst/>
            <a:gdLst>
              <a:gd name="T0" fmla="*/ 30 w 34"/>
              <a:gd name="T1" fmla="*/ 0 h 12"/>
              <a:gd name="T2" fmla="*/ 4 w 34"/>
              <a:gd name="T3" fmla="*/ 0 h 12"/>
              <a:gd name="T4" fmla="*/ 0 w 34"/>
              <a:gd name="T5" fmla="*/ 4 h 12"/>
              <a:gd name="T6" fmla="*/ 0 w 34"/>
              <a:gd name="T7" fmla="*/ 12 h 12"/>
              <a:gd name="T8" fmla="*/ 34 w 34"/>
              <a:gd name="T9" fmla="*/ 12 h 12"/>
              <a:gd name="T10" fmla="*/ 34 w 34"/>
              <a:gd name="T11" fmla="*/ 4 h 12"/>
              <a:gd name="T12" fmla="*/ 30 w 34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2">
                <a:moveTo>
                  <a:pt x="3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2" y="0"/>
                  <a:pt x="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1" name="iŝľîḓê">
            <a:extLst>
              <a:ext uri="{FF2B5EF4-FFF2-40B4-BE49-F238E27FC236}">
                <a16:creationId xmlns:a16="http://schemas.microsoft.com/office/drawing/2014/main" id="{4B0C1E9E-0494-4E7E-B55E-2F047D1C9376}"/>
              </a:ext>
            </a:extLst>
          </p:cNvPr>
          <p:cNvSpPr/>
          <p:nvPr/>
        </p:nvSpPr>
        <p:spPr bwMode="auto">
          <a:xfrm>
            <a:off x="-959164" y="4281400"/>
            <a:ext cx="155311" cy="247473"/>
          </a:xfrm>
          <a:custGeom>
            <a:avLst/>
            <a:gdLst>
              <a:gd name="T0" fmla="*/ 70 w 78"/>
              <a:gd name="T1" fmla="*/ 122 h 124"/>
              <a:gd name="T2" fmla="*/ 70 w 78"/>
              <a:gd name="T3" fmla="*/ 120 h 124"/>
              <a:gd name="T4" fmla="*/ 8 w 78"/>
              <a:gd name="T5" fmla="*/ 120 h 124"/>
              <a:gd name="T6" fmla="*/ 4 w 78"/>
              <a:gd name="T7" fmla="*/ 116 h 124"/>
              <a:gd name="T8" fmla="*/ 4 w 78"/>
              <a:gd name="T9" fmla="*/ 8 h 124"/>
              <a:gd name="T10" fmla="*/ 8 w 78"/>
              <a:gd name="T11" fmla="*/ 4 h 124"/>
              <a:gd name="T12" fmla="*/ 70 w 78"/>
              <a:gd name="T13" fmla="*/ 4 h 124"/>
              <a:gd name="T14" fmla="*/ 74 w 78"/>
              <a:gd name="T15" fmla="*/ 8 h 124"/>
              <a:gd name="T16" fmla="*/ 74 w 78"/>
              <a:gd name="T17" fmla="*/ 116 h 124"/>
              <a:gd name="T18" fmla="*/ 70 w 78"/>
              <a:gd name="T19" fmla="*/ 120 h 124"/>
              <a:gd name="T20" fmla="*/ 70 w 78"/>
              <a:gd name="T21" fmla="*/ 122 h 124"/>
              <a:gd name="T22" fmla="*/ 70 w 78"/>
              <a:gd name="T23" fmla="*/ 124 h 124"/>
              <a:gd name="T24" fmla="*/ 78 w 78"/>
              <a:gd name="T25" fmla="*/ 116 h 124"/>
              <a:gd name="T26" fmla="*/ 78 w 78"/>
              <a:gd name="T27" fmla="*/ 8 h 124"/>
              <a:gd name="T28" fmla="*/ 70 w 78"/>
              <a:gd name="T29" fmla="*/ 0 h 124"/>
              <a:gd name="T30" fmla="*/ 8 w 78"/>
              <a:gd name="T31" fmla="*/ 0 h 124"/>
              <a:gd name="T32" fmla="*/ 0 w 78"/>
              <a:gd name="T33" fmla="*/ 8 h 124"/>
              <a:gd name="T34" fmla="*/ 0 w 78"/>
              <a:gd name="T35" fmla="*/ 116 h 124"/>
              <a:gd name="T36" fmla="*/ 8 w 78"/>
              <a:gd name="T37" fmla="*/ 124 h 124"/>
              <a:gd name="T38" fmla="*/ 70 w 78"/>
              <a:gd name="T39" fmla="*/ 124 h 124"/>
              <a:gd name="T40" fmla="*/ 70 w 78"/>
              <a:gd name="T41" fmla="*/ 12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124">
                <a:moveTo>
                  <a:pt x="70" y="122"/>
                </a:moveTo>
                <a:cubicBezTo>
                  <a:pt x="70" y="120"/>
                  <a:pt x="70" y="120"/>
                  <a:pt x="70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6" y="120"/>
                  <a:pt x="4" y="118"/>
                  <a:pt x="4" y="116"/>
                </a:cubicBezTo>
                <a:cubicBezTo>
                  <a:pt x="4" y="8"/>
                  <a:pt x="4" y="8"/>
                  <a:pt x="4" y="8"/>
                </a:cubicBezTo>
                <a:cubicBezTo>
                  <a:pt x="4" y="6"/>
                  <a:pt x="6" y="4"/>
                  <a:pt x="8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"/>
                  <a:pt x="74" y="6"/>
                  <a:pt x="74" y="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5" y="124"/>
                  <a:pt x="78" y="120"/>
                  <a:pt x="78" y="116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4"/>
                  <a:pt x="75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4" y="124"/>
                  <a:pt x="8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2" name="iś1îḓé">
            <a:extLst>
              <a:ext uri="{FF2B5EF4-FFF2-40B4-BE49-F238E27FC236}">
                <a16:creationId xmlns:a16="http://schemas.microsoft.com/office/drawing/2014/main" id="{6AA8E28B-3817-4B18-8287-CF672AEC83BF}"/>
              </a:ext>
            </a:extLst>
          </p:cNvPr>
          <p:cNvSpPr/>
          <p:nvPr/>
        </p:nvSpPr>
        <p:spPr bwMode="auto">
          <a:xfrm>
            <a:off x="-941244" y="4449511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4" name="íŝ1îḋé">
            <a:extLst>
              <a:ext uri="{FF2B5EF4-FFF2-40B4-BE49-F238E27FC236}">
                <a16:creationId xmlns:a16="http://schemas.microsoft.com/office/drawing/2014/main" id="{9A2E8D2C-B44D-4029-8189-EADF2A805A8B}"/>
              </a:ext>
            </a:extLst>
          </p:cNvPr>
          <p:cNvSpPr/>
          <p:nvPr/>
        </p:nvSpPr>
        <p:spPr bwMode="auto">
          <a:xfrm>
            <a:off x="-941244" y="4311267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5" name="íṧlíḓè">
            <a:extLst>
              <a:ext uri="{FF2B5EF4-FFF2-40B4-BE49-F238E27FC236}">
                <a16:creationId xmlns:a16="http://schemas.microsoft.com/office/drawing/2014/main" id="{99874B03-6F67-40B1-94FA-5C4C541D9311}"/>
              </a:ext>
            </a:extLst>
          </p:cNvPr>
          <p:cNvSpPr/>
          <p:nvPr/>
        </p:nvSpPr>
        <p:spPr bwMode="auto">
          <a:xfrm>
            <a:off x="-915644" y="4247266"/>
            <a:ext cx="68268" cy="23894"/>
          </a:xfrm>
          <a:custGeom>
            <a:avLst/>
            <a:gdLst>
              <a:gd name="T0" fmla="*/ 30 w 34"/>
              <a:gd name="T1" fmla="*/ 0 h 12"/>
              <a:gd name="T2" fmla="*/ 4 w 34"/>
              <a:gd name="T3" fmla="*/ 0 h 12"/>
              <a:gd name="T4" fmla="*/ 0 w 34"/>
              <a:gd name="T5" fmla="*/ 4 h 12"/>
              <a:gd name="T6" fmla="*/ 0 w 34"/>
              <a:gd name="T7" fmla="*/ 12 h 12"/>
              <a:gd name="T8" fmla="*/ 34 w 34"/>
              <a:gd name="T9" fmla="*/ 12 h 12"/>
              <a:gd name="T10" fmla="*/ 34 w 34"/>
              <a:gd name="T11" fmla="*/ 4 h 12"/>
              <a:gd name="T12" fmla="*/ 30 w 34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2">
                <a:moveTo>
                  <a:pt x="3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2" y="0"/>
                  <a:pt x="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7" name="iŝľîḓê">
            <a:extLst>
              <a:ext uri="{FF2B5EF4-FFF2-40B4-BE49-F238E27FC236}">
                <a16:creationId xmlns:a16="http://schemas.microsoft.com/office/drawing/2014/main" id="{7687F47F-2CA6-418B-B354-14AB516C1E95}"/>
              </a:ext>
            </a:extLst>
          </p:cNvPr>
          <p:cNvSpPr/>
          <p:nvPr/>
        </p:nvSpPr>
        <p:spPr bwMode="auto">
          <a:xfrm>
            <a:off x="-448273" y="4347124"/>
            <a:ext cx="155311" cy="247473"/>
          </a:xfrm>
          <a:custGeom>
            <a:avLst/>
            <a:gdLst>
              <a:gd name="T0" fmla="*/ 70 w 78"/>
              <a:gd name="T1" fmla="*/ 122 h 124"/>
              <a:gd name="T2" fmla="*/ 70 w 78"/>
              <a:gd name="T3" fmla="*/ 120 h 124"/>
              <a:gd name="T4" fmla="*/ 8 w 78"/>
              <a:gd name="T5" fmla="*/ 120 h 124"/>
              <a:gd name="T6" fmla="*/ 4 w 78"/>
              <a:gd name="T7" fmla="*/ 116 h 124"/>
              <a:gd name="T8" fmla="*/ 4 w 78"/>
              <a:gd name="T9" fmla="*/ 8 h 124"/>
              <a:gd name="T10" fmla="*/ 8 w 78"/>
              <a:gd name="T11" fmla="*/ 4 h 124"/>
              <a:gd name="T12" fmla="*/ 70 w 78"/>
              <a:gd name="T13" fmla="*/ 4 h 124"/>
              <a:gd name="T14" fmla="*/ 74 w 78"/>
              <a:gd name="T15" fmla="*/ 8 h 124"/>
              <a:gd name="T16" fmla="*/ 74 w 78"/>
              <a:gd name="T17" fmla="*/ 116 h 124"/>
              <a:gd name="T18" fmla="*/ 70 w 78"/>
              <a:gd name="T19" fmla="*/ 120 h 124"/>
              <a:gd name="T20" fmla="*/ 70 w 78"/>
              <a:gd name="T21" fmla="*/ 122 h 124"/>
              <a:gd name="T22" fmla="*/ 70 w 78"/>
              <a:gd name="T23" fmla="*/ 124 h 124"/>
              <a:gd name="T24" fmla="*/ 78 w 78"/>
              <a:gd name="T25" fmla="*/ 116 h 124"/>
              <a:gd name="T26" fmla="*/ 78 w 78"/>
              <a:gd name="T27" fmla="*/ 8 h 124"/>
              <a:gd name="T28" fmla="*/ 70 w 78"/>
              <a:gd name="T29" fmla="*/ 0 h 124"/>
              <a:gd name="T30" fmla="*/ 8 w 78"/>
              <a:gd name="T31" fmla="*/ 0 h 124"/>
              <a:gd name="T32" fmla="*/ 0 w 78"/>
              <a:gd name="T33" fmla="*/ 8 h 124"/>
              <a:gd name="T34" fmla="*/ 0 w 78"/>
              <a:gd name="T35" fmla="*/ 116 h 124"/>
              <a:gd name="T36" fmla="*/ 8 w 78"/>
              <a:gd name="T37" fmla="*/ 124 h 124"/>
              <a:gd name="T38" fmla="*/ 70 w 78"/>
              <a:gd name="T39" fmla="*/ 124 h 124"/>
              <a:gd name="T40" fmla="*/ 70 w 78"/>
              <a:gd name="T41" fmla="*/ 12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124">
                <a:moveTo>
                  <a:pt x="70" y="122"/>
                </a:moveTo>
                <a:cubicBezTo>
                  <a:pt x="70" y="120"/>
                  <a:pt x="70" y="120"/>
                  <a:pt x="70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6" y="120"/>
                  <a:pt x="4" y="118"/>
                  <a:pt x="4" y="116"/>
                </a:cubicBezTo>
                <a:cubicBezTo>
                  <a:pt x="4" y="8"/>
                  <a:pt x="4" y="8"/>
                  <a:pt x="4" y="8"/>
                </a:cubicBezTo>
                <a:cubicBezTo>
                  <a:pt x="4" y="6"/>
                  <a:pt x="6" y="4"/>
                  <a:pt x="8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"/>
                  <a:pt x="74" y="6"/>
                  <a:pt x="74" y="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5" y="124"/>
                  <a:pt x="78" y="120"/>
                  <a:pt x="78" y="116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4"/>
                  <a:pt x="75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4" y="124"/>
                  <a:pt x="8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9" name="isḷîḍé">
            <a:extLst>
              <a:ext uri="{FF2B5EF4-FFF2-40B4-BE49-F238E27FC236}">
                <a16:creationId xmlns:a16="http://schemas.microsoft.com/office/drawing/2014/main" id="{DF3A0BB6-FC93-4446-938C-34404F125829}"/>
              </a:ext>
            </a:extLst>
          </p:cNvPr>
          <p:cNvSpPr/>
          <p:nvPr/>
        </p:nvSpPr>
        <p:spPr bwMode="auto">
          <a:xfrm>
            <a:off x="-430353" y="4446966"/>
            <a:ext cx="122030" cy="58028"/>
          </a:xfrm>
          <a:custGeom>
            <a:avLst/>
            <a:gdLst>
              <a:gd name="T0" fmla="*/ 57 w 61"/>
              <a:gd name="T1" fmla="*/ 0 h 29"/>
              <a:gd name="T2" fmla="*/ 4 w 61"/>
              <a:gd name="T3" fmla="*/ 0 h 29"/>
              <a:gd name="T4" fmla="*/ 0 w 61"/>
              <a:gd name="T5" fmla="*/ 4 h 29"/>
              <a:gd name="T6" fmla="*/ 0 w 61"/>
              <a:gd name="T7" fmla="*/ 25 h 29"/>
              <a:gd name="T8" fmla="*/ 4 w 61"/>
              <a:gd name="T9" fmla="*/ 29 h 29"/>
              <a:gd name="T10" fmla="*/ 57 w 61"/>
              <a:gd name="T11" fmla="*/ 29 h 29"/>
              <a:gd name="T12" fmla="*/ 61 w 61"/>
              <a:gd name="T13" fmla="*/ 25 h 29"/>
              <a:gd name="T14" fmla="*/ 61 w 61"/>
              <a:gd name="T15" fmla="*/ 4 h 29"/>
              <a:gd name="T16" fmla="*/ 57 w 61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29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8"/>
                  <a:pt x="2" y="29"/>
                  <a:pt x="4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9" y="29"/>
                  <a:pt x="61" y="28"/>
                  <a:pt x="61" y="25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0" name="íŝ1îḋé">
            <a:extLst>
              <a:ext uri="{FF2B5EF4-FFF2-40B4-BE49-F238E27FC236}">
                <a16:creationId xmlns:a16="http://schemas.microsoft.com/office/drawing/2014/main" id="{469B14D7-CAC1-4CBE-85A9-C837915CE14B}"/>
              </a:ext>
            </a:extLst>
          </p:cNvPr>
          <p:cNvSpPr/>
          <p:nvPr/>
        </p:nvSpPr>
        <p:spPr bwMode="auto">
          <a:xfrm>
            <a:off x="-430353" y="4376991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454" name="图片 453">
            <a:extLst>
              <a:ext uri="{FF2B5EF4-FFF2-40B4-BE49-F238E27FC236}">
                <a16:creationId xmlns:a16="http://schemas.microsoft.com/office/drawing/2014/main" id="{1F550FB6-7568-411F-9B3E-27098F684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5" t="14214" r="14677" b="20710"/>
          <a:stretch>
            <a:fillRect/>
          </a:stretch>
        </p:blipFill>
        <p:spPr>
          <a:xfrm rot="16200000">
            <a:off x="5061219" y="2962697"/>
            <a:ext cx="983065" cy="917357"/>
          </a:xfrm>
          <a:custGeom>
            <a:avLst/>
            <a:gdLst>
              <a:gd name="connsiteX0" fmla="*/ 983065 w 983065"/>
              <a:gd name="connsiteY0" fmla="*/ 659538 h 917357"/>
              <a:gd name="connsiteX1" fmla="*/ 907137 w 983065"/>
              <a:gd name="connsiteY1" fmla="*/ 841410 h 917357"/>
              <a:gd name="connsiteX2" fmla="*/ 725310 w 983065"/>
              <a:gd name="connsiteY2" fmla="*/ 917357 h 917357"/>
              <a:gd name="connsiteX3" fmla="*/ 723312 w 983065"/>
              <a:gd name="connsiteY3" fmla="*/ 917357 h 917357"/>
              <a:gd name="connsiteX4" fmla="*/ 723312 w 983065"/>
              <a:gd name="connsiteY4" fmla="*/ 869391 h 917357"/>
              <a:gd name="connsiteX5" fmla="*/ 725310 w 983065"/>
              <a:gd name="connsiteY5" fmla="*/ 869391 h 917357"/>
              <a:gd name="connsiteX6" fmla="*/ 873170 w 983065"/>
              <a:gd name="connsiteY6" fmla="*/ 807434 h 917357"/>
              <a:gd name="connsiteX7" fmla="*/ 935111 w 983065"/>
              <a:gd name="connsiteY7" fmla="*/ 659538 h 917357"/>
              <a:gd name="connsiteX8" fmla="*/ 873170 w 983065"/>
              <a:gd name="connsiteY8" fmla="*/ 509643 h 917357"/>
              <a:gd name="connsiteX9" fmla="*/ 725310 w 983065"/>
              <a:gd name="connsiteY9" fmla="*/ 447686 h 917357"/>
              <a:gd name="connsiteX10" fmla="*/ 257755 w 983065"/>
              <a:gd name="connsiteY10" fmla="*/ 447686 h 917357"/>
              <a:gd name="connsiteX11" fmla="*/ 75928 w 983065"/>
              <a:gd name="connsiteY11" fmla="*/ 371739 h 917357"/>
              <a:gd name="connsiteX12" fmla="*/ 0 w 983065"/>
              <a:gd name="connsiteY12" fmla="*/ 187868 h 917357"/>
              <a:gd name="connsiteX13" fmla="*/ 0 w 983065"/>
              <a:gd name="connsiteY13" fmla="*/ 0 h 917357"/>
              <a:gd name="connsiteX14" fmla="*/ 47955 w 983065"/>
              <a:gd name="connsiteY14" fmla="*/ 0 h 917357"/>
              <a:gd name="connsiteX15" fmla="*/ 47955 w 983065"/>
              <a:gd name="connsiteY15" fmla="*/ 187868 h 917357"/>
              <a:gd name="connsiteX16" fmla="*/ 109896 w 983065"/>
              <a:gd name="connsiteY16" fmla="*/ 337763 h 917357"/>
              <a:gd name="connsiteX17" fmla="*/ 257755 w 983065"/>
              <a:gd name="connsiteY17" fmla="*/ 399720 h 917357"/>
              <a:gd name="connsiteX18" fmla="*/ 725310 w 983065"/>
              <a:gd name="connsiteY18" fmla="*/ 399720 h 917357"/>
              <a:gd name="connsiteX19" fmla="*/ 907137 w 983065"/>
              <a:gd name="connsiteY19" fmla="*/ 475667 h 917357"/>
              <a:gd name="connsiteX20" fmla="*/ 983065 w 983065"/>
              <a:gd name="connsiteY20" fmla="*/ 659538 h 91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83065" h="917357">
                <a:moveTo>
                  <a:pt x="983065" y="659538"/>
                </a:moveTo>
                <a:cubicBezTo>
                  <a:pt x="983065" y="729489"/>
                  <a:pt x="955092" y="795442"/>
                  <a:pt x="907137" y="841410"/>
                </a:cubicBezTo>
                <a:cubicBezTo>
                  <a:pt x="861181" y="889377"/>
                  <a:pt x="795244" y="917357"/>
                  <a:pt x="725310" y="917357"/>
                </a:cubicBezTo>
                <a:cubicBezTo>
                  <a:pt x="725310" y="917357"/>
                  <a:pt x="725310" y="917357"/>
                  <a:pt x="723312" y="917357"/>
                </a:cubicBezTo>
                <a:cubicBezTo>
                  <a:pt x="723312" y="917357"/>
                  <a:pt x="723312" y="917357"/>
                  <a:pt x="723312" y="869391"/>
                </a:cubicBezTo>
                <a:cubicBezTo>
                  <a:pt x="723312" y="869391"/>
                  <a:pt x="723312" y="869391"/>
                  <a:pt x="725310" y="869391"/>
                </a:cubicBezTo>
                <a:cubicBezTo>
                  <a:pt x="783255" y="869391"/>
                  <a:pt x="835206" y="847406"/>
                  <a:pt x="873170" y="807434"/>
                </a:cubicBezTo>
                <a:cubicBezTo>
                  <a:pt x="913132" y="769461"/>
                  <a:pt x="935111" y="717497"/>
                  <a:pt x="935111" y="659538"/>
                </a:cubicBezTo>
                <a:cubicBezTo>
                  <a:pt x="935111" y="599580"/>
                  <a:pt x="913132" y="547616"/>
                  <a:pt x="873170" y="509643"/>
                </a:cubicBezTo>
                <a:cubicBezTo>
                  <a:pt x="835206" y="471669"/>
                  <a:pt x="783255" y="447686"/>
                  <a:pt x="725310" y="447686"/>
                </a:cubicBezTo>
                <a:cubicBezTo>
                  <a:pt x="725310" y="447686"/>
                  <a:pt x="725310" y="447686"/>
                  <a:pt x="257755" y="447686"/>
                </a:cubicBezTo>
                <a:cubicBezTo>
                  <a:pt x="187822" y="447686"/>
                  <a:pt x="121884" y="417707"/>
                  <a:pt x="75928" y="371739"/>
                </a:cubicBezTo>
                <a:cubicBezTo>
                  <a:pt x="27974" y="323773"/>
                  <a:pt x="0" y="259818"/>
                  <a:pt x="0" y="187868"/>
                </a:cubicBezTo>
                <a:cubicBezTo>
                  <a:pt x="0" y="187868"/>
                  <a:pt x="0" y="187868"/>
                  <a:pt x="0" y="0"/>
                </a:cubicBezTo>
                <a:cubicBezTo>
                  <a:pt x="0" y="0"/>
                  <a:pt x="0" y="0"/>
                  <a:pt x="47955" y="0"/>
                </a:cubicBezTo>
                <a:cubicBezTo>
                  <a:pt x="47955" y="0"/>
                  <a:pt x="47955" y="0"/>
                  <a:pt x="47955" y="187868"/>
                </a:cubicBezTo>
                <a:cubicBezTo>
                  <a:pt x="47955" y="245828"/>
                  <a:pt x="69934" y="299790"/>
                  <a:pt x="109896" y="337763"/>
                </a:cubicBezTo>
                <a:cubicBezTo>
                  <a:pt x="147860" y="375737"/>
                  <a:pt x="199810" y="399720"/>
                  <a:pt x="257755" y="399720"/>
                </a:cubicBezTo>
                <a:cubicBezTo>
                  <a:pt x="257755" y="399720"/>
                  <a:pt x="257755" y="399720"/>
                  <a:pt x="725310" y="399720"/>
                </a:cubicBezTo>
                <a:cubicBezTo>
                  <a:pt x="795244" y="399720"/>
                  <a:pt x="861181" y="427700"/>
                  <a:pt x="907137" y="475667"/>
                </a:cubicBezTo>
                <a:cubicBezTo>
                  <a:pt x="955092" y="521634"/>
                  <a:pt x="983065" y="587588"/>
                  <a:pt x="983065" y="659538"/>
                </a:cubicBezTo>
                <a:close/>
              </a:path>
            </a:pathLst>
          </a:custGeom>
        </p:spPr>
      </p:pic>
      <p:sp>
        <p:nvSpPr>
          <p:cNvPr id="441" name="íṧlíḓè">
            <a:extLst>
              <a:ext uri="{FF2B5EF4-FFF2-40B4-BE49-F238E27FC236}">
                <a16:creationId xmlns:a16="http://schemas.microsoft.com/office/drawing/2014/main" id="{A1B43595-CBF5-4D13-B6B3-A73A7EAA570A}"/>
              </a:ext>
            </a:extLst>
          </p:cNvPr>
          <p:cNvSpPr/>
          <p:nvPr/>
        </p:nvSpPr>
        <p:spPr bwMode="auto">
          <a:xfrm>
            <a:off x="-404753" y="4312990"/>
            <a:ext cx="68268" cy="23894"/>
          </a:xfrm>
          <a:custGeom>
            <a:avLst/>
            <a:gdLst>
              <a:gd name="T0" fmla="*/ 30 w 34"/>
              <a:gd name="T1" fmla="*/ 0 h 12"/>
              <a:gd name="T2" fmla="*/ 4 w 34"/>
              <a:gd name="T3" fmla="*/ 0 h 12"/>
              <a:gd name="T4" fmla="*/ 0 w 34"/>
              <a:gd name="T5" fmla="*/ 4 h 12"/>
              <a:gd name="T6" fmla="*/ 0 w 34"/>
              <a:gd name="T7" fmla="*/ 12 h 12"/>
              <a:gd name="T8" fmla="*/ 34 w 34"/>
              <a:gd name="T9" fmla="*/ 12 h 12"/>
              <a:gd name="T10" fmla="*/ 34 w 34"/>
              <a:gd name="T11" fmla="*/ 4 h 12"/>
              <a:gd name="T12" fmla="*/ 30 w 34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2">
                <a:moveTo>
                  <a:pt x="3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2" y="0"/>
                  <a:pt x="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5" name="iŝľîḓê">
            <a:extLst>
              <a:ext uri="{FF2B5EF4-FFF2-40B4-BE49-F238E27FC236}">
                <a16:creationId xmlns:a16="http://schemas.microsoft.com/office/drawing/2014/main" id="{C607150A-8022-4963-B466-D5224669C5B6}"/>
              </a:ext>
            </a:extLst>
          </p:cNvPr>
          <p:cNvSpPr/>
          <p:nvPr/>
        </p:nvSpPr>
        <p:spPr bwMode="auto">
          <a:xfrm>
            <a:off x="-904888" y="3712863"/>
            <a:ext cx="155311" cy="247473"/>
          </a:xfrm>
          <a:custGeom>
            <a:avLst/>
            <a:gdLst>
              <a:gd name="T0" fmla="*/ 70 w 78"/>
              <a:gd name="T1" fmla="*/ 122 h 124"/>
              <a:gd name="T2" fmla="*/ 70 w 78"/>
              <a:gd name="T3" fmla="*/ 120 h 124"/>
              <a:gd name="T4" fmla="*/ 8 w 78"/>
              <a:gd name="T5" fmla="*/ 120 h 124"/>
              <a:gd name="T6" fmla="*/ 4 w 78"/>
              <a:gd name="T7" fmla="*/ 116 h 124"/>
              <a:gd name="T8" fmla="*/ 4 w 78"/>
              <a:gd name="T9" fmla="*/ 8 h 124"/>
              <a:gd name="T10" fmla="*/ 8 w 78"/>
              <a:gd name="T11" fmla="*/ 4 h 124"/>
              <a:gd name="T12" fmla="*/ 70 w 78"/>
              <a:gd name="T13" fmla="*/ 4 h 124"/>
              <a:gd name="T14" fmla="*/ 74 w 78"/>
              <a:gd name="T15" fmla="*/ 8 h 124"/>
              <a:gd name="T16" fmla="*/ 74 w 78"/>
              <a:gd name="T17" fmla="*/ 116 h 124"/>
              <a:gd name="T18" fmla="*/ 70 w 78"/>
              <a:gd name="T19" fmla="*/ 120 h 124"/>
              <a:gd name="T20" fmla="*/ 70 w 78"/>
              <a:gd name="T21" fmla="*/ 122 h 124"/>
              <a:gd name="T22" fmla="*/ 70 w 78"/>
              <a:gd name="T23" fmla="*/ 124 h 124"/>
              <a:gd name="T24" fmla="*/ 78 w 78"/>
              <a:gd name="T25" fmla="*/ 116 h 124"/>
              <a:gd name="T26" fmla="*/ 78 w 78"/>
              <a:gd name="T27" fmla="*/ 8 h 124"/>
              <a:gd name="T28" fmla="*/ 70 w 78"/>
              <a:gd name="T29" fmla="*/ 0 h 124"/>
              <a:gd name="T30" fmla="*/ 8 w 78"/>
              <a:gd name="T31" fmla="*/ 0 h 124"/>
              <a:gd name="T32" fmla="*/ 0 w 78"/>
              <a:gd name="T33" fmla="*/ 8 h 124"/>
              <a:gd name="T34" fmla="*/ 0 w 78"/>
              <a:gd name="T35" fmla="*/ 116 h 124"/>
              <a:gd name="T36" fmla="*/ 8 w 78"/>
              <a:gd name="T37" fmla="*/ 124 h 124"/>
              <a:gd name="T38" fmla="*/ 70 w 78"/>
              <a:gd name="T39" fmla="*/ 124 h 124"/>
              <a:gd name="T40" fmla="*/ 70 w 78"/>
              <a:gd name="T41" fmla="*/ 12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124">
                <a:moveTo>
                  <a:pt x="70" y="122"/>
                </a:moveTo>
                <a:cubicBezTo>
                  <a:pt x="70" y="120"/>
                  <a:pt x="70" y="120"/>
                  <a:pt x="70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6" y="120"/>
                  <a:pt x="4" y="118"/>
                  <a:pt x="4" y="116"/>
                </a:cubicBezTo>
                <a:cubicBezTo>
                  <a:pt x="4" y="8"/>
                  <a:pt x="4" y="8"/>
                  <a:pt x="4" y="8"/>
                </a:cubicBezTo>
                <a:cubicBezTo>
                  <a:pt x="4" y="6"/>
                  <a:pt x="6" y="4"/>
                  <a:pt x="8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"/>
                  <a:pt x="74" y="6"/>
                  <a:pt x="74" y="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5" y="124"/>
                  <a:pt x="78" y="120"/>
                  <a:pt x="78" y="116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4"/>
                  <a:pt x="75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4" y="124"/>
                  <a:pt x="8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6" name="iś1îḓé">
            <a:extLst>
              <a:ext uri="{FF2B5EF4-FFF2-40B4-BE49-F238E27FC236}">
                <a16:creationId xmlns:a16="http://schemas.microsoft.com/office/drawing/2014/main" id="{9239D9D6-AE59-4EB8-BF2C-AA499E9D55C5}"/>
              </a:ext>
            </a:extLst>
          </p:cNvPr>
          <p:cNvSpPr/>
          <p:nvPr/>
        </p:nvSpPr>
        <p:spPr bwMode="auto">
          <a:xfrm>
            <a:off x="-886968" y="3880974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7" name="isḷîḍé">
            <a:extLst>
              <a:ext uri="{FF2B5EF4-FFF2-40B4-BE49-F238E27FC236}">
                <a16:creationId xmlns:a16="http://schemas.microsoft.com/office/drawing/2014/main" id="{1B55EDA4-D0FC-4960-B039-7A2BBFFC3CB4}"/>
              </a:ext>
            </a:extLst>
          </p:cNvPr>
          <p:cNvSpPr/>
          <p:nvPr/>
        </p:nvSpPr>
        <p:spPr bwMode="auto">
          <a:xfrm>
            <a:off x="-886968" y="3812705"/>
            <a:ext cx="122030" cy="58028"/>
          </a:xfrm>
          <a:custGeom>
            <a:avLst/>
            <a:gdLst>
              <a:gd name="T0" fmla="*/ 57 w 61"/>
              <a:gd name="T1" fmla="*/ 0 h 29"/>
              <a:gd name="T2" fmla="*/ 4 w 61"/>
              <a:gd name="T3" fmla="*/ 0 h 29"/>
              <a:gd name="T4" fmla="*/ 0 w 61"/>
              <a:gd name="T5" fmla="*/ 4 h 29"/>
              <a:gd name="T6" fmla="*/ 0 w 61"/>
              <a:gd name="T7" fmla="*/ 25 h 29"/>
              <a:gd name="T8" fmla="*/ 4 w 61"/>
              <a:gd name="T9" fmla="*/ 29 h 29"/>
              <a:gd name="T10" fmla="*/ 57 w 61"/>
              <a:gd name="T11" fmla="*/ 29 h 29"/>
              <a:gd name="T12" fmla="*/ 61 w 61"/>
              <a:gd name="T13" fmla="*/ 25 h 29"/>
              <a:gd name="T14" fmla="*/ 61 w 61"/>
              <a:gd name="T15" fmla="*/ 4 h 29"/>
              <a:gd name="T16" fmla="*/ 57 w 61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29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8"/>
                  <a:pt x="2" y="29"/>
                  <a:pt x="4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9" y="29"/>
                  <a:pt x="61" y="28"/>
                  <a:pt x="61" y="25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8" name="íŝ1îḋé">
            <a:extLst>
              <a:ext uri="{FF2B5EF4-FFF2-40B4-BE49-F238E27FC236}">
                <a16:creationId xmlns:a16="http://schemas.microsoft.com/office/drawing/2014/main" id="{6C0ABF74-D6EF-47FB-AF39-D80CAFAB75BC}"/>
              </a:ext>
            </a:extLst>
          </p:cNvPr>
          <p:cNvSpPr/>
          <p:nvPr/>
        </p:nvSpPr>
        <p:spPr bwMode="auto">
          <a:xfrm>
            <a:off x="-886968" y="3742730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9" name="íṧlíḓè">
            <a:extLst>
              <a:ext uri="{FF2B5EF4-FFF2-40B4-BE49-F238E27FC236}">
                <a16:creationId xmlns:a16="http://schemas.microsoft.com/office/drawing/2014/main" id="{CFF6D195-3D20-4E7F-9480-E59346732272}"/>
              </a:ext>
            </a:extLst>
          </p:cNvPr>
          <p:cNvSpPr/>
          <p:nvPr/>
        </p:nvSpPr>
        <p:spPr bwMode="auto">
          <a:xfrm>
            <a:off x="-861368" y="3678729"/>
            <a:ext cx="68268" cy="23894"/>
          </a:xfrm>
          <a:custGeom>
            <a:avLst/>
            <a:gdLst>
              <a:gd name="T0" fmla="*/ 30 w 34"/>
              <a:gd name="T1" fmla="*/ 0 h 12"/>
              <a:gd name="T2" fmla="*/ 4 w 34"/>
              <a:gd name="T3" fmla="*/ 0 h 12"/>
              <a:gd name="T4" fmla="*/ 0 w 34"/>
              <a:gd name="T5" fmla="*/ 4 h 12"/>
              <a:gd name="T6" fmla="*/ 0 w 34"/>
              <a:gd name="T7" fmla="*/ 12 h 12"/>
              <a:gd name="T8" fmla="*/ 34 w 34"/>
              <a:gd name="T9" fmla="*/ 12 h 12"/>
              <a:gd name="T10" fmla="*/ 34 w 34"/>
              <a:gd name="T11" fmla="*/ 4 h 12"/>
              <a:gd name="T12" fmla="*/ 30 w 34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2">
                <a:moveTo>
                  <a:pt x="3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2" y="0"/>
                  <a:pt x="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451" name="图片 450">
            <a:extLst>
              <a:ext uri="{FF2B5EF4-FFF2-40B4-BE49-F238E27FC236}">
                <a16:creationId xmlns:a16="http://schemas.microsoft.com/office/drawing/2014/main" id="{87EF8437-40C1-4DA7-A68F-5932B64E9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8004" y="4276629"/>
            <a:ext cx="554287" cy="247649"/>
          </a:xfrm>
          <a:prstGeom prst="rect">
            <a:avLst/>
          </a:prstGeom>
        </p:spPr>
      </p:pic>
      <p:sp>
        <p:nvSpPr>
          <p:cNvPr id="327" name="íşľïďê">
            <a:extLst>
              <a:ext uri="{FF2B5EF4-FFF2-40B4-BE49-F238E27FC236}">
                <a16:creationId xmlns:a16="http://schemas.microsoft.com/office/drawing/2014/main" id="{EF0AD004-7FCA-407C-B9B6-5B0BE794B613}"/>
              </a:ext>
            </a:extLst>
          </p:cNvPr>
          <p:cNvSpPr/>
          <p:nvPr/>
        </p:nvSpPr>
        <p:spPr bwMode="auto">
          <a:xfrm>
            <a:off x="5036638" y="3851325"/>
            <a:ext cx="90456" cy="82776"/>
          </a:xfrm>
          <a:custGeom>
            <a:avLst/>
            <a:gdLst>
              <a:gd name="T0" fmla="*/ 22 w 45"/>
              <a:gd name="T1" fmla="*/ 0 h 41"/>
              <a:gd name="T2" fmla="*/ 3 w 45"/>
              <a:gd name="T3" fmla="*/ 14 h 41"/>
              <a:gd name="T4" fmla="*/ 16 w 45"/>
              <a:gd name="T5" fmla="*/ 39 h 41"/>
              <a:gd name="T6" fmla="*/ 22 w 45"/>
              <a:gd name="T7" fmla="*/ 41 h 41"/>
              <a:gd name="T8" fmla="*/ 41 w 45"/>
              <a:gd name="T9" fmla="*/ 27 h 41"/>
              <a:gd name="T10" fmla="*/ 29 w 45"/>
              <a:gd name="T11" fmla="*/ 2 h 41"/>
              <a:gd name="T12" fmla="*/ 22 w 45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1">
                <a:moveTo>
                  <a:pt x="22" y="0"/>
                </a:moveTo>
                <a:cubicBezTo>
                  <a:pt x="14" y="0"/>
                  <a:pt x="6" y="5"/>
                  <a:pt x="3" y="14"/>
                </a:cubicBezTo>
                <a:cubicBezTo>
                  <a:pt x="0" y="24"/>
                  <a:pt x="5" y="36"/>
                  <a:pt x="16" y="39"/>
                </a:cubicBezTo>
                <a:cubicBezTo>
                  <a:pt x="18" y="40"/>
                  <a:pt x="20" y="41"/>
                  <a:pt x="22" y="41"/>
                </a:cubicBezTo>
                <a:cubicBezTo>
                  <a:pt x="31" y="41"/>
                  <a:pt x="38" y="35"/>
                  <a:pt x="41" y="27"/>
                </a:cubicBezTo>
                <a:cubicBezTo>
                  <a:pt x="45" y="17"/>
                  <a:pt x="40" y="5"/>
                  <a:pt x="29" y="2"/>
                </a:cubicBezTo>
                <a:cubicBezTo>
                  <a:pt x="27" y="1"/>
                  <a:pt x="25" y="0"/>
                  <a:pt x="22" y="0"/>
                </a:cubicBezTo>
              </a:path>
            </a:pathLst>
          </a:custGeom>
          <a:solidFill>
            <a:srgbClr val="00FF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228" name="图片 227">
            <a:extLst>
              <a:ext uri="{FF2B5EF4-FFF2-40B4-BE49-F238E27FC236}">
                <a16:creationId xmlns:a16="http://schemas.microsoft.com/office/drawing/2014/main" id="{69B63989-0C52-491A-8775-62C0AAB63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3" t="51831" r="23366" b="24180"/>
          <a:stretch>
            <a:fillRect/>
          </a:stretch>
        </p:blipFill>
        <p:spPr>
          <a:xfrm rot="18364818">
            <a:off x="5811392" y="3239911"/>
            <a:ext cx="353381" cy="275244"/>
          </a:xfrm>
          <a:custGeom>
            <a:avLst/>
            <a:gdLst>
              <a:gd name="connsiteX0" fmla="*/ 325820 w 353381"/>
              <a:gd name="connsiteY0" fmla="*/ 0 h 275244"/>
              <a:gd name="connsiteX1" fmla="*/ 353381 w 353381"/>
              <a:gd name="connsiteY1" fmla="*/ 37823 h 275244"/>
              <a:gd name="connsiteX2" fmla="*/ 27561 w 353381"/>
              <a:gd name="connsiteY2" fmla="*/ 275244 h 275244"/>
              <a:gd name="connsiteX3" fmla="*/ 0 w 353381"/>
              <a:gd name="connsiteY3" fmla="*/ 237421 h 27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381" h="275244">
                <a:moveTo>
                  <a:pt x="325820" y="0"/>
                </a:moveTo>
                <a:lnTo>
                  <a:pt x="353381" y="37823"/>
                </a:lnTo>
                <a:lnTo>
                  <a:pt x="27561" y="275244"/>
                </a:lnTo>
                <a:lnTo>
                  <a:pt x="0" y="237421"/>
                </a:lnTo>
                <a:close/>
              </a:path>
            </a:pathLst>
          </a:custGeom>
        </p:spPr>
      </p:pic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A746377A-4F72-4E1F-8430-92AABAB67BF0}"/>
              </a:ext>
            </a:extLst>
          </p:cNvPr>
          <p:cNvGrpSpPr/>
          <p:nvPr/>
        </p:nvGrpSpPr>
        <p:grpSpPr>
          <a:xfrm>
            <a:off x="5708655" y="3523852"/>
            <a:ext cx="546158" cy="990283"/>
            <a:chOff x="699941" y="3804698"/>
            <a:chExt cx="155311" cy="281607"/>
          </a:xfrm>
          <a:effectLst>
            <a:outerShdw blurRad="127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61" name="iŝľîḓê">
              <a:extLst>
                <a:ext uri="{FF2B5EF4-FFF2-40B4-BE49-F238E27FC236}">
                  <a16:creationId xmlns:a16="http://schemas.microsoft.com/office/drawing/2014/main" id="{84CD703E-6829-40EE-B6D4-08170BCBC95B}"/>
                </a:ext>
              </a:extLst>
            </p:cNvPr>
            <p:cNvSpPr/>
            <p:nvPr/>
          </p:nvSpPr>
          <p:spPr bwMode="auto">
            <a:xfrm>
              <a:off x="699941" y="3838832"/>
              <a:ext cx="155311" cy="247473"/>
            </a:xfrm>
            <a:custGeom>
              <a:avLst/>
              <a:gdLst>
                <a:gd name="T0" fmla="*/ 70 w 78"/>
                <a:gd name="T1" fmla="*/ 122 h 124"/>
                <a:gd name="T2" fmla="*/ 70 w 78"/>
                <a:gd name="T3" fmla="*/ 120 h 124"/>
                <a:gd name="T4" fmla="*/ 8 w 78"/>
                <a:gd name="T5" fmla="*/ 120 h 124"/>
                <a:gd name="T6" fmla="*/ 4 w 78"/>
                <a:gd name="T7" fmla="*/ 116 h 124"/>
                <a:gd name="T8" fmla="*/ 4 w 78"/>
                <a:gd name="T9" fmla="*/ 8 h 124"/>
                <a:gd name="T10" fmla="*/ 8 w 78"/>
                <a:gd name="T11" fmla="*/ 4 h 124"/>
                <a:gd name="T12" fmla="*/ 70 w 78"/>
                <a:gd name="T13" fmla="*/ 4 h 124"/>
                <a:gd name="T14" fmla="*/ 74 w 78"/>
                <a:gd name="T15" fmla="*/ 8 h 124"/>
                <a:gd name="T16" fmla="*/ 74 w 78"/>
                <a:gd name="T17" fmla="*/ 116 h 124"/>
                <a:gd name="T18" fmla="*/ 70 w 78"/>
                <a:gd name="T19" fmla="*/ 120 h 124"/>
                <a:gd name="T20" fmla="*/ 70 w 78"/>
                <a:gd name="T21" fmla="*/ 122 h 124"/>
                <a:gd name="T22" fmla="*/ 70 w 78"/>
                <a:gd name="T23" fmla="*/ 124 h 124"/>
                <a:gd name="T24" fmla="*/ 78 w 78"/>
                <a:gd name="T25" fmla="*/ 116 h 124"/>
                <a:gd name="T26" fmla="*/ 78 w 78"/>
                <a:gd name="T27" fmla="*/ 8 h 124"/>
                <a:gd name="T28" fmla="*/ 70 w 78"/>
                <a:gd name="T29" fmla="*/ 0 h 124"/>
                <a:gd name="T30" fmla="*/ 8 w 78"/>
                <a:gd name="T31" fmla="*/ 0 h 124"/>
                <a:gd name="T32" fmla="*/ 0 w 78"/>
                <a:gd name="T33" fmla="*/ 8 h 124"/>
                <a:gd name="T34" fmla="*/ 0 w 78"/>
                <a:gd name="T35" fmla="*/ 116 h 124"/>
                <a:gd name="T36" fmla="*/ 8 w 78"/>
                <a:gd name="T37" fmla="*/ 124 h 124"/>
                <a:gd name="T38" fmla="*/ 70 w 78"/>
                <a:gd name="T39" fmla="*/ 124 h 124"/>
                <a:gd name="T40" fmla="*/ 70 w 78"/>
                <a:gd name="T41" fmla="*/ 1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124">
                  <a:moveTo>
                    <a:pt x="70" y="122"/>
                  </a:moveTo>
                  <a:cubicBezTo>
                    <a:pt x="70" y="120"/>
                    <a:pt x="70" y="120"/>
                    <a:pt x="70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0"/>
                    <a:pt x="4" y="118"/>
                    <a:pt x="4" y="1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2" y="4"/>
                    <a:pt x="74" y="6"/>
                    <a:pt x="74" y="8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8"/>
                    <a:pt x="72" y="120"/>
                    <a:pt x="70" y="120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5" y="124"/>
                    <a:pt x="78" y="120"/>
                    <a:pt x="78" y="1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4"/>
                    <a:pt x="75" y="0"/>
                    <a:pt x="7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0"/>
                    <a:pt x="4" y="124"/>
                    <a:pt x="8" y="124"/>
                  </a:cubicBezTo>
                  <a:cubicBezTo>
                    <a:pt x="70" y="124"/>
                    <a:pt x="70" y="124"/>
                    <a:pt x="70" y="124"/>
                  </a:cubicBezTo>
                  <a:lnTo>
                    <a:pt x="70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64" name="组合 463">
              <a:extLst>
                <a:ext uri="{FF2B5EF4-FFF2-40B4-BE49-F238E27FC236}">
                  <a16:creationId xmlns:a16="http://schemas.microsoft.com/office/drawing/2014/main" id="{2E9304B7-1BF4-428F-9C54-93DC513D63B1}"/>
                </a:ext>
              </a:extLst>
            </p:cNvPr>
            <p:cNvGrpSpPr/>
            <p:nvPr/>
          </p:nvGrpSpPr>
          <p:grpSpPr>
            <a:xfrm>
              <a:off x="714025" y="3863006"/>
              <a:ext cx="127139" cy="198887"/>
              <a:chOff x="965428" y="4287389"/>
              <a:chExt cx="122031" cy="190895"/>
            </a:xfrm>
          </p:grpSpPr>
          <p:pic>
            <p:nvPicPr>
              <p:cNvPr id="466" name="图片 465">
                <a:extLst>
                  <a:ext uri="{FF2B5EF4-FFF2-40B4-BE49-F238E27FC236}">
                    <a16:creationId xmlns:a16="http://schemas.microsoft.com/office/drawing/2014/main" id="{3270F3BA-705E-4C29-BCD8-2AF1492D6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15" t="20485" r="30408" b="30240"/>
              <a:stretch>
                <a:fillRect/>
              </a:stretch>
            </p:blipFill>
            <p:spPr>
              <a:xfrm rot="16200000">
                <a:off x="996576" y="4256242"/>
                <a:ext cx="59735" cy="122030"/>
              </a:xfrm>
              <a:custGeom>
                <a:avLst/>
                <a:gdLst>
                  <a:gd name="connsiteX0" fmla="*/ 59735 w 59735"/>
                  <a:gd name="connsiteY0" fmla="*/ 8002 h 122030"/>
                  <a:gd name="connsiteX1" fmla="*/ 59735 w 59735"/>
                  <a:gd name="connsiteY1" fmla="*/ 114028 h 122030"/>
                  <a:gd name="connsiteX2" fmla="*/ 49779 w 59735"/>
                  <a:gd name="connsiteY2" fmla="*/ 122030 h 122030"/>
                  <a:gd name="connsiteX3" fmla="*/ 7965 w 59735"/>
                  <a:gd name="connsiteY3" fmla="*/ 122030 h 122030"/>
                  <a:gd name="connsiteX4" fmla="*/ 0 w 59735"/>
                  <a:gd name="connsiteY4" fmla="*/ 114028 h 122030"/>
                  <a:gd name="connsiteX5" fmla="*/ 0 w 59735"/>
                  <a:gd name="connsiteY5" fmla="*/ 8002 h 122030"/>
                  <a:gd name="connsiteX6" fmla="*/ 7965 w 59735"/>
                  <a:gd name="connsiteY6" fmla="*/ 0 h 122030"/>
                  <a:gd name="connsiteX7" fmla="*/ 49779 w 59735"/>
                  <a:gd name="connsiteY7" fmla="*/ 0 h 122030"/>
                  <a:gd name="connsiteX8" fmla="*/ 59735 w 59735"/>
                  <a:gd name="connsiteY8" fmla="*/ 8002 h 12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35" h="122030">
                    <a:moveTo>
                      <a:pt x="59735" y="8002"/>
                    </a:moveTo>
                    <a:cubicBezTo>
                      <a:pt x="59735" y="8002"/>
                      <a:pt x="59735" y="8002"/>
                      <a:pt x="59735" y="114028"/>
                    </a:cubicBezTo>
                    <a:cubicBezTo>
                      <a:pt x="59735" y="118029"/>
                      <a:pt x="55753" y="122030"/>
                      <a:pt x="49779" y="122030"/>
                    </a:cubicBezTo>
                    <a:cubicBezTo>
                      <a:pt x="49779" y="122030"/>
                      <a:pt x="49779" y="122030"/>
                      <a:pt x="7965" y="122030"/>
                    </a:cubicBezTo>
                    <a:cubicBezTo>
                      <a:pt x="3983" y="122030"/>
                      <a:pt x="0" y="118029"/>
                      <a:pt x="0" y="114028"/>
                    </a:cubicBezTo>
                    <a:cubicBezTo>
                      <a:pt x="0" y="114028"/>
                      <a:pt x="0" y="114028"/>
                      <a:pt x="0" y="8002"/>
                    </a:cubicBezTo>
                    <a:cubicBezTo>
                      <a:pt x="0" y="4001"/>
                      <a:pt x="3983" y="0"/>
                      <a:pt x="7965" y="0"/>
                    </a:cubicBezTo>
                    <a:cubicBezTo>
                      <a:pt x="7965" y="0"/>
                      <a:pt x="7965" y="0"/>
                      <a:pt x="49779" y="0"/>
                    </a:cubicBezTo>
                    <a:cubicBezTo>
                      <a:pt x="55753" y="0"/>
                      <a:pt x="59735" y="4001"/>
                      <a:pt x="59735" y="8002"/>
                    </a:cubicBezTo>
                    <a:close/>
                  </a:path>
                </a:pathLst>
              </a:custGeom>
            </p:spPr>
          </p:pic>
          <p:pic>
            <p:nvPicPr>
              <p:cNvPr id="467" name="图片 466">
                <a:extLst>
                  <a:ext uri="{FF2B5EF4-FFF2-40B4-BE49-F238E27FC236}">
                    <a16:creationId xmlns:a16="http://schemas.microsoft.com/office/drawing/2014/main" id="{2A0C02B1-B149-4A56-A07F-106ABBFAD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498" t="20485" r="43033" b="30240"/>
              <a:stretch>
                <a:fillRect/>
              </a:stretch>
            </p:blipFill>
            <p:spPr>
              <a:xfrm rot="16200000">
                <a:off x="997429" y="4320869"/>
                <a:ext cx="58028" cy="122030"/>
              </a:xfrm>
              <a:custGeom>
                <a:avLst/>
                <a:gdLst>
                  <a:gd name="connsiteX0" fmla="*/ 58028 w 58028"/>
                  <a:gd name="connsiteY0" fmla="*/ 8002 h 122030"/>
                  <a:gd name="connsiteX1" fmla="*/ 58028 w 58028"/>
                  <a:gd name="connsiteY1" fmla="*/ 114028 h 122030"/>
                  <a:gd name="connsiteX2" fmla="*/ 50024 w 58028"/>
                  <a:gd name="connsiteY2" fmla="*/ 122030 h 122030"/>
                  <a:gd name="connsiteX3" fmla="*/ 8004 w 58028"/>
                  <a:gd name="connsiteY3" fmla="*/ 122030 h 122030"/>
                  <a:gd name="connsiteX4" fmla="*/ 0 w 58028"/>
                  <a:gd name="connsiteY4" fmla="*/ 114028 h 122030"/>
                  <a:gd name="connsiteX5" fmla="*/ 0 w 58028"/>
                  <a:gd name="connsiteY5" fmla="*/ 8002 h 122030"/>
                  <a:gd name="connsiteX6" fmla="*/ 8004 w 58028"/>
                  <a:gd name="connsiteY6" fmla="*/ 0 h 122030"/>
                  <a:gd name="connsiteX7" fmla="*/ 50024 w 58028"/>
                  <a:gd name="connsiteY7" fmla="*/ 0 h 122030"/>
                  <a:gd name="connsiteX8" fmla="*/ 58028 w 58028"/>
                  <a:gd name="connsiteY8" fmla="*/ 8002 h 12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028" h="122030">
                    <a:moveTo>
                      <a:pt x="58028" y="8002"/>
                    </a:moveTo>
                    <a:cubicBezTo>
                      <a:pt x="58028" y="8002"/>
                      <a:pt x="58028" y="8002"/>
                      <a:pt x="58028" y="114028"/>
                    </a:cubicBezTo>
                    <a:cubicBezTo>
                      <a:pt x="58028" y="118029"/>
                      <a:pt x="54026" y="122030"/>
                      <a:pt x="50024" y="122030"/>
                    </a:cubicBezTo>
                    <a:cubicBezTo>
                      <a:pt x="50024" y="122030"/>
                      <a:pt x="50024" y="122030"/>
                      <a:pt x="8004" y="122030"/>
                    </a:cubicBezTo>
                    <a:cubicBezTo>
                      <a:pt x="2001" y="122030"/>
                      <a:pt x="0" y="118029"/>
                      <a:pt x="0" y="114028"/>
                    </a:cubicBezTo>
                    <a:cubicBezTo>
                      <a:pt x="0" y="114028"/>
                      <a:pt x="0" y="114028"/>
                      <a:pt x="0" y="8002"/>
                    </a:cubicBezTo>
                    <a:cubicBezTo>
                      <a:pt x="0" y="4001"/>
                      <a:pt x="2001" y="0"/>
                      <a:pt x="8004" y="0"/>
                    </a:cubicBezTo>
                    <a:cubicBezTo>
                      <a:pt x="8004" y="0"/>
                      <a:pt x="8004" y="0"/>
                      <a:pt x="50024" y="0"/>
                    </a:cubicBezTo>
                    <a:cubicBezTo>
                      <a:pt x="54026" y="0"/>
                      <a:pt x="58028" y="4001"/>
                      <a:pt x="58028" y="8002"/>
                    </a:cubicBezTo>
                    <a:close/>
                  </a:path>
                </a:pathLst>
              </a:custGeom>
            </p:spPr>
          </p:pic>
          <p:pic>
            <p:nvPicPr>
              <p:cNvPr id="468" name="图片 467">
                <a:extLst>
                  <a:ext uri="{FF2B5EF4-FFF2-40B4-BE49-F238E27FC236}">
                    <a16:creationId xmlns:a16="http://schemas.microsoft.com/office/drawing/2014/main" id="{B51AA0FF-CDFF-4E69-854A-B65A9731B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4" t="20485" r="55349" b="30240"/>
              <a:stretch>
                <a:fillRect/>
              </a:stretch>
            </p:blipFill>
            <p:spPr>
              <a:xfrm rot="16200000">
                <a:off x="996576" y="4387402"/>
                <a:ext cx="59735" cy="122030"/>
              </a:xfrm>
              <a:custGeom>
                <a:avLst/>
                <a:gdLst>
                  <a:gd name="connsiteX0" fmla="*/ 59735 w 59735"/>
                  <a:gd name="connsiteY0" fmla="*/ 8002 h 122030"/>
                  <a:gd name="connsiteX1" fmla="*/ 59735 w 59735"/>
                  <a:gd name="connsiteY1" fmla="*/ 114028 h 122030"/>
                  <a:gd name="connsiteX2" fmla="*/ 49779 w 59735"/>
                  <a:gd name="connsiteY2" fmla="*/ 122030 h 122030"/>
                  <a:gd name="connsiteX3" fmla="*/ 7965 w 59735"/>
                  <a:gd name="connsiteY3" fmla="*/ 122030 h 122030"/>
                  <a:gd name="connsiteX4" fmla="*/ 0 w 59735"/>
                  <a:gd name="connsiteY4" fmla="*/ 114028 h 122030"/>
                  <a:gd name="connsiteX5" fmla="*/ 0 w 59735"/>
                  <a:gd name="connsiteY5" fmla="*/ 8002 h 122030"/>
                  <a:gd name="connsiteX6" fmla="*/ 7965 w 59735"/>
                  <a:gd name="connsiteY6" fmla="*/ 0 h 122030"/>
                  <a:gd name="connsiteX7" fmla="*/ 49779 w 59735"/>
                  <a:gd name="connsiteY7" fmla="*/ 0 h 122030"/>
                  <a:gd name="connsiteX8" fmla="*/ 59735 w 59735"/>
                  <a:gd name="connsiteY8" fmla="*/ 8002 h 12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35" h="122030">
                    <a:moveTo>
                      <a:pt x="59735" y="8002"/>
                    </a:moveTo>
                    <a:cubicBezTo>
                      <a:pt x="59735" y="8002"/>
                      <a:pt x="59735" y="8002"/>
                      <a:pt x="59735" y="114028"/>
                    </a:cubicBezTo>
                    <a:cubicBezTo>
                      <a:pt x="59735" y="118029"/>
                      <a:pt x="55753" y="122030"/>
                      <a:pt x="49779" y="122030"/>
                    </a:cubicBezTo>
                    <a:cubicBezTo>
                      <a:pt x="49779" y="122030"/>
                      <a:pt x="49779" y="122030"/>
                      <a:pt x="7965" y="122030"/>
                    </a:cubicBezTo>
                    <a:cubicBezTo>
                      <a:pt x="3983" y="122030"/>
                      <a:pt x="0" y="118029"/>
                      <a:pt x="0" y="114028"/>
                    </a:cubicBezTo>
                    <a:cubicBezTo>
                      <a:pt x="0" y="114028"/>
                      <a:pt x="0" y="114028"/>
                      <a:pt x="0" y="8002"/>
                    </a:cubicBezTo>
                    <a:cubicBezTo>
                      <a:pt x="0" y="4001"/>
                      <a:pt x="3983" y="0"/>
                      <a:pt x="7965" y="0"/>
                    </a:cubicBezTo>
                    <a:cubicBezTo>
                      <a:pt x="7965" y="0"/>
                      <a:pt x="7965" y="0"/>
                      <a:pt x="49779" y="0"/>
                    </a:cubicBezTo>
                    <a:cubicBezTo>
                      <a:pt x="55753" y="0"/>
                      <a:pt x="59735" y="4001"/>
                      <a:pt x="59735" y="8002"/>
                    </a:cubicBezTo>
                    <a:close/>
                  </a:path>
                </a:pathLst>
              </a:custGeom>
            </p:spPr>
          </p:pic>
        </p:grpSp>
        <p:sp>
          <p:nvSpPr>
            <p:cNvPr id="462" name="íṧlíḓè">
              <a:extLst>
                <a:ext uri="{FF2B5EF4-FFF2-40B4-BE49-F238E27FC236}">
                  <a16:creationId xmlns:a16="http://schemas.microsoft.com/office/drawing/2014/main" id="{3ABFCDE5-60DC-4037-BD74-713341BB71B0}"/>
                </a:ext>
              </a:extLst>
            </p:cNvPr>
            <p:cNvSpPr/>
            <p:nvPr/>
          </p:nvSpPr>
          <p:spPr bwMode="auto">
            <a:xfrm>
              <a:off x="743461" y="3804698"/>
              <a:ext cx="68268" cy="23894"/>
            </a:xfrm>
            <a:custGeom>
              <a:avLst/>
              <a:gdLst>
                <a:gd name="T0" fmla="*/ 30 w 34"/>
                <a:gd name="T1" fmla="*/ 0 h 12"/>
                <a:gd name="T2" fmla="*/ 4 w 34"/>
                <a:gd name="T3" fmla="*/ 0 h 12"/>
                <a:gd name="T4" fmla="*/ 0 w 34"/>
                <a:gd name="T5" fmla="*/ 4 h 12"/>
                <a:gd name="T6" fmla="*/ 0 w 34"/>
                <a:gd name="T7" fmla="*/ 12 h 12"/>
                <a:gd name="T8" fmla="*/ 34 w 34"/>
                <a:gd name="T9" fmla="*/ 12 h 12"/>
                <a:gd name="T10" fmla="*/ 34 w 34"/>
                <a:gd name="T11" fmla="*/ 4 h 12"/>
                <a:gd name="T12" fmla="*/ 30 w 3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">
                  <a:moveTo>
                    <a:pt x="3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0" name="i$ḷïḑé">
            <a:extLst>
              <a:ext uri="{FF2B5EF4-FFF2-40B4-BE49-F238E27FC236}">
                <a16:creationId xmlns:a16="http://schemas.microsoft.com/office/drawing/2014/main" id="{ED92151D-10FF-4FE7-AA93-549A22FA3626}"/>
              </a:ext>
            </a:extLst>
          </p:cNvPr>
          <p:cNvSpPr/>
          <p:nvPr/>
        </p:nvSpPr>
        <p:spPr bwMode="auto">
          <a:xfrm>
            <a:off x="5905276" y="3814120"/>
            <a:ext cx="151897" cy="366090"/>
          </a:xfrm>
          <a:custGeom>
            <a:avLst/>
            <a:gdLst>
              <a:gd name="T0" fmla="*/ 145 w 178"/>
              <a:gd name="T1" fmla="*/ 0 h 429"/>
              <a:gd name="T2" fmla="*/ 0 w 178"/>
              <a:gd name="T3" fmla="*/ 246 h 429"/>
              <a:gd name="T4" fmla="*/ 82 w 178"/>
              <a:gd name="T5" fmla="*/ 244 h 429"/>
              <a:gd name="T6" fmla="*/ 35 w 178"/>
              <a:gd name="T7" fmla="*/ 429 h 429"/>
              <a:gd name="T8" fmla="*/ 178 w 178"/>
              <a:gd name="T9" fmla="*/ 188 h 429"/>
              <a:gd name="T10" fmla="*/ 96 w 178"/>
              <a:gd name="T11" fmla="*/ 190 h 429"/>
              <a:gd name="T12" fmla="*/ 145 w 178"/>
              <a:gd name="T1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429">
                <a:moveTo>
                  <a:pt x="145" y="0"/>
                </a:moveTo>
                <a:lnTo>
                  <a:pt x="0" y="246"/>
                </a:lnTo>
                <a:lnTo>
                  <a:pt x="82" y="244"/>
                </a:lnTo>
                <a:lnTo>
                  <a:pt x="35" y="429"/>
                </a:lnTo>
                <a:lnTo>
                  <a:pt x="178" y="188"/>
                </a:lnTo>
                <a:lnTo>
                  <a:pt x="96" y="190"/>
                </a:lnTo>
                <a:lnTo>
                  <a:pt x="145" y="0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339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346185-0FD0-4368-92E9-C5C3E6B12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t="24665" r="30022" b="24139"/>
          <a:stretch>
            <a:fillRect/>
          </a:stretch>
        </p:blipFill>
        <p:spPr>
          <a:xfrm rot="5400000">
            <a:off x="-415986" y="2210245"/>
            <a:ext cx="3671221" cy="2437509"/>
          </a:xfrm>
          <a:custGeom>
            <a:avLst/>
            <a:gdLst/>
            <a:ahLst/>
            <a:cxnLst/>
            <a:rect l="l" t="t" r="r" b="b"/>
            <a:pathLst>
              <a:path w="3671221" h="2437509">
                <a:moveTo>
                  <a:pt x="634674" y="1218754"/>
                </a:moveTo>
                <a:cubicBezTo>
                  <a:pt x="638848" y="1384208"/>
                  <a:pt x="695866" y="1521866"/>
                  <a:pt x="805728" y="1631728"/>
                </a:cubicBezTo>
                <a:cubicBezTo>
                  <a:pt x="915590" y="1741589"/>
                  <a:pt x="1053248" y="1798608"/>
                  <a:pt x="1218702" y="1802782"/>
                </a:cubicBezTo>
                <a:lnTo>
                  <a:pt x="1729989" y="1802782"/>
                </a:lnTo>
                <a:lnTo>
                  <a:pt x="1729989" y="634726"/>
                </a:lnTo>
                <a:lnTo>
                  <a:pt x="1218702" y="634726"/>
                </a:lnTo>
                <a:cubicBezTo>
                  <a:pt x="1053248" y="638901"/>
                  <a:pt x="915590" y="695919"/>
                  <a:pt x="805728" y="805781"/>
                </a:cubicBezTo>
                <a:cubicBezTo>
                  <a:pt x="695867" y="915642"/>
                  <a:pt x="638848" y="1053300"/>
                  <a:pt x="634674" y="1218754"/>
                </a:cubicBezTo>
                <a:close/>
                <a:moveTo>
                  <a:pt x="0" y="1218754"/>
                </a:moveTo>
                <a:cubicBezTo>
                  <a:pt x="9054" y="873679"/>
                  <a:pt x="128175" y="586548"/>
                  <a:pt x="357361" y="357362"/>
                </a:cubicBezTo>
                <a:cubicBezTo>
                  <a:pt x="586548" y="128175"/>
                  <a:pt x="873679" y="9054"/>
                  <a:pt x="1218754" y="0"/>
                </a:cubicBezTo>
                <a:lnTo>
                  <a:pt x="3667075" y="0"/>
                </a:lnTo>
                <a:lnTo>
                  <a:pt x="3667075" y="634726"/>
                </a:lnTo>
                <a:lnTo>
                  <a:pt x="2364715" y="634726"/>
                </a:lnTo>
                <a:lnTo>
                  <a:pt x="2364715" y="1802782"/>
                </a:lnTo>
                <a:lnTo>
                  <a:pt x="3671221" y="1802782"/>
                </a:lnTo>
                <a:lnTo>
                  <a:pt x="3671221" y="2437509"/>
                </a:lnTo>
                <a:lnTo>
                  <a:pt x="1218754" y="2437509"/>
                </a:lnTo>
                <a:cubicBezTo>
                  <a:pt x="873656" y="2428454"/>
                  <a:pt x="586519" y="2309334"/>
                  <a:pt x="357342" y="2080147"/>
                </a:cubicBezTo>
                <a:cubicBezTo>
                  <a:pt x="128165" y="1850960"/>
                  <a:pt x="9051" y="1563829"/>
                  <a:pt x="0" y="1218754"/>
                </a:cubicBezTo>
                <a:close/>
              </a:path>
            </a:pathLst>
          </a:cu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8ADFFF-E5E5-4270-A0BE-7CA203474832}"/>
              </a:ext>
            </a:extLst>
          </p:cNvPr>
          <p:cNvSpPr txBox="1"/>
          <p:nvPr/>
        </p:nvSpPr>
        <p:spPr>
          <a:xfrm>
            <a:off x="7724274" y="2273968"/>
            <a:ext cx="1829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Gilbert Bold Preview5" pitchFamily="50" charset="0"/>
                <a:ea typeface="Gilbert Bold Preview5" pitchFamily="50" charset="0"/>
              </a:rPr>
              <a:t>yiyi</a:t>
            </a:r>
            <a:endParaRPr lang="zh-CN" altLang="en-US" sz="9600" dirty="0">
              <a:latin typeface="Gilbert Bold Preview5" pitchFamily="50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4A4D16-2DFF-4F24-BBCF-B42C24E2D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79" y="1988613"/>
            <a:ext cx="10287000" cy="6858000"/>
          </a:xfrm>
          <a:prstGeom prst="rect">
            <a:avLst/>
          </a:prstGeom>
        </p:spPr>
      </p:pic>
      <p:grpSp>
        <p:nvGrpSpPr>
          <p:cNvPr id="13" name="a4d5aa86-d40c-4cfa-8c8f-0dcde565cd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054F13A-8DF6-4C9C-8C1A-6A5F796BC7E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225926" y="-1951562"/>
            <a:ext cx="6273800" cy="3940175"/>
            <a:chOff x="2960688" y="1457325"/>
            <a:chExt cx="6273800" cy="3940175"/>
          </a:xfrm>
        </p:grpSpPr>
        <p:sp>
          <p:nvSpPr>
            <p:cNvPr id="14" name="ïśḻiḍè">
              <a:extLst>
                <a:ext uri="{FF2B5EF4-FFF2-40B4-BE49-F238E27FC236}">
                  <a16:creationId xmlns:a16="http://schemas.microsoft.com/office/drawing/2014/main" id="{223F7FE6-74BF-4D6A-90FF-6E0194BF32B7}"/>
                </a:ext>
              </a:extLst>
            </p:cNvPr>
            <p:cNvSpPr/>
            <p:nvPr/>
          </p:nvSpPr>
          <p:spPr bwMode="auto">
            <a:xfrm>
              <a:off x="2960688" y="1457325"/>
              <a:ext cx="6273800" cy="3940175"/>
            </a:xfrm>
            <a:custGeom>
              <a:avLst/>
              <a:gdLst>
                <a:gd name="T0" fmla="*/ 805 w 1687"/>
                <a:gd name="T1" fmla="*/ 955 h 1060"/>
                <a:gd name="T2" fmla="*/ 400 w 1687"/>
                <a:gd name="T3" fmla="*/ 978 h 1060"/>
                <a:gd name="T4" fmla="*/ 393 w 1687"/>
                <a:gd name="T5" fmla="*/ 978 h 1060"/>
                <a:gd name="T6" fmla="*/ 196 w 1687"/>
                <a:gd name="T7" fmla="*/ 941 h 1060"/>
                <a:gd name="T8" fmla="*/ 47 w 1687"/>
                <a:gd name="T9" fmla="*/ 941 h 1060"/>
                <a:gd name="T10" fmla="*/ 60 w 1687"/>
                <a:gd name="T11" fmla="*/ 1060 h 1060"/>
                <a:gd name="T12" fmla="*/ 1687 w 1687"/>
                <a:gd name="T13" fmla="*/ 1000 h 1060"/>
                <a:gd name="T14" fmla="*/ 1627 w 1687"/>
                <a:gd name="T15" fmla="*/ 941 h 1060"/>
                <a:gd name="T16" fmla="*/ 820 w 1687"/>
                <a:gd name="T17" fmla="*/ 941 h 1060"/>
                <a:gd name="T18" fmla="*/ 1189 w 1687"/>
                <a:gd name="T19" fmla="*/ 594 h 1060"/>
                <a:gd name="T20" fmla="*/ 1454 w 1687"/>
                <a:gd name="T21" fmla="*/ 534 h 1060"/>
                <a:gd name="T22" fmla="*/ 1217 w 1687"/>
                <a:gd name="T23" fmla="*/ 475 h 1060"/>
                <a:gd name="T24" fmla="*/ 391 w 1687"/>
                <a:gd name="T25" fmla="*/ 466 h 1060"/>
                <a:gd name="T26" fmla="*/ 157 w 1687"/>
                <a:gd name="T27" fmla="*/ 526 h 1060"/>
                <a:gd name="T28" fmla="*/ 245 w 1687"/>
                <a:gd name="T29" fmla="*/ 584 h 1060"/>
                <a:gd name="T30" fmla="*/ 1165 w 1687"/>
                <a:gd name="T31" fmla="*/ 466 h 1060"/>
                <a:gd name="T32" fmla="*/ 1033 w 1687"/>
                <a:gd name="T33" fmla="*/ 509 h 1060"/>
                <a:gd name="T34" fmla="*/ 1033 w 1687"/>
                <a:gd name="T35" fmla="*/ 509 h 1060"/>
                <a:gd name="T36" fmla="*/ 1027 w 1687"/>
                <a:gd name="T37" fmla="*/ 594 h 1060"/>
                <a:gd name="T38" fmla="*/ 1165 w 1687"/>
                <a:gd name="T39" fmla="*/ 466 h 1060"/>
                <a:gd name="T40" fmla="*/ 1220 w 1687"/>
                <a:gd name="T41" fmla="*/ 320 h 1060"/>
                <a:gd name="T42" fmla="*/ 1393 w 1687"/>
                <a:gd name="T43" fmla="*/ 356 h 1060"/>
                <a:gd name="T44" fmla="*/ 1295 w 1687"/>
                <a:gd name="T45" fmla="*/ 289 h 1060"/>
                <a:gd name="T46" fmla="*/ 180 w 1687"/>
                <a:gd name="T47" fmla="*/ 0 h 1060"/>
                <a:gd name="T48" fmla="*/ 167 w 1687"/>
                <a:gd name="T49" fmla="*/ 118 h 1060"/>
                <a:gd name="T50" fmla="*/ 785 w 1687"/>
                <a:gd name="T51" fmla="*/ 118 h 1060"/>
                <a:gd name="T52" fmla="*/ 798 w 1687"/>
                <a:gd name="T53" fmla="*/ 237 h 1060"/>
                <a:gd name="T54" fmla="*/ 744 w 1687"/>
                <a:gd name="T55" fmla="*/ 238 h 1060"/>
                <a:gd name="T56" fmla="*/ 684 w 1687"/>
                <a:gd name="T57" fmla="*/ 297 h 1060"/>
                <a:gd name="T58" fmla="*/ 750 w 1687"/>
                <a:gd name="T59" fmla="*/ 356 h 1060"/>
                <a:gd name="T60" fmla="*/ 760 w 1687"/>
                <a:gd name="T61" fmla="*/ 356 h 1060"/>
                <a:gd name="T62" fmla="*/ 770 w 1687"/>
                <a:gd name="T63" fmla="*/ 356 h 1060"/>
                <a:gd name="T64" fmla="*/ 912 w 1687"/>
                <a:gd name="T65" fmla="*/ 387 h 1060"/>
                <a:gd name="T66" fmla="*/ 1170 w 1687"/>
                <a:gd name="T67" fmla="*/ 356 h 1060"/>
                <a:gd name="T68" fmla="*/ 1203 w 1687"/>
                <a:gd name="T69" fmla="*/ 303 h 1060"/>
                <a:gd name="T70" fmla="*/ 1295 w 1687"/>
                <a:gd name="T71" fmla="*/ 265 h 1060"/>
                <a:gd name="T72" fmla="*/ 1386 w 1687"/>
                <a:gd name="T73" fmla="*/ 303 h 1060"/>
                <a:gd name="T74" fmla="*/ 1504 w 1687"/>
                <a:gd name="T75" fmla="*/ 356 h 1060"/>
                <a:gd name="T76" fmla="*/ 1524 w 1687"/>
                <a:gd name="T77" fmla="*/ 357 h 1060"/>
                <a:gd name="T78" fmla="*/ 1537 w 1687"/>
                <a:gd name="T79" fmla="*/ 238 h 1060"/>
                <a:gd name="T80" fmla="*/ 1129 w 1687"/>
                <a:gd name="T81" fmla="*/ 238 h 1060"/>
                <a:gd name="T82" fmla="*/ 1102 w 1687"/>
                <a:gd name="T83" fmla="*/ 237 h 1060"/>
                <a:gd name="T84" fmla="*/ 1115 w 1687"/>
                <a:gd name="T85" fmla="*/ 118 h 1060"/>
                <a:gd name="T86" fmla="*/ 1394 w 1687"/>
                <a:gd name="T87" fmla="*/ 118 h 1060"/>
                <a:gd name="T88" fmla="*/ 1454 w 1687"/>
                <a:gd name="T89" fmla="*/ 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87" h="1060">
                  <a:moveTo>
                    <a:pt x="820" y="941"/>
                  </a:moveTo>
                  <a:cubicBezTo>
                    <a:pt x="805" y="955"/>
                    <a:pt x="805" y="955"/>
                    <a:pt x="805" y="955"/>
                  </a:cubicBezTo>
                  <a:cubicBezTo>
                    <a:pt x="801" y="959"/>
                    <a:pt x="795" y="962"/>
                    <a:pt x="789" y="962"/>
                  </a:cubicBezTo>
                  <a:cubicBezTo>
                    <a:pt x="400" y="978"/>
                    <a:pt x="400" y="978"/>
                    <a:pt x="400" y="978"/>
                  </a:cubicBezTo>
                  <a:cubicBezTo>
                    <a:pt x="400" y="978"/>
                    <a:pt x="399" y="978"/>
                    <a:pt x="399" y="978"/>
                  </a:cubicBezTo>
                  <a:cubicBezTo>
                    <a:pt x="397" y="978"/>
                    <a:pt x="395" y="978"/>
                    <a:pt x="393" y="978"/>
                  </a:cubicBezTo>
                  <a:cubicBezTo>
                    <a:pt x="253" y="983"/>
                    <a:pt x="253" y="983"/>
                    <a:pt x="253" y="983"/>
                  </a:cubicBezTo>
                  <a:cubicBezTo>
                    <a:pt x="196" y="941"/>
                    <a:pt x="196" y="941"/>
                    <a:pt x="196" y="941"/>
                  </a:cubicBezTo>
                  <a:cubicBezTo>
                    <a:pt x="60" y="941"/>
                    <a:pt x="60" y="941"/>
                    <a:pt x="60" y="941"/>
                  </a:cubicBezTo>
                  <a:cubicBezTo>
                    <a:pt x="47" y="941"/>
                    <a:pt x="47" y="941"/>
                    <a:pt x="47" y="941"/>
                  </a:cubicBezTo>
                  <a:cubicBezTo>
                    <a:pt x="20" y="947"/>
                    <a:pt x="0" y="971"/>
                    <a:pt x="0" y="1000"/>
                  </a:cubicBezTo>
                  <a:cubicBezTo>
                    <a:pt x="0" y="1033"/>
                    <a:pt x="27" y="1060"/>
                    <a:pt x="60" y="1060"/>
                  </a:cubicBezTo>
                  <a:cubicBezTo>
                    <a:pt x="1627" y="1060"/>
                    <a:pt x="1627" y="1060"/>
                    <a:pt x="1627" y="1060"/>
                  </a:cubicBezTo>
                  <a:cubicBezTo>
                    <a:pt x="1660" y="1060"/>
                    <a:pt x="1687" y="1033"/>
                    <a:pt x="1687" y="1000"/>
                  </a:cubicBezTo>
                  <a:cubicBezTo>
                    <a:pt x="1687" y="971"/>
                    <a:pt x="1667" y="947"/>
                    <a:pt x="1640" y="941"/>
                  </a:cubicBezTo>
                  <a:cubicBezTo>
                    <a:pt x="1627" y="941"/>
                    <a:pt x="1627" y="941"/>
                    <a:pt x="1627" y="941"/>
                  </a:cubicBezTo>
                  <a:cubicBezTo>
                    <a:pt x="826" y="941"/>
                    <a:pt x="826" y="941"/>
                    <a:pt x="826" y="941"/>
                  </a:cubicBezTo>
                  <a:cubicBezTo>
                    <a:pt x="824" y="941"/>
                    <a:pt x="822" y="941"/>
                    <a:pt x="820" y="941"/>
                  </a:cubicBezTo>
                  <a:moveTo>
                    <a:pt x="1189" y="466"/>
                  </a:moveTo>
                  <a:cubicBezTo>
                    <a:pt x="1189" y="594"/>
                    <a:pt x="1189" y="594"/>
                    <a:pt x="1189" y="594"/>
                  </a:cubicBezTo>
                  <a:cubicBezTo>
                    <a:pt x="1394" y="594"/>
                    <a:pt x="1394" y="594"/>
                    <a:pt x="1394" y="594"/>
                  </a:cubicBezTo>
                  <a:cubicBezTo>
                    <a:pt x="1427" y="594"/>
                    <a:pt x="1454" y="567"/>
                    <a:pt x="1454" y="534"/>
                  </a:cubicBezTo>
                  <a:cubicBezTo>
                    <a:pt x="1454" y="505"/>
                    <a:pt x="1434" y="481"/>
                    <a:pt x="1407" y="475"/>
                  </a:cubicBezTo>
                  <a:cubicBezTo>
                    <a:pt x="1217" y="475"/>
                    <a:pt x="1217" y="475"/>
                    <a:pt x="1217" y="475"/>
                  </a:cubicBezTo>
                  <a:cubicBezTo>
                    <a:pt x="1209" y="470"/>
                    <a:pt x="1199" y="467"/>
                    <a:pt x="1189" y="466"/>
                  </a:cubicBezTo>
                  <a:moveTo>
                    <a:pt x="391" y="466"/>
                  </a:moveTo>
                  <a:cubicBezTo>
                    <a:pt x="217" y="466"/>
                    <a:pt x="217" y="466"/>
                    <a:pt x="217" y="466"/>
                  </a:cubicBezTo>
                  <a:cubicBezTo>
                    <a:pt x="184" y="466"/>
                    <a:pt x="157" y="493"/>
                    <a:pt x="157" y="526"/>
                  </a:cubicBezTo>
                  <a:cubicBezTo>
                    <a:pt x="157" y="554"/>
                    <a:pt x="177" y="578"/>
                    <a:pt x="204" y="584"/>
                  </a:cubicBezTo>
                  <a:cubicBezTo>
                    <a:pt x="245" y="584"/>
                    <a:pt x="245" y="584"/>
                    <a:pt x="245" y="584"/>
                  </a:cubicBezTo>
                  <a:cubicBezTo>
                    <a:pt x="391" y="466"/>
                    <a:pt x="391" y="466"/>
                    <a:pt x="391" y="466"/>
                  </a:cubicBezTo>
                  <a:moveTo>
                    <a:pt x="1165" y="466"/>
                  </a:moveTo>
                  <a:cubicBezTo>
                    <a:pt x="1008" y="466"/>
                    <a:pt x="1008" y="466"/>
                    <a:pt x="1008" y="466"/>
                  </a:cubicBezTo>
                  <a:cubicBezTo>
                    <a:pt x="1026" y="490"/>
                    <a:pt x="1033" y="509"/>
                    <a:pt x="1033" y="509"/>
                  </a:cubicBezTo>
                  <a:cubicBezTo>
                    <a:pt x="1033" y="509"/>
                    <a:pt x="1033" y="509"/>
                    <a:pt x="1033" y="509"/>
                  </a:cubicBezTo>
                  <a:cubicBezTo>
                    <a:pt x="1033" y="509"/>
                    <a:pt x="1033" y="509"/>
                    <a:pt x="1033" y="509"/>
                  </a:cubicBezTo>
                  <a:cubicBezTo>
                    <a:pt x="1029" y="573"/>
                    <a:pt x="1029" y="573"/>
                    <a:pt x="1029" y="573"/>
                  </a:cubicBezTo>
                  <a:cubicBezTo>
                    <a:pt x="1027" y="594"/>
                    <a:pt x="1027" y="594"/>
                    <a:pt x="1027" y="594"/>
                  </a:cubicBezTo>
                  <a:cubicBezTo>
                    <a:pt x="1165" y="594"/>
                    <a:pt x="1165" y="594"/>
                    <a:pt x="1165" y="594"/>
                  </a:cubicBezTo>
                  <a:cubicBezTo>
                    <a:pt x="1165" y="466"/>
                    <a:pt x="1165" y="466"/>
                    <a:pt x="1165" y="466"/>
                  </a:cubicBezTo>
                  <a:moveTo>
                    <a:pt x="1295" y="289"/>
                  </a:moveTo>
                  <a:cubicBezTo>
                    <a:pt x="1265" y="289"/>
                    <a:pt x="1239" y="300"/>
                    <a:pt x="1220" y="320"/>
                  </a:cubicBezTo>
                  <a:cubicBezTo>
                    <a:pt x="1210" y="330"/>
                    <a:pt x="1202" y="342"/>
                    <a:pt x="1196" y="356"/>
                  </a:cubicBezTo>
                  <a:cubicBezTo>
                    <a:pt x="1393" y="356"/>
                    <a:pt x="1393" y="356"/>
                    <a:pt x="1393" y="356"/>
                  </a:cubicBezTo>
                  <a:cubicBezTo>
                    <a:pt x="1388" y="342"/>
                    <a:pt x="1380" y="330"/>
                    <a:pt x="1369" y="320"/>
                  </a:cubicBezTo>
                  <a:cubicBezTo>
                    <a:pt x="1350" y="300"/>
                    <a:pt x="1324" y="289"/>
                    <a:pt x="1295" y="289"/>
                  </a:cubicBezTo>
                  <a:moveTo>
                    <a:pt x="1394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47" y="0"/>
                    <a:pt x="120" y="27"/>
                    <a:pt x="120" y="60"/>
                  </a:cubicBezTo>
                  <a:cubicBezTo>
                    <a:pt x="120" y="88"/>
                    <a:pt x="140" y="113"/>
                    <a:pt x="167" y="118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785" y="118"/>
                    <a:pt x="785" y="118"/>
                    <a:pt x="785" y="118"/>
                  </a:cubicBezTo>
                  <a:cubicBezTo>
                    <a:pt x="818" y="118"/>
                    <a:pt x="845" y="145"/>
                    <a:pt x="845" y="178"/>
                  </a:cubicBezTo>
                  <a:cubicBezTo>
                    <a:pt x="845" y="207"/>
                    <a:pt x="824" y="231"/>
                    <a:pt x="798" y="237"/>
                  </a:cubicBezTo>
                  <a:cubicBezTo>
                    <a:pt x="793" y="238"/>
                    <a:pt x="789" y="238"/>
                    <a:pt x="785" y="238"/>
                  </a:cubicBezTo>
                  <a:cubicBezTo>
                    <a:pt x="744" y="238"/>
                    <a:pt x="744" y="238"/>
                    <a:pt x="744" y="238"/>
                  </a:cubicBezTo>
                  <a:cubicBezTo>
                    <a:pt x="732" y="238"/>
                    <a:pt x="732" y="238"/>
                    <a:pt x="732" y="238"/>
                  </a:cubicBezTo>
                  <a:cubicBezTo>
                    <a:pt x="705" y="244"/>
                    <a:pt x="684" y="268"/>
                    <a:pt x="684" y="297"/>
                  </a:cubicBezTo>
                  <a:cubicBezTo>
                    <a:pt x="684" y="326"/>
                    <a:pt x="705" y="350"/>
                    <a:pt x="732" y="356"/>
                  </a:cubicBezTo>
                  <a:cubicBezTo>
                    <a:pt x="750" y="356"/>
                    <a:pt x="750" y="356"/>
                    <a:pt x="750" y="356"/>
                  </a:cubicBezTo>
                  <a:cubicBezTo>
                    <a:pt x="753" y="356"/>
                    <a:pt x="757" y="356"/>
                    <a:pt x="760" y="356"/>
                  </a:cubicBezTo>
                  <a:cubicBezTo>
                    <a:pt x="760" y="356"/>
                    <a:pt x="760" y="356"/>
                    <a:pt x="760" y="356"/>
                  </a:cubicBezTo>
                  <a:cubicBezTo>
                    <a:pt x="764" y="356"/>
                    <a:pt x="767" y="357"/>
                    <a:pt x="770" y="357"/>
                  </a:cubicBezTo>
                  <a:cubicBezTo>
                    <a:pt x="770" y="356"/>
                    <a:pt x="770" y="356"/>
                    <a:pt x="770" y="356"/>
                  </a:cubicBezTo>
                  <a:cubicBezTo>
                    <a:pt x="771" y="357"/>
                    <a:pt x="771" y="357"/>
                    <a:pt x="771" y="357"/>
                  </a:cubicBezTo>
                  <a:cubicBezTo>
                    <a:pt x="829" y="358"/>
                    <a:pt x="875" y="370"/>
                    <a:pt x="912" y="387"/>
                  </a:cubicBezTo>
                  <a:cubicBezTo>
                    <a:pt x="922" y="368"/>
                    <a:pt x="942" y="356"/>
                    <a:pt x="965" y="356"/>
                  </a:cubicBezTo>
                  <a:cubicBezTo>
                    <a:pt x="1170" y="356"/>
                    <a:pt x="1170" y="356"/>
                    <a:pt x="1170" y="356"/>
                  </a:cubicBezTo>
                  <a:cubicBezTo>
                    <a:pt x="1171" y="356"/>
                    <a:pt x="1171" y="356"/>
                    <a:pt x="1171" y="356"/>
                  </a:cubicBezTo>
                  <a:cubicBezTo>
                    <a:pt x="1177" y="335"/>
                    <a:pt x="1188" y="317"/>
                    <a:pt x="1203" y="303"/>
                  </a:cubicBezTo>
                  <a:cubicBezTo>
                    <a:pt x="1226" y="279"/>
                    <a:pt x="1259" y="265"/>
                    <a:pt x="1295" y="265"/>
                  </a:cubicBezTo>
                  <a:cubicBezTo>
                    <a:pt x="1295" y="265"/>
                    <a:pt x="1295" y="265"/>
                    <a:pt x="1295" y="265"/>
                  </a:cubicBezTo>
                  <a:cubicBezTo>
                    <a:pt x="1295" y="265"/>
                    <a:pt x="1295" y="265"/>
                    <a:pt x="1295" y="265"/>
                  </a:cubicBezTo>
                  <a:cubicBezTo>
                    <a:pt x="1330" y="265"/>
                    <a:pt x="1363" y="279"/>
                    <a:pt x="1386" y="303"/>
                  </a:cubicBezTo>
                  <a:cubicBezTo>
                    <a:pt x="1401" y="317"/>
                    <a:pt x="1412" y="335"/>
                    <a:pt x="1419" y="356"/>
                  </a:cubicBezTo>
                  <a:cubicBezTo>
                    <a:pt x="1504" y="356"/>
                    <a:pt x="1504" y="356"/>
                    <a:pt x="1504" y="356"/>
                  </a:cubicBezTo>
                  <a:cubicBezTo>
                    <a:pt x="1509" y="356"/>
                    <a:pt x="1513" y="356"/>
                    <a:pt x="1517" y="357"/>
                  </a:cubicBezTo>
                  <a:cubicBezTo>
                    <a:pt x="1524" y="357"/>
                    <a:pt x="1524" y="357"/>
                    <a:pt x="1524" y="357"/>
                  </a:cubicBezTo>
                  <a:cubicBezTo>
                    <a:pt x="1557" y="357"/>
                    <a:pt x="1584" y="330"/>
                    <a:pt x="1584" y="297"/>
                  </a:cubicBezTo>
                  <a:cubicBezTo>
                    <a:pt x="1584" y="268"/>
                    <a:pt x="1564" y="244"/>
                    <a:pt x="1537" y="238"/>
                  </a:cubicBezTo>
                  <a:cubicBezTo>
                    <a:pt x="1394" y="238"/>
                    <a:pt x="1394" y="238"/>
                    <a:pt x="1394" y="238"/>
                  </a:cubicBezTo>
                  <a:cubicBezTo>
                    <a:pt x="1129" y="238"/>
                    <a:pt x="1129" y="238"/>
                    <a:pt x="1129" y="238"/>
                  </a:cubicBezTo>
                  <a:cubicBezTo>
                    <a:pt x="1115" y="238"/>
                    <a:pt x="1115" y="238"/>
                    <a:pt x="1115" y="238"/>
                  </a:cubicBezTo>
                  <a:cubicBezTo>
                    <a:pt x="1111" y="238"/>
                    <a:pt x="1106" y="238"/>
                    <a:pt x="1102" y="237"/>
                  </a:cubicBezTo>
                  <a:cubicBezTo>
                    <a:pt x="1075" y="231"/>
                    <a:pt x="1055" y="207"/>
                    <a:pt x="1055" y="178"/>
                  </a:cubicBezTo>
                  <a:cubicBezTo>
                    <a:pt x="1055" y="145"/>
                    <a:pt x="1082" y="118"/>
                    <a:pt x="1115" y="118"/>
                  </a:cubicBezTo>
                  <a:cubicBezTo>
                    <a:pt x="1129" y="118"/>
                    <a:pt x="1129" y="118"/>
                    <a:pt x="1129" y="118"/>
                  </a:cubicBezTo>
                  <a:cubicBezTo>
                    <a:pt x="1394" y="118"/>
                    <a:pt x="1394" y="118"/>
                    <a:pt x="1394" y="118"/>
                  </a:cubicBezTo>
                  <a:cubicBezTo>
                    <a:pt x="1407" y="118"/>
                    <a:pt x="1407" y="118"/>
                    <a:pt x="1407" y="118"/>
                  </a:cubicBezTo>
                  <a:cubicBezTo>
                    <a:pt x="1434" y="113"/>
                    <a:pt x="1454" y="88"/>
                    <a:pt x="1454" y="60"/>
                  </a:cubicBezTo>
                  <a:cubicBezTo>
                    <a:pt x="1454" y="27"/>
                    <a:pt x="1427" y="0"/>
                    <a:pt x="1394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ŝľïďe">
              <a:extLst>
                <a:ext uri="{FF2B5EF4-FFF2-40B4-BE49-F238E27FC236}">
                  <a16:creationId xmlns:a16="http://schemas.microsoft.com/office/drawing/2014/main" id="{9CA93E50-9DE1-455B-B439-64323676944D}"/>
                </a:ext>
              </a:extLst>
            </p:cNvPr>
            <p:cNvSpPr/>
            <p:nvPr/>
          </p:nvSpPr>
          <p:spPr bwMode="auto">
            <a:xfrm>
              <a:off x="4641851" y="2263775"/>
              <a:ext cx="517525" cy="515938"/>
            </a:xfrm>
            <a:prstGeom prst="ellipse">
              <a:avLst/>
            </a:prstGeom>
            <a:solidFill>
              <a:srgbClr val="D5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ṧlíḑe">
              <a:extLst>
                <a:ext uri="{FF2B5EF4-FFF2-40B4-BE49-F238E27FC236}">
                  <a16:creationId xmlns:a16="http://schemas.microsoft.com/office/drawing/2014/main" id="{2F261ACF-C8C4-4ECB-9B03-353746F0E3D9}"/>
                </a:ext>
              </a:extLst>
            </p:cNvPr>
            <p:cNvSpPr/>
            <p:nvPr/>
          </p:nvSpPr>
          <p:spPr bwMode="auto">
            <a:xfrm>
              <a:off x="6550026" y="2441575"/>
              <a:ext cx="1706563" cy="1828800"/>
            </a:xfrm>
            <a:custGeom>
              <a:avLst/>
              <a:gdLst>
                <a:gd name="T0" fmla="*/ 0 w 459"/>
                <a:gd name="T1" fmla="*/ 492 h 492"/>
                <a:gd name="T2" fmla="*/ 94 w 459"/>
                <a:gd name="T3" fmla="*/ 492 h 492"/>
                <a:gd name="T4" fmla="*/ 186 w 459"/>
                <a:gd name="T5" fmla="*/ 454 h 492"/>
                <a:gd name="T6" fmla="*/ 224 w 459"/>
                <a:gd name="T7" fmla="*/ 363 h 492"/>
                <a:gd name="T8" fmla="*/ 224 w 459"/>
                <a:gd name="T9" fmla="*/ 129 h 492"/>
                <a:gd name="T10" fmla="*/ 255 w 459"/>
                <a:gd name="T11" fmla="*/ 55 h 492"/>
                <a:gd name="T12" fmla="*/ 330 w 459"/>
                <a:gd name="T13" fmla="*/ 24 h 492"/>
                <a:gd name="T14" fmla="*/ 404 w 459"/>
                <a:gd name="T15" fmla="*/ 55 h 492"/>
                <a:gd name="T16" fmla="*/ 435 w 459"/>
                <a:gd name="T17" fmla="*/ 129 h 492"/>
                <a:gd name="T18" fmla="*/ 435 w 459"/>
                <a:gd name="T19" fmla="*/ 130 h 492"/>
                <a:gd name="T20" fmla="*/ 459 w 459"/>
                <a:gd name="T21" fmla="*/ 130 h 492"/>
                <a:gd name="T22" fmla="*/ 459 w 459"/>
                <a:gd name="T23" fmla="*/ 129 h 492"/>
                <a:gd name="T24" fmla="*/ 421 w 459"/>
                <a:gd name="T25" fmla="*/ 38 h 492"/>
                <a:gd name="T26" fmla="*/ 330 w 459"/>
                <a:gd name="T27" fmla="*/ 0 h 492"/>
                <a:gd name="T28" fmla="*/ 238 w 459"/>
                <a:gd name="T29" fmla="*/ 38 h 492"/>
                <a:gd name="T30" fmla="*/ 200 w 459"/>
                <a:gd name="T31" fmla="*/ 129 h 492"/>
                <a:gd name="T32" fmla="*/ 200 w 459"/>
                <a:gd name="T33" fmla="*/ 363 h 492"/>
                <a:gd name="T34" fmla="*/ 169 w 459"/>
                <a:gd name="T35" fmla="*/ 437 h 492"/>
                <a:gd name="T36" fmla="*/ 94 w 459"/>
                <a:gd name="T37" fmla="*/ 468 h 492"/>
                <a:gd name="T38" fmla="*/ 0 w 459"/>
                <a:gd name="T39" fmla="*/ 468 h 492"/>
                <a:gd name="T40" fmla="*/ 0 w 459"/>
                <a:gd name="T41" fmla="*/ 492 h 492"/>
                <a:gd name="T42" fmla="*/ 0 w 459"/>
                <a:gd name="T4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9" h="492">
                  <a:moveTo>
                    <a:pt x="0" y="492"/>
                  </a:moveTo>
                  <a:cubicBezTo>
                    <a:pt x="94" y="492"/>
                    <a:pt x="94" y="492"/>
                    <a:pt x="94" y="492"/>
                  </a:cubicBezTo>
                  <a:cubicBezTo>
                    <a:pt x="130" y="492"/>
                    <a:pt x="162" y="478"/>
                    <a:pt x="186" y="454"/>
                  </a:cubicBezTo>
                  <a:cubicBezTo>
                    <a:pt x="209" y="431"/>
                    <a:pt x="224" y="398"/>
                    <a:pt x="224" y="363"/>
                  </a:cubicBezTo>
                  <a:cubicBezTo>
                    <a:pt x="224" y="129"/>
                    <a:pt x="224" y="129"/>
                    <a:pt x="224" y="129"/>
                  </a:cubicBezTo>
                  <a:cubicBezTo>
                    <a:pt x="224" y="100"/>
                    <a:pt x="236" y="74"/>
                    <a:pt x="255" y="55"/>
                  </a:cubicBezTo>
                  <a:cubicBezTo>
                    <a:pt x="274" y="35"/>
                    <a:pt x="300" y="24"/>
                    <a:pt x="330" y="24"/>
                  </a:cubicBezTo>
                  <a:cubicBezTo>
                    <a:pt x="359" y="24"/>
                    <a:pt x="385" y="35"/>
                    <a:pt x="404" y="55"/>
                  </a:cubicBezTo>
                  <a:cubicBezTo>
                    <a:pt x="424" y="74"/>
                    <a:pt x="435" y="100"/>
                    <a:pt x="435" y="129"/>
                  </a:cubicBezTo>
                  <a:cubicBezTo>
                    <a:pt x="435" y="130"/>
                    <a:pt x="435" y="130"/>
                    <a:pt x="435" y="130"/>
                  </a:cubicBezTo>
                  <a:cubicBezTo>
                    <a:pt x="459" y="130"/>
                    <a:pt x="459" y="130"/>
                    <a:pt x="459" y="130"/>
                  </a:cubicBezTo>
                  <a:cubicBezTo>
                    <a:pt x="459" y="129"/>
                    <a:pt x="459" y="129"/>
                    <a:pt x="459" y="129"/>
                  </a:cubicBezTo>
                  <a:cubicBezTo>
                    <a:pt x="459" y="94"/>
                    <a:pt x="445" y="61"/>
                    <a:pt x="421" y="38"/>
                  </a:cubicBezTo>
                  <a:cubicBezTo>
                    <a:pt x="398" y="14"/>
                    <a:pt x="365" y="0"/>
                    <a:pt x="330" y="0"/>
                  </a:cubicBezTo>
                  <a:cubicBezTo>
                    <a:pt x="294" y="0"/>
                    <a:pt x="261" y="14"/>
                    <a:pt x="238" y="38"/>
                  </a:cubicBezTo>
                  <a:cubicBezTo>
                    <a:pt x="214" y="61"/>
                    <a:pt x="200" y="94"/>
                    <a:pt x="200" y="129"/>
                  </a:cubicBezTo>
                  <a:cubicBezTo>
                    <a:pt x="200" y="363"/>
                    <a:pt x="200" y="363"/>
                    <a:pt x="200" y="363"/>
                  </a:cubicBezTo>
                  <a:cubicBezTo>
                    <a:pt x="200" y="392"/>
                    <a:pt x="188" y="418"/>
                    <a:pt x="169" y="437"/>
                  </a:cubicBezTo>
                  <a:cubicBezTo>
                    <a:pt x="150" y="457"/>
                    <a:pt x="123" y="468"/>
                    <a:pt x="94" y="468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0" y="492"/>
                    <a:pt x="0" y="492"/>
                    <a:pt x="0" y="492"/>
                  </a:cubicBezTo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liďè">
              <a:extLst>
                <a:ext uri="{FF2B5EF4-FFF2-40B4-BE49-F238E27FC236}">
                  <a16:creationId xmlns:a16="http://schemas.microsoft.com/office/drawing/2014/main" id="{5DF30AA7-A9BF-4476-B768-5CFD350163F7}"/>
                </a:ext>
              </a:extLst>
            </p:cNvPr>
            <p:cNvSpPr/>
            <p:nvPr/>
          </p:nvSpPr>
          <p:spPr bwMode="auto">
            <a:xfrm>
              <a:off x="8101013" y="2779713"/>
              <a:ext cx="227013" cy="231775"/>
            </a:xfrm>
            <a:prstGeom prst="ellipse">
              <a:avLst/>
            </a:pr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ṥlïḑê">
              <a:extLst>
                <a:ext uri="{FF2B5EF4-FFF2-40B4-BE49-F238E27FC236}">
                  <a16:creationId xmlns:a16="http://schemas.microsoft.com/office/drawing/2014/main" id="{728614B3-69FB-438A-A9FE-68647C955680}"/>
                </a:ext>
              </a:extLst>
            </p:cNvPr>
            <p:cNvSpPr/>
            <p:nvPr/>
          </p:nvSpPr>
          <p:spPr bwMode="auto">
            <a:xfrm>
              <a:off x="6699251" y="4095750"/>
              <a:ext cx="225425" cy="231775"/>
            </a:xfrm>
            <a:prstGeom prst="ellipse">
              <a:avLst/>
            </a:pr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ídé">
              <a:extLst>
                <a:ext uri="{FF2B5EF4-FFF2-40B4-BE49-F238E27FC236}">
                  <a16:creationId xmlns:a16="http://schemas.microsoft.com/office/drawing/2014/main" id="{E7D10D9A-1622-444E-95B3-E47AFC15AA83}"/>
                </a:ext>
              </a:extLst>
            </p:cNvPr>
            <p:cNvSpPr/>
            <p:nvPr/>
          </p:nvSpPr>
          <p:spPr bwMode="auto">
            <a:xfrm>
              <a:off x="7721601" y="2925763"/>
              <a:ext cx="981075" cy="2185988"/>
            </a:xfrm>
            <a:custGeom>
              <a:avLst/>
              <a:gdLst>
                <a:gd name="T0" fmla="*/ 132 w 264"/>
                <a:gd name="T1" fmla="*/ 0 h 588"/>
                <a:gd name="T2" fmla="*/ 132 w 264"/>
                <a:gd name="T3" fmla="*/ 0 h 588"/>
                <a:gd name="T4" fmla="*/ 0 w 264"/>
                <a:gd name="T5" fmla="*/ 132 h 588"/>
                <a:gd name="T6" fmla="*/ 0 w 264"/>
                <a:gd name="T7" fmla="*/ 588 h 588"/>
                <a:gd name="T8" fmla="*/ 264 w 264"/>
                <a:gd name="T9" fmla="*/ 588 h 588"/>
                <a:gd name="T10" fmla="*/ 264 w 264"/>
                <a:gd name="T11" fmla="*/ 132 h 588"/>
                <a:gd name="T12" fmla="*/ 132 w 264"/>
                <a:gd name="T1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588"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59"/>
                    <a:pt x="0" y="132"/>
                  </a:cubicBezTo>
                  <a:cubicBezTo>
                    <a:pt x="0" y="588"/>
                    <a:pt x="0" y="588"/>
                    <a:pt x="0" y="588"/>
                  </a:cubicBezTo>
                  <a:cubicBezTo>
                    <a:pt x="264" y="588"/>
                    <a:pt x="264" y="588"/>
                    <a:pt x="264" y="588"/>
                  </a:cubicBezTo>
                  <a:cubicBezTo>
                    <a:pt x="264" y="132"/>
                    <a:pt x="264" y="132"/>
                    <a:pt x="264" y="132"/>
                  </a:cubicBezTo>
                  <a:cubicBezTo>
                    <a:pt x="264" y="59"/>
                    <a:pt x="205" y="0"/>
                    <a:pt x="132" y="0"/>
                  </a:cubicBezTo>
                  <a:close/>
                </a:path>
              </a:pathLst>
            </a:custGeom>
            <a:solidFill>
              <a:srgbClr val="002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sḻîḋé">
              <a:extLst>
                <a:ext uri="{FF2B5EF4-FFF2-40B4-BE49-F238E27FC236}">
                  <a16:creationId xmlns:a16="http://schemas.microsoft.com/office/drawing/2014/main" id="{A6132733-BD2C-44BD-B268-472D1E275A47}"/>
                </a:ext>
              </a:extLst>
            </p:cNvPr>
            <p:cNvSpPr/>
            <p:nvPr/>
          </p:nvSpPr>
          <p:spPr bwMode="auto">
            <a:xfrm>
              <a:off x="7721601" y="4151313"/>
              <a:ext cx="981075" cy="9604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ṡ1îḋé">
              <a:extLst>
                <a:ext uri="{FF2B5EF4-FFF2-40B4-BE49-F238E27FC236}">
                  <a16:creationId xmlns:a16="http://schemas.microsoft.com/office/drawing/2014/main" id="{99EDFE28-646F-407A-89E5-200F9B6296A6}"/>
                </a:ext>
              </a:extLst>
            </p:cNvPr>
            <p:cNvSpPr/>
            <p:nvPr/>
          </p:nvSpPr>
          <p:spPr bwMode="auto">
            <a:xfrm>
              <a:off x="7910513" y="3294063"/>
              <a:ext cx="603250" cy="709613"/>
            </a:xfrm>
            <a:custGeom>
              <a:avLst/>
              <a:gdLst>
                <a:gd name="T0" fmla="*/ 158 w 162"/>
                <a:gd name="T1" fmla="*/ 191 h 191"/>
                <a:gd name="T2" fmla="*/ 5 w 162"/>
                <a:gd name="T3" fmla="*/ 191 h 191"/>
                <a:gd name="T4" fmla="*/ 0 w 162"/>
                <a:gd name="T5" fmla="*/ 186 h 191"/>
                <a:gd name="T6" fmla="*/ 0 w 162"/>
                <a:gd name="T7" fmla="*/ 5 h 191"/>
                <a:gd name="T8" fmla="*/ 5 w 162"/>
                <a:gd name="T9" fmla="*/ 0 h 191"/>
                <a:gd name="T10" fmla="*/ 158 w 162"/>
                <a:gd name="T11" fmla="*/ 0 h 191"/>
                <a:gd name="T12" fmla="*/ 162 w 162"/>
                <a:gd name="T13" fmla="*/ 5 h 191"/>
                <a:gd name="T14" fmla="*/ 162 w 162"/>
                <a:gd name="T15" fmla="*/ 186 h 191"/>
                <a:gd name="T16" fmla="*/ 158 w 162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91">
                  <a:moveTo>
                    <a:pt x="158" y="191"/>
                  </a:moveTo>
                  <a:cubicBezTo>
                    <a:pt x="5" y="191"/>
                    <a:pt x="5" y="191"/>
                    <a:pt x="5" y="191"/>
                  </a:cubicBezTo>
                  <a:cubicBezTo>
                    <a:pt x="2" y="191"/>
                    <a:pt x="0" y="188"/>
                    <a:pt x="0" y="18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2" y="2"/>
                    <a:pt x="162" y="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8"/>
                    <a:pt x="160" y="191"/>
                    <a:pt x="158" y="191"/>
                  </a:cubicBez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$ḷïḑé">
              <a:extLst>
                <a:ext uri="{FF2B5EF4-FFF2-40B4-BE49-F238E27FC236}">
                  <a16:creationId xmlns:a16="http://schemas.microsoft.com/office/drawing/2014/main" id="{4B19880F-0B2A-4B31-9E85-E3535CE277A2}"/>
                </a:ext>
              </a:extLst>
            </p:cNvPr>
            <p:cNvSpPr/>
            <p:nvPr/>
          </p:nvSpPr>
          <p:spPr bwMode="auto">
            <a:xfrm>
              <a:off x="8070851" y="4270375"/>
              <a:ext cx="282575" cy="681038"/>
            </a:xfrm>
            <a:custGeom>
              <a:avLst/>
              <a:gdLst>
                <a:gd name="T0" fmla="*/ 145 w 178"/>
                <a:gd name="T1" fmla="*/ 0 h 429"/>
                <a:gd name="T2" fmla="*/ 0 w 178"/>
                <a:gd name="T3" fmla="*/ 246 h 429"/>
                <a:gd name="T4" fmla="*/ 82 w 178"/>
                <a:gd name="T5" fmla="*/ 244 h 429"/>
                <a:gd name="T6" fmla="*/ 35 w 178"/>
                <a:gd name="T7" fmla="*/ 429 h 429"/>
                <a:gd name="T8" fmla="*/ 178 w 178"/>
                <a:gd name="T9" fmla="*/ 188 h 429"/>
                <a:gd name="T10" fmla="*/ 96 w 178"/>
                <a:gd name="T11" fmla="*/ 190 h 429"/>
                <a:gd name="T12" fmla="*/ 145 w 178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429">
                  <a:moveTo>
                    <a:pt x="145" y="0"/>
                  </a:moveTo>
                  <a:lnTo>
                    <a:pt x="0" y="246"/>
                  </a:lnTo>
                  <a:lnTo>
                    <a:pt x="82" y="244"/>
                  </a:lnTo>
                  <a:lnTo>
                    <a:pt x="35" y="429"/>
                  </a:lnTo>
                  <a:lnTo>
                    <a:pt x="178" y="188"/>
                  </a:lnTo>
                  <a:lnTo>
                    <a:pt x="96" y="19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ŝľîḓê">
              <a:extLst>
                <a:ext uri="{FF2B5EF4-FFF2-40B4-BE49-F238E27FC236}">
                  <a16:creationId xmlns:a16="http://schemas.microsoft.com/office/drawing/2014/main" id="{169BA0EE-2E17-4493-85FD-DB2AA5E4EAAC}"/>
                </a:ext>
              </a:extLst>
            </p:cNvPr>
            <p:cNvSpPr/>
            <p:nvPr/>
          </p:nvSpPr>
          <p:spPr bwMode="auto">
            <a:xfrm>
              <a:off x="8067676" y="3449638"/>
              <a:ext cx="288925" cy="460375"/>
            </a:xfrm>
            <a:custGeom>
              <a:avLst/>
              <a:gdLst>
                <a:gd name="T0" fmla="*/ 70 w 78"/>
                <a:gd name="T1" fmla="*/ 122 h 124"/>
                <a:gd name="T2" fmla="*/ 70 w 78"/>
                <a:gd name="T3" fmla="*/ 120 h 124"/>
                <a:gd name="T4" fmla="*/ 8 w 78"/>
                <a:gd name="T5" fmla="*/ 120 h 124"/>
                <a:gd name="T6" fmla="*/ 4 w 78"/>
                <a:gd name="T7" fmla="*/ 116 h 124"/>
                <a:gd name="T8" fmla="*/ 4 w 78"/>
                <a:gd name="T9" fmla="*/ 8 h 124"/>
                <a:gd name="T10" fmla="*/ 8 w 78"/>
                <a:gd name="T11" fmla="*/ 4 h 124"/>
                <a:gd name="T12" fmla="*/ 70 w 78"/>
                <a:gd name="T13" fmla="*/ 4 h 124"/>
                <a:gd name="T14" fmla="*/ 74 w 78"/>
                <a:gd name="T15" fmla="*/ 8 h 124"/>
                <a:gd name="T16" fmla="*/ 74 w 78"/>
                <a:gd name="T17" fmla="*/ 116 h 124"/>
                <a:gd name="T18" fmla="*/ 70 w 78"/>
                <a:gd name="T19" fmla="*/ 120 h 124"/>
                <a:gd name="T20" fmla="*/ 70 w 78"/>
                <a:gd name="T21" fmla="*/ 122 h 124"/>
                <a:gd name="T22" fmla="*/ 70 w 78"/>
                <a:gd name="T23" fmla="*/ 124 h 124"/>
                <a:gd name="T24" fmla="*/ 78 w 78"/>
                <a:gd name="T25" fmla="*/ 116 h 124"/>
                <a:gd name="T26" fmla="*/ 78 w 78"/>
                <a:gd name="T27" fmla="*/ 8 h 124"/>
                <a:gd name="T28" fmla="*/ 70 w 78"/>
                <a:gd name="T29" fmla="*/ 0 h 124"/>
                <a:gd name="T30" fmla="*/ 8 w 78"/>
                <a:gd name="T31" fmla="*/ 0 h 124"/>
                <a:gd name="T32" fmla="*/ 0 w 78"/>
                <a:gd name="T33" fmla="*/ 8 h 124"/>
                <a:gd name="T34" fmla="*/ 0 w 78"/>
                <a:gd name="T35" fmla="*/ 116 h 124"/>
                <a:gd name="T36" fmla="*/ 8 w 78"/>
                <a:gd name="T37" fmla="*/ 124 h 124"/>
                <a:gd name="T38" fmla="*/ 70 w 78"/>
                <a:gd name="T39" fmla="*/ 124 h 124"/>
                <a:gd name="T40" fmla="*/ 70 w 78"/>
                <a:gd name="T41" fmla="*/ 1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124">
                  <a:moveTo>
                    <a:pt x="70" y="122"/>
                  </a:moveTo>
                  <a:cubicBezTo>
                    <a:pt x="70" y="120"/>
                    <a:pt x="70" y="120"/>
                    <a:pt x="70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0"/>
                    <a:pt x="4" y="118"/>
                    <a:pt x="4" y="1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2" y="4"/>
                    <a:pt x="74" y="6"/>
                    <a:pt x="74" y="8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8"/>
                    <a:pt x="72" y="120"/>
                    <a:pt x="70" y="120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5" y="124"/>
                    <a:pt x="78" y="120"/>
                    <a:pt x="78" y="1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4"/>
                    <a:pt x="75" y="0"/>
                    <a:pt x="7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0"/>
                    <a:pt x="4" y="124"/>
                    <a:pt x="8" y="124"/>
                  </a:cubicBezTo>
                  <a:cubicBezTo>
                    <a:pt x="70" y="124"/>
                    <a:pt x="70" y="124"/>
                    <a:pt x="70" y="124"/>
                  </a:cubicBezTo>
                  <a:lnTo>
                    <a:pt x="70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ś1îḓé">
              <a:extLst>
                <a:ext uri="{FF2B5EF4-FFF2-40B4-BE49-F238E27FC236}">
                  <a16:creationId xmlns:a16="http://schemas.microsoft.com/office/drawing/2014/main" id="{F6BE39C5-CD60-423D-A10A-BC9D361F6712}"/>
                </a:ext>
              </a:extLst>
            </p:cNvPr>
            <p:cNvSpPr/>
            <p:nvPr/>
          </p:nvSpPr>
          <p:spPr bwMode="auto">
            <a:xfrm>
              <a:off x="8101013" y="3762375"/>
              <a:ext cx="227013" cy="111125"/>
            </a:xfrm>
            <a:custGeom>
              <a:avLst/>
              <a:gdLst>
                <a:gd name="T0" fmla="*/ 57 w 61"/>
                <a:gd name="T1" fmla="*/ 0 h 30"/>
                <a:gd name="T2" fmla="*/ 4 w 61"/>
                <a:gd name="T3" fmla="*/ 0 h 30"/>
                <a:gd name="T4" fmla="*/ 0 w 61"/>
                <a:gd name="T5" fmla="*/ 5 h 30"/>
                <a:gd name="T6" fmla="*/ 0 w 61"/>
                <a:gd name="T7" fmla="*/ 26 h 30"/>
                <a:gd name="T8" fmla="*/ 4 w 61"/>
                <a:gd name="T9" fmla="*/ 30 h 30"/>
                <a:gd name="T10" fmla="*/ 57 w 61"/>
                <a:gd name="T11" fmla="*/ 30 h 30"/>
                <a:gd name="T12" fmla="*/ 61 w 61"/>
                <a:gd name="T13" fmla="*/ 26 h 30"/>
                <a:gd name="T14" fmla="*/ 61 w 61"/>
                <a:gd name="T15" fmla="*/ 5 h 30"/>
                <a:gd name="T16" fmla="*/ 57 w 6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0">
                  <a:moveTo>
                    <a:pt x="5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61" y="28"/>
                    <a:pt x="61" y="26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2"/>
                    <a:pt x="5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ḷîḍé">
              <a:extLst>
                <a:ext uri="{FF2B5EF4-FFF2-40B4-BE49-F238E27FC236}">
                  <a16:creationId xmlns:a16="http://schemas.microsoft.com/office/drawing/2014/main" id="{951A5BF1-F601-4462-9315-1CE35D32B2F9}"/>
                </a:ext>
              </a:extLst>
            </p:cNvPr>
            <p:cNvSpPr/>
            <p:nvPr/>
          </p:nvSpPr>
          <p:spPr bwMode="auto">
            <a:xfrm>
              <a:off x="8101013" y="3635375"/>
              <a:ext cx="227013" cy="107950"/>
            </a:xfrm>
            <a:custGeom>
              <a:avLst/>
              <a:gdLst>
                <a:gd name="T0" fmla="*/ 57 w 61"/>
                <a:gd name="T1" fmla="*/ 0 h 29"/>
                <a:gd name="T2" fmla="*/ 4 w 61"/>
                <a:gd name="T3" fmla="*/ 0 h 29"/>
                <a:gd name="T4" fmla="*/ 0 w 61"/>
                <a:gd name="T5" fmla="*/ 4 h 29"/>
                <a:gd name="T6" fmla="*/ 0 w 61"/>
                <a:gd name="T7" fmla="*/ 25 h 29"/>
                <a:gd name="T8" fmla="*/ 4 w 61"/>
                <a:gd name="T9" fmla="*/ 29 h 29"/>
                <a:gd name="T10" fmla="*/ 57 w 61"/>
                <a:gd name="T11" fmla="*/ 29 h 29"/>
                <a:gd name="T12" fmla="*/ 61 w 61"/>
                <a:gd name="T13" fmla="*/ 25 h 29"/>
                <a:gd name="T14" fmla="*/ 61 w 61"/>
                <a:gd name="T15" fmla="*/ 4 h 29"/>
                <a:gd name="T16" fmla="*/ 57 w 6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9">
                  <a:moveTo>
                    <a:pt x="5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29"/>
                    <a:pt x="4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9" y="29"/>
                    <a:pt x="61" y="28"/>
                    <a:pt x="61" y="2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2"/>
                    <a:pt x="5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ŝ1îḋé">
              <a:extLst>
                <a:ext uri="{FF2B5EF4-FFF2-40B4-BE49-F238E27FC236}">
                  <a16:creationId xmlns:a16="http://schemas.microsoft.com/office/drawing/2014/main" id="{73F423F0-7E8F-4D8C-BA1C-F8F9C9220155}"/>
                </a:ext>
              </a:extLst>
            </p:cNvPr>
            <p:cNvSpPr/>
            <p:nvPr/>
          </p:nvSpPr>
          <p:spPr bwMode="auto">
            <a:xfrm>
              <a:off x="8101013" y="3505200"/>
              <a:ext cx="227013" cy="111125"/>
            </a:xfrm>
            <a:custGeom>
              <a:avLst/>
              <a:gdLst>
                <a:gd name="T0" fmla="*/ 57 w 61"/>
                <a:gd name="T1" fmla="*/ 0 h 30"/>
                <a:gd name="T2" fmla="*/ 4 w 61"/>
                <a:gd name="T3" fmla="*/ 0 h 30"/>
                <a:gd name="T4" fmla="*/ 0 w 61"/>
                <a:gd name="T5" fmla="*/ 5 h 30"/>
                <a:gd name="T6" fmla="*/ 0 w 61"/>
                <a:gd name="T7" fmla="*/ 26 h 30"/>
                <a:gd name="T8" fmla="*/ 4 w 61"/>
                <a:gd name="T9" fmla="*/ 30 h 30"/>
                <a:gd name="T10" fmla="*/ 57 w 61"/>
                <a:gd name="T11" fmla="*/ 30 h 30"/>
                <a:gd name="T12" fmla="*/ 61 w 61"/>
                <a:gd name="T13" fmla="*/ 26 h 30"/>
                <a:gd name="T14" fmla="*/ 61 w 61"/>
                <a:gd name="T15" fmla="*/ 5 h 30"/>
                <a:gd name="T16" fmla="*/ 57 w 6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0">
                  <a:moveTo>
                    <a:pt x="5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61" y="28"/>
                    <a:pt x="61" y="26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2"/>
                    <a:pt x="5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ṧlíḓè">
              <a:extLst>
                <a:ext uri="{FF2B5EF4-FFF2-40B4-BE49-F238E27FC236}">
                  <a16:creationId xmlns:a16="http://schemas.microsoft.com/office/drawing/2014/main" id="{2C5AD1C7-D8BE-4B68-B454-9A1E8D1A99BF}"/>
                </a:ext>
              </a:extLst>
            </p:cNvPr>
            <p:cNvSpPr/>
            <p:nvPr/>
          </p:nvSpPr>
          <p:spPr bwMode="auto">
            <a:xfrm>
              <a:off x="8148638" y="3386138"/>
              <a:ext cx="127000" cy="44450"/>
            </a:xfrm>
            <a:custGeom>
              <a:avLst/>
              <a:gdLst>
                <a:gd name="T0" fmla="*/ 30 w 34"/>
                <a:gd name="T1" fmla="*/ 0 h 12"/>
                <a:gd name="T2" fmla="*/ 4 w 34"/>
                <a:gd name="T3" fmla="*/ 0 h 12"/>
                <a:gd name="T4" fmla="*/ 0 w 34"/>
                <a:gd name="T5" fmla="*/ 4 h 12"/>
                <a:gd name="T6" fmla="*/ 0 w 34"/>
                <a:gd name="T7" fmla="*/ 12 h 12"/>
                <a:gd name="T8" fmla="*/ 34 w 34"/>
                <a:gd name="T9" fmla="*/ 12 h 12"/>
                <a:gd name="T10" fmla="*/ 34 w 34"/>
                <a:gd name="T11" fmla="*/ 4 h 12"/>
                <a:gd name="T12" fmla="*/ 30 w 3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">
                  <a:moveTo>
                    <a:pt x="3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ṡḷíḋè">
              <a:extLst>
                <a:ext uri="{FF2B5EF4-FFF2-40B4-BE49-F238E27FC236}">
                  <a16:creationId xmlns:a16="http://schemas.microsoft.com/office/drawing/2014/main" id="{0FB9B2D8-0C5B-4454-8FF5-7727B5A2CE46}"/>
                </a:ext>
              </a:extLst>
            </p:cNvPr>
            <p:cNvSpPr/>
            <p:nvPr/>
          </p:nvSpPr>
          <p:spPr bwMode="auto">
            <a:xfrm>
              <a:off x="7458076" y="5073650"/>
              <a:ext cx="1509713" cy="320675"/>
            </a:xfrm>
            <a:custGeom>
              <a:avLst/>
              <a:gdLst>
                <a:gd name="T0" fmla="*/ 384 w 406"/>
                <a:gd name="T1" fmla="*/ 0 h 86"/>
                <a:gd name="T2" fmla="*/ 22 w 406"/>
                <a:gd name="T3" fmla="*/ 0 h 86"/>
                <a:gd name="T4" fmla="*/ 0 w 406"/>
                <a:gd name="T5" fmla="*/ 22 h 86"/>
                <a:gd name="T6" fmla="*/ 0 w 406"/>
                <a:gd name="T7" fmla="*/ 86 h 86"/>
                <a:gd name="T8" fmla="*/ 406 w 406"/>
                <a:gd name="T9" fmla="*/ 86 h 86"/>
                <a:gd name="T10" fmla="*/ 406 w 406"/>
                <a:gd name="T11" fmla="*/ 22 h 86"/>
                <a:gd name="T12" fmla="*/ 384 w 406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86">
                  <a:moveTo>
                    <a:pt x="38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9"/>
                    <a:pt x="397" y="0"/>
                    <a:pt x="3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ṡľiḑê">
              <a:extLst>
                <a:ext uri="{FF2B5EF4-FFF2-40B4-BE49-F238E27FC236}">
                  <a16:creationId xmlns:a16="http://schemas.microsoft.com/office/drawing/2014/main" id="{5D971D04-2584-4083-9CDB-B4FD7FF4CB84}"/>
                </a:ext>
              </a:extLst>
            </p:cNvPr>
            <p:cNvSpPr/>
            <p:nvPr/>
          </p:nvSpPr>
          <p:spPr bwMode="auto">
            <a:xfrm>
              <a:off x="4600576" y="2779713"/>
              <a:ext cx="2079625" cy="1243013"/>
            </a:xfrm>
            <a:custGeom>
              <a:avLst/>
              <a:gdLst>
                <a:gd name="T0" fmla="*/ 0 w 559"/>
                <a:gd name="T1" fmla="*/ 138 h 334"/>
                <a:gd name="T2" fmla="*/ 358 w 559"/>
                <a:gd name="T3" fmla="*/ 78 h 334"/>
                <a:gd name="T4" fmla="*/ 356 w 559"/>
                <a:gd name="T5" fmla="*/ 334 h 334"/>
                <a:gd name="T6" fmla="*/ 503 w 559"/>
                <a:gd name="T7" fmla="*/ 236 h 334"/>
                <a:gd name="T8" fmla="*/ 523 w 559"/>
                <a:gd name="T9" fmla="*/ 102 h 334"/>
                <a:gd name="T10" fmla="*/ 447 w 559"/>
                <a:gd name="T11" fmla="*/ 47 h 334"/>
                <a:gd name="T12" fmla="*/ 329 w 559"/>
                <a:gd name="T13" fmla="*/ 0 h 334"/>
                <a:gd name="T14" fmla="*/ 183 w 559"/>
                <a:gd name="T15" fmla="*/ 39 h 334"/>
                <a:gd name="T16" fmla="*/ 99 w 559"/>
                <a:gd name="T17" fmla="*/ 49 h 334"/>
                <a:gd name="T18" fmla="*/ 35 w 559"/>
                <a:gd name="T19" fmla="*/ 78 h 334"/>
                <a:gd name="T20" fmla="*/ 0 w 559"/>
                <a:gd name="T21" fmla="*/ 13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" h="334">
                  <a:moveTo>
                    <a:pt x="0" y="138"/>
                  </a:moveTo>
                  <a:cubicBezTo>
                    <a:pt x="0" y="138"/>
                    <a:pt x="156" y="18"/>
                    <a:pt x="358" y="78"/>
                  </a:cubicBezTo>
                  <a:cubicBezTo>
                    <a:pt x="559" y="137"/>
                    <a:pt x="356" y="334"/>
                    <a:pt x="356" y="334"/>
                  </a:cubicBezTo>
                  <a:cubicBezTo>
                    <a:pt x="503" y="236"/>
                    <a:pt x="503" y="236"/>
                    <a:pt x="503" y="236"/>
                  </a:cubicBezTo>
                  <a:cubicBezTo>
                    <a:pt x="523" y="102"/>
                    <a:pt x="523" y="102"/>
                    <a:pt x="523" y="102"/>
                  </a:cubicBezTo>
                  <a:cubicBezTo>
                    <a:pt x="447" y="47"/>
                    <a:pt x="447" y="47"/>
                    <a:pt x="447" y="47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183" y="39"/>
                    <a:pt x="183" y="39"/>
                    <a:pt x="183" y="3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0" y="138"/>
                    <a:pt x="0" y="138"/>
                    <a:pt x="0" y="138"/>
                  </a:cubicBezTo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ṡḷîḑe">
              <a:extLst>
                <a:ext uri="{FF2B5EF4-FFF2-40B4-BE49-F238E27FC236}">
                  <a16:creationId xmlns:a16="http://schemas.microsoft.com/office/drawing/2014/main" id="{756DBF53-D972-43DC-AB30-527D97C68BDF}"/>
                </a:ext>
              </a:extLst>
            </p:cNvPr>
            <p:cNvSpPr/>
            <p:nvPr/>
          </p:nvSpPr>
          <p:spPr bwMode="auto">
            <a:xfrm>
              <a:off x="4849813" y="4256088"/>
              <a:ext cx="788988" cy="625475"/>
            </a:xfrm>
            <a:custGeom>
              <a:avLst/>
              <a:gdLst>
                <a:gd name="T0" fmla="*/ 212 w 212"/>
                <a:gd name="T1" fmla="*/ 0 h 168"/>
                <a:gd name="T2" fmla="*/ 148 w 212"/>
                <a:gd name="T3" fmla="*/ 0 h 168"/>
                <a:gd name="T4" fmla="*/ 82 w 212"/>
                <a:gd name="T5" fmla="*/ 39 h 168"/>
                <a:gd name="T6" fmla="*/ 58 w 212"/>
                <a:gd name="T7" fmla="*/ 80 h 168"/>
                <a:gd name="T8" fmla="*/ 0 w 212"/>
                <a:gd name="T9" fmla="*/ 168 h 168"/>
                <a:gd name="T10" fmla="*/ 124 w 212"/>
                <a:gd name="T11" fmla="*/ 168 h 168"/>
                <a:gd name="T12" fmla="*/ 212 w 212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68">
                  <a:moveTo>
                    <a:pt x="212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20" y="0"/>
                    <a:pt x="95" y="15"/>
                    <a:pt x="82" y="39"/>
                  </a:cubicBezTo>
                  <a:cubicBezTo>
                    <a:pt x="74" y="53"/>
                    <a:pt x="66" y="67"/>
                    <a:pt x="58" y="8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124" y="168"/>
                    <a:pt x="124" y="168"/>
                    <a:pt x="124" y="168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śḷiḑê">
              <a:extLst>
                <a:ext uri="{FF2B5EF4-FFF2-40B4-BE49-F238E27FC236}">
                  <a16:creationId xmlns:a16="http://schemas.microsoft.com/office/drawing/2014/main" id="{3006E043-3993-4EF7-8050-EAF70F5BB327}"/>
                </a:ext>
              </a:extLst>
            </p:cNvPr>
            <p:cNvSpPr/>
            <p:nvPr/>
          </p:nvSpPr>
          <p:spPr bwMode="auto">
            <a:xfrm>
              <a:off x="5176838" y="3646488"/>
              <a:ext cx="1295400" cy="1274763"/>
            </a:xfrm>
            <a:custGeom>
              <a:avLst/>
              <a:gdLst>
                <a:gd name="T0" fmla="*/ 348 w 348"/>
                <a:gd name="T1" fmla="*/ 3 h 343"/>
                <a:gd name="T2" fmla="*/ 268 w 348"/>
                <a:gd name="T3" fmla="*/ 0 h 343"/>
                <a:gd name="T4" fmla="*/ 226 w 348"/>
                <a:gd name="T5" fmla="*/ 21 h 343"/>
                <a:gd name="T6" fmla="*/ 0 w 348"/>
                <a:gd name="T7" fmla="*/ 337 h 343"/>
                <a:gd name="T8" fmla="*/ 203 w 348"/>
                <a:gd name="T9" fmla="*/ 343 h 343"/>
                <a:gd name="T10" fmla="*/ 348 w 348"/>
                <a:gd name="T11" fmla="*/ 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8" h="343">
                  <a:moveTo>
                    <a:pt x="348" y="3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2" y="0"/>
                    <a:pt x="236" y="8"/>
                    <a:pt x="226" y="21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348" y="3"/>
                    <a:pt x="348" y="3"/>
                    <a:pt x="348" y="3"/>
                  </a:cubicBezTo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ṥľïḋê">
              <a:extLst>
                <a:ext uri="{FF2B5EF4-FFF2-40B4-BE49-F238E27FC236}">
                  <a16:creationId xmlns:a16="http://schemas.microsoft.com/office/drawing/2014/main" id="{C4C0B7B5-36E0-44E5-A338-A4B2E7F99FAE}"/>
                </a:ext>
              </a:extLst>
            </p:cNvPr>
            <p:cNvSpPr/>
            <p:nvPr/>
          </p:nvSpPr>
          <p:spPr bwMode="auto">
            <a:xfrm>
              <a:off x="4367213" y="3621088"/>
              <a:ext cx="233363" cy="177800"/>
            </a:xfrm>
            <a:custGeom>
              <a:avLst/>
              <a:gdLst>
                <a:gd name="T0" fmla="*/ 9 w 63"/>
                <a:gd name="T1" fmla="*/ 44 h 48"/>
                <a:gd name="T2" fmla="*/ 2 w 63"/>
                <a:gd name="T3" fmla="*/ 29 h 48"/>
                <a:gd name="T4" fmla="*/ 5 w 63"/>
                <a:gd name="T5" fmla="*/ 20 h 48"/>
                <a:gd name="T6" fmla="*/ 46 w 63"/>
                <a:gd name="T7" fmla="*/ 1 h 48"/>
                <a:gd name="T8" fmla="*/ 54 w 63"/>
                <a:gd name="T9" fmla="*/ 4 h 48"/>
                <a:gd name="T10" fmla="*/ 61 w 63"/>
                <a:gd name="T11" fmla="*/ 19 h 48"/>
                <a:gd name="T12" fmla="*/ 58 w 63"/>
                <a:gd name="T13" fmla="*/ 28 h 48"/>
                <a:gd name="T14" fmla="*/ 17 w 63"/>
                <a:gd name="T15" fmla="*/ 47 h 48"/>
                <a:gd name="T16" fmla="*/ 9 w 63"/>
                <a:gd name="T1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8">
                  <a:moveTo>
                    <a:pt x="9" y="44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0" y="26"/>
                    <a:pt x="2" y="22"/>
                    <a:pt x="5" y="2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3" y="1"/>
                    <a:pt x="54" y="4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3" y="22"/>
                    <a:pt x="61" y="26"/>
                    <a:pt x="58" y="2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8"/>
                    <a:pt x="10" y="47"/>
                    <a:pt x="9" y="44"/>
                  </a:cubicBezTo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ŝļîḑè">
              <a:extLst>
                <a:ext uri="{FF2B5EF4-FFF2-40B4-BE49-F238E27FC236}">
                  <a16:creationId xmlns:a16="http://schemas.microsoft.com/office/drawing/2014/main" id="{8E5F7BE4-0809-4CA0-B80C-4962A9E199DF}"/>
                </a:ext>
              </a:extLst>
            </p:cNvPr>
            <p:cNvSpPr/>
            <p:nvPr/>
          </p:nvSpPr>
          <p:spPr bwMode="auto">
            <a:xfrm>
              <a:off x="4575176" y="4873625"/>
              <a:ext cx="550863" cy="96838"/>
            </a:xfrm>
            <a:custGeom>
              <a:avLst/>
              <a:gdLst>
                <a:gd name="T0" fmla="*/ 347 w 347"/>
                <a:gd name="T1" fmla="*/ 0 h 61"/>
                <a:gd name="T2" fmla="*/ 0 w 347"/>
                <a:gd name="T3" fmla="*/ 19 h 61"/>
                <a:gd name="T4" fmla="*/ 82 w 347"/>
                <a:gd name="T5" fmla="*/ 61 h 61"/>
                <a:gd name="T6" fmla="*/ 213 w 347"/>
                <a:gd name="T7" fmla="*/ 54 h 61"/>
                <a:gd name="T8" fmla="*/ 316 w 347"/>
                <a:gd name="T9" fmla="*/ 47 h 61"/>
                <a:gd name="T10" fmla="*/ 347 w 34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61">
                  <a:moveTo>
                    <a:pt x="347" y="0"/>
                  </a:moveTo>
                  <a:lnTo>
                    <a:pt x="0" y="19"/>
                  </a:lnTo>
                  <a:lnTo>
                    <a:pt x="82" y="61"/>
                  </a:lnTo>
                  <a:lnTo>
                    <a:pt x="213" y="54"/>
                  </a:lnTo>
                  <a:lnTo>
                    <a:pt x="316" y="47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ṣḻíḑe">
              <a:extLst>
                <a:ext uri="{FF2B5EF4-FFF2-40B4-BE49-F238E27FC236}">
                  <a16:creationId xmlns:a16="http://schemas.microsoft.com/office/drawing/2014/main" id="{72174E0B-F7B4-4C45-82DC-725DEFBCA971}"/>
                </a:ext>
              </a:extLst>
            </p:cNvPr>
            <p:cNvSpPr/>
            <p:nvPr/>
          </p:nvSpPr>
          <p:spPr bwMode="auto">
            <a:xfrm>
              <a:off x="3879851" y="3400425"/>
              <a:ext cx="498475" cy="1243013"/>
            </a:xfrm>
            <a:custGeom>
              <a:avLst/>
              <a:gdLst>
                <a:gd name="T0" fmla="*/ 314 w 314"/>
                <a:gd name="T1" fmla="*/ 0 h 783"/>
                <a:gd name="T2" fmla="*/ 314 w 314"/>
                <a:gd name="T3" fmla="*/ 783 h 783"/>
                <a:gd name="T4" fmla="*/ 0 w 314"/>
                <a:gd name="T5" fmla="*/ 338 h 783"/>
                <a:gd name="T6" fmla="*/ 314 w 314"/>
                <a:gd name="T7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783">
                  <a:moveTo>
                    <a:pt x="314" y="0"/>
                  </a:moveTo>
                  <a:lnTo>
                    <a:pt x="314" y="783"/>
                  </a:lnTo>
                  <a:lnTo>
                    <a:pt x="0" y="338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ś1idê">
              <a:extLst>
                <a:ext uri="{FF2B5EF4-FFF2-40B4-BE49-F238E27FC236}">
                  <a16:creationId xmlns:a16="http://schemas.microsoft.com/office/drawing/2014/main" id="{607D43AC-C2A2-4145-AF43-0496B43C9D4A}"/>
                </a:ext>
              </a:extLst>
            </p:cNvPr>
            <p:cNvSpPr/>
            <p:nvPr/>
          </p:nvSpPr>
          <p:spPr bwMode="auto">
            <a:xfrm>
              <a:off x="3879851" y="3400425"/>
              <a:ext cx="498475" cy="1243013"/>
            </a:xfrm>
            <a:custGeom>
              <a:avLst/>
              <a:gdLst>
                <a:gd name="T0" fmla="*/ 314 w 314"/>
                <a:gd name="T1" fmla="*/ 0 h 783"/>
                <a:gd name="T2" fmla="*/ 314 w 314"/>
                <a:gd name="T3" fmla="*/ 783 h 783"/>
                <a:gd name="T4" fmla="*/ 0 w 314"/>
                <a:gd name="T5" fmla="*/ 338 h 783"/>
                <a:gd name="T6" fmla="*/ 314 w 314"/>
                <a:gd name="T7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783">
                  <a:moveTo>
                    <a:pt x="314" y="0"/>
                  </a:moveTo>
                  <a:lnTo>
                    <a:pt x="314" y="783"/>
                  </a:lnTo>
                  <a:lnTo>
                    <a:pt x="0" y="338"/>
                  </a:lnTo>
                  <a:lnTo>
                    <a:pt x="3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ṧ1iḑé">
              <a:extLst>
                <a:ext uri="{FF2B5EF4-FFF2-40B4-BE49-F238E27FC236}">
                  <a16:creationId xmlns:a16="http://schemas.microsoft.com/office/drawing/2014/main" id="{63489929-C9C8-4A4E-A385-2B19A184C949}"/>
                </a:ext>
              </a:extLst>
            </p:cNvPr>
            <p:cNvSpPr/>
            <p:nvPr/>
          </p:nvSpPr>
          <p:spPr bwMode="auto">
            <a:xfrm>
              <a:off x="3365501" y="4394200"/>
              <a:ext cx="1916113" cy="717550"/>
            </a:xfrm>
            <a:custGeom>
              <a:avLst/>
              <a:gdLst>
                <a:gd name="T0" fmla="*/ 0 w 1207"/>
                <a:gd name="T1" fmla="*/ 35 h 452"/>
                <a:gd name="T2" fmla="*/ 85 w 1207"/>
                <a:gd name="T3" fmla="*/ 267 h 452"/>
                <a:gd name="T4" fmla="*/ 338 w 1207"/>
                <a:gd name="T5" fmla="*/ 452 h 452"/>
                <a:gd name="T6" fmla="*/ 1207 w 1207"/>
                <a:gd name="T7" fmla="*/ 419 h 452"/>
                <a:gd name="T8" fmla="*/ 481 w 1207"/>
                <a:gd name="T9" fmla="*/ 227 h 452"/>
                <a:gd name="T10" fmla="*/ 284 w 1207"/>
                <a:gd name="T11" fmla="*/ 35 h 452"/>
                <a:gd name="T12" fmla="*/ 117 w 1207"/>
                <a:gd name="T13" fmla="*/ 0 h 452"/>
                <a:gd name="T14" fmla="*/ 0 w 1207"/>
                <a:gd name="T15" fmla="*/ 35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7" h="452">
                  <a:moveTo>
                    <a:pt x="0" y="35"/>
                  </a:moveTo>
                  <a:lnTo>
                    <a:pt x="85" y="267"/>
                  </a:lnTo>
                  <a:lnTo>
                    <a:pt x="338" y="452"/>
                  </a:lnTo>
                  <a:lnTo>
                    <a:pt x="1207" y="419"/>
                  </a:lnTo>
                  <a:lnTo>
                    <a:pt x="481" y="227"/>
                  </a:lnTo>
                  <a:lnTo>
                    <a:pt x="284" y="35"/>
                  </a:lnTo>
                  <a:lnTo>
                    <a:pt x="11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ṧḻïďé">
              <a:extLst>
                <a:ext uri="{FF2B5EF4-FFF2-40B4-BE49-F238E27FC236}">
                  <a16:creationId xmlns:a16="http://schemas.microsoft.com/office/drawing/2014/main" id="{E10B9AC4-B8B2-4259-BD07-94E8F336EA34}"/>
                </a:ext>
              </a:extLst>
            </p:cNvPr>
            <p:cNvSpPr/>
            <p:nvPr/>
          </p:nvSpPr>
          <p:spPr bwMode="auto">
            <a:xfrm>
              <a:off x="3365501" y="4394200"/>
              <a:ext cx="1916113" cy="717550"/>
            </a:xfrm>
            <a:custGeom>
              <a:avLst/>
              <a:gdLst>
                <a:gd name="T0" fmla="*/ 0 w 1207"/>
                <a:gd name="T1" fmla="*/ 35 h 452"/>
                <a:gd name="T2" fmla="*/ 85 w 1207"/>
                <a:gd name="T3" fmla="*/ 267 h 452"/>
                <a:gd name="T4" fmla="*/ 338 w 1207"/>
                <a:gd name="T5" fmla="*/ 452 h 452"/>
                <a:gd name="T6" fmla="*/ 1207 w 1207"/>
                <a:gd name="T7" fmla="*/ 419 h 452"/>
                <a:gd name="T8" fmla="*/ 481 w 1207"/>
                <a:gd name="T9" fmla="*/ 227 h 452"/>
                <a:gd name="T10" fmla="*/ 284 w 1207"/>
                <a:gd name="T11" fmla="*/ 35 h 452"/>
                <a:gd name="T12" fmla="*/ 117 w 1207"/>
                <a:gd name="T13" fmla="*/ 0 h 452"/>
                <a:gd name="T14" fmla="*/ 0 w 1207"/>
                <a:gd name="T15" fmla="*/ 35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7" h="452">
                  <a:moveTo>
                    <a:pt x="0" y="35"/>
                  </a:moveTo>
                  <a:lnTo>
                    <a:pt x="85" y="267"/>
                  </a:lnTo>
                  <a:lnTo>
                    <a:pt x="338" y="452"/>
                  </a:lnTo>
                  <a:lnTo>
                    <a:pt x="1207" y="419"/>
                  </a:lnTo>
                  <a:lnTo>
                    <a:pt x="481" y="227"/>
                  </a:lnTo>
                  <a:lnTo>
                    <a:pt x="284" y="35"/>
                  </a:lnTo>
                  <a:lnTo>
                    <a:pt x="117" y="0"/>
                  </a:lnTo>
                  <a:lnTo>
                    <a:pt x="0" y="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$líḍê">
              <a:extLst>
                <a:ext uri="{FF2B5EF4-FFF2-40B4-BE49-F238E27FC236}">
                  <a16:creationId xmlns:a16="http://schemas.microsoft.com/office/drawing/2014/main" id="{A2250BF9-A43F-4D9E-A120-6920A2EAEAFE}"/>
                </a:ext>
              </a:extLst>
            </p:cNvPr>
            <p:cNvSpPr/>
            <p:nvPr/>
          </p:nvSpPr>
          <p:spPr bwMode="auto">
            <a:xfrm>
              <a:off x="3298826" y="4059238"/>
              <a:ext cx="3694113" cy="1036638"/>
            </a:xfrm>
            <a:custGeom>
              <a:avLst/>
              <a:gdLst>
                <a:gd name="T0" fmla="*/ 8 w 993"/>
                <a:gd name="T1" fmla="*/ 85 h 279"/>
                <a:gd name="T2" fmla="*/ 58 w 993"/>
                <a:gd name="T3" fmla="*/ 51 h 279"/>
                <a:gd name="T4" fmla="*/ 134 w 993"/>
                <a:gd name="T5" fmla="*/ 45 h 279"/>
                <a:gd name="T6" fmla="*/ 324 w 993"/>
                <a:gd name="T7" fmla="*/ 239 h 279"/>
                <a:gd name="T8" fmla="*/ 597 w 993"/>
                <a:gd name="T9" fmla="*/ 224 h 279"/>
                <a:gd name="T10" fmla="*/ 720 w 993"/>
                <a:gd name="T11" fmla="*/ 41 h 279"/>
                <a:gd name="T12" fmla="*/ 790 w 993"/>
                <a:gd name="T13" fmla="*/ 18 h 279"/>
                <a:gd name="T14" fmla="*/ 886 w 993"/>
                <a:gd name="T15" fmla="*/ 0 h 279"/>
                <a:gd name="T16" fmla="*/ 922 w 993"/>
                <a:gd name="T17" fmla="*/ 33 h 279"/>
                <a:gd name="T18" fmla="*/ 983 w 993"/>
                <a:gd name="T19" fmla="*/ 133 h 279"/>
                <a:gd name="T20" fmla="*/ 989 w 993"/>
                <a:gd name="T21" fmla="*/ 153 h 279"/>
                <a:gd name="T22" fmla="*/ 964 w 993"/>
                <a:gd name="T23" fmla="*/ 185 h 279"/>
                <a:gd name="T24" fmla="*/ 785 w 993"/>
                <a:gd name="T25" fmla="*/ 185 h 279"/>
                <a:gd name="T26" fmla="*/ 714 w 993"/>
                <a:gd name="T27" fmla="*/ 255 h 279"/>
                <a:gd name="T28" fmla="*/ 698 w 993"/>
                <a:gd name="T29" fmla="*/ 262 h 279"/>
                <a:gd name="T30" fmla="*/ 309 w 993"/>
                <a:gd name="T31" fmla="*/ 278 h 279"/>
                <a:gd name="T32" fmla="*/ 290 w 993"/>
                <a:gd name="T33" fmla="*/ 271 h 279"/>
                <a:gd name="T34" fmla="*/ 156 w 993"/>
                <a:gd name="T35" fmla="*/ 131 h 279"/>
                <a:gd name="T36" fmla="*/ 74 w 993"/>
                <a:gd name="T37" fmla="*/ 109 h 279"/>
                <a:gd name="T38" fmla="*/ 23 w 993"/>
                <a:gd name="T39" fmla="*/ 125 h 279"/>
                <a:gd name="T40" fmla="*/ 9 w 993"/>
                <a:gd name="T41" fmla="*/ 120 h 279"/>
                <a:gd name="T42" fmla="*/ 8 w 993"/>
                <a:gd name="T43" fmla="*/ 8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3" h="279">
                  <a:moveTo>
                    <a:pt x="8" y="85"/>
                  </a:moveTo>
                  <a:cubicBezTo>
                    <a:pt x="58" y="51"/>
                    <a:pt x="58" y="51"/>
                    <a:pt x="58" y="51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324" y="239"/>
                    <a:pt x="324" y="239"/>
                    <a:pt x="324" y="239"/>
                  </a:cubicBezTo>
                  <a:cubicBezTo>
                    <a:pt x="597" y="224"/>
                    <a:pt x="597" y="224"/>
                    <a:pt x="597" y="224"/>
                  </a:cubicBezTo>
                  <a:cubicBezTo>
                    <a:pt x="720" y="41"/>
                    <a:pt x="720" y="41"/>
                    <a:pt x="720" y="41"/>
                  </a:cubicBezTo>
                  <a:cubicBezTo>
                    <a:pt x="790" y="18"/>
                    <a:pt x="790" y="18"/>
                    <a:pt x="790" y="18"/>
                  </a:cubicBezTo>
                  <a:cubicBezTo>
                    <a:pt x="886" y="0"/>
                    <a:pt x="886" y="0"/>
                    <a:pt x="886" y="0"/>
                  </a:cubicBezTo>
                  <a:cubicBezTo>
                    <a:pt x="922" y="33"/>
                    <a:pt x="922" y="33"/>
                    <a:pt x="922" y="33"/>
                  </a:cubicBezTo>
                  <a:cubicBezTo>
                    <a:pt x="952" y="60"/>
                    <a:pt x="973" y="95"/>
                    <a:pt x="983" y="133"/>
                  </a:cubicBezTo>
                  <a:cubicBezTo>
                    <a:pt x="989" y="153"/>
                    <a:pt x="989" y="153"/>
                    <a:pt x="989" y="153"/>
                  </a:cubicBezTo>
                  <a:cubicBezTo>
                    <a:pt x="993" y="169"/>
                    <a:pt x="981" y="185"/>
                    <a:pt x="964" y="185"/>
                  </a:cubicBezTo>
                  <a:cubicBezTo>
                    <a:pt x="785" y="185"/>
                    <a:pt x="785" y="185"/>
                    <a:pt x="785" y="185"/>
                  </a:cubicBezTo>
                  <a:cubicBezTo>
                    <a:pt x="714" y="255"/>
                    <a:pt x="714" y="255"/>
                    <a:pt x="714" y="255"/>
                  </a:cubicBezTo>
                  <a:cubicBezTo>
                    <a:pt x="710" y="259"/>
                    <a:pt x="704" y="262"/>
                    <a:pt x="698" y="262"/>
                  </a:cubicBezTo>
                  <a:cubicBezTo>
                    <a:pt x="309" y="278"/>
                    <a:pt x="309" y="278"/>
                    <a:pt x="309" y="278"/>
                  </a:cubicBezTo>
                  <a:cubicBezTo>
                    <a:pt x="302" y="279"/>
                    <a:pt x="295" y="276"/>
                    <a:pt x="290" y="271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35" y="109"/>
                    <a:pt x="103" y="100"/>
                    <a:pt x="74" y="109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18" y="126"/>
                    <a:pt x="12" y="124"/>
                    <a:pt x="9" y="120"/>
                  </a:cubicBezTo>
                  <a:cubicBezTo>
                    <a:pt x="4" y="113"/>
                    <a:pt x="0" y="101"/>
                    <a:pt x="8" y="85"/>
                  </a:cubicBezTo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šḻíḓe">
              <a:extLst>
                <a:ext uri="{FF2B5EF4-FFF2-40B4-BE49-F238E27FC236}">
                  <a16:creationId xmlns:a16="http://schemas.microsoft.com/office/drawing/2014/main" id="{D2734C2D-A2F9-426D-8B15-27895B1C2800}"/>
                </a:ext>
              </a:extLst>
            </p:cNvPr>
            <p:cNvSpPr/>
            <p:nvPr/>
          </p:nvSpPr>
          <p:spPr bwMode="auto">
            <a:xfrm>
              <a:off x="3317876" y="2779713"/>
              <a:ext cx="3506788" cy="2208213"/>
            </a:xfrm>
            <a:custGeom>
              <a:avLst/>
              <a:gdLst>
                <a:gd name="T0" fmla="*/ 932 w 943"/>
                <a:gd name="T1" fmla="*/ 331 h 594"/>
                <a:gd name="T2" fmla="*/ 926 w 943"/>
                <a:gd name="T3" fmla="*/ 320 h 594"/>
                <a:gd name="T4" fmla="*/ 937 w 943"/>
                <a:gd name="T5" fmla="*/ 153 h 594"/>
                <a:gd name="T6" fmla="*/ 664 w 943"/>
                <a:gd name="T7" fmla="*/ 0 h 594"/>
                <a:gd name="T8" fmla="*/ 318 w 943"/>
                <a:gd name="T9" fmla="*/ 91 h 594"/>
                <a:gd name="T10" fmla="*/ 123 w 943"/>
                <a:gd name="T11" fmla="*/ 249 h 594"/>
                <a:gd name="T12" fmla="*/ 109 w 943"/>
                <a:gd name="T13" fmla="*/ 259 h 594"/>
                <a:gd name="T14" fmla="*/ 101 w 943"/>
                <a:gd name="T15" fmla="*/ 263 h 594"/>
                <a:gd name="T16" fmla="*/ 70 w 943"/>
                <a:gd name="T17" fmla="*/ 291 h 594"/>
                <a:gd name="T18" fmla="*/ 29 w 943"/>
                <a:gd name="T19" fmla="*/ 350 h 594"/>
                <a:gd name="T20" fmla="*/ 18 w 943"/>
                <a:gd name="T21" fmla="*/ 372 h 594"/>
                <a:gd name="T22" fmla="*/ 1 w 943"/>
                <a:gd name="T23" fmla="*/ 425 h 594"/>
                <a:gd name="T24" fmla="*/ 6 w 943"/>
                <a:gd name="T25" fmla="*/ 430 h 594"/>
                <a:gd name="T26" fmla="*/ 26 w 943"/>
                <a:gd name="T27" fmla="*/ 420 h 594"/>
                <a:gd name="T28" fmla="*/ 171 w 943"/>
                <a:gd name="T29" fmla="*/ 434 h 594"/>
                <a:gd name="T30" fmla="*/ 305 w 943"/>
                <a:gd name="T31" fmla="*/ 577 h 594"/>
                <a:gd name="T32" fmla="*/ 344 w 943"/>
                <a:gd name="T33" fmla="*/ 593 h 594"/>
                <a:gd name="T34" fmla="*/ 569 w 943"/>
                <a:gd name="T35" fmla="*/ 579 h 594"/>
                <a:gd name="T36" fmla="*/ 606 w 943"/>
                <a:gd name="T37" fmla="*/ 559 h 594"/>
                <a:gd name="T38" fmla="*/ 673 w 943"/>
                <a:gd name="T39" fmla="*/ 466 h 594"/>
                <a:gd name="T40" fmla="*/ 929 w 943"/>
                <a:gd name="T41" fmla="*/ 388 h 594"/>
                <a:gd name="T42" fmla="*/ 932 w 943"/>
                <a:gd name="T43" fmla="*/ 331 h 594"/>
                <a:gd name="T44" fmla="*/ 818 w 943"/>
                <a:gd name="T45" fmla="*/ 179 h 594"/>
                <a:gd name="T46" fmla="*/ 620 w 943"/>
                <a:gd name="T47" fmla="*/ 442 h 594"/>
                <a:gd name="T48" fmla="*/ 553 w 943"/>
                <a:gd name="T49" fmla="*/ 455 h 594"/>
                <a:gd name="T50" fmla="*/ 539 w 943"/>
                <a:gd name="T51" fmla="*/ 465 h 594"/>
                <a:gd name="T52" fmla="*/ 494 w 943"/>
                <a:gd name="T53" fmla="*/ 540 h 594"/>
                <a:gd name="T54" fmla="*/ 420 w 943"/>
                <a:gd name="T55" fmla="*/ 583 h 594"/>
                <a:gd name="T56" fmla="*/ 362 w 943"/>
                <a:gd name="T57" fmla="*/ 563 h 594"/>
                <a:gd name="T58" fmla="*/ 249 w 943"/>
                <a:gd name="T59" fmla="*/ 432 h 594"/>
                <a:gd name="T60" fmla="*/ 185 w 943"/>
                <a:gd name="T61" fmla="*/ 311 h 594"/>
                <a:gd name="T62" fmla="*/ 376 w 943"/>
                <a:gd name="T63" fmla="*/ 113 h 594"/>
                <a:gd name="T64" fmla="*/ 716 w 943"/>
                <a:gd name="T65" fmla="*/ 46 h 594"/>
                <a:gd name="T66" fmla="*/ 814 w 943"/>
                <a:gd name="T67" fmla="*/ 106 h 594"/>
                <a:gd name="T68" fmla="*/ 818 w 943"/>
                <a:gd name="T69" fmla="*/ 179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3" h="594">
                  <a:moveTo>
                    <a:pt x="932" y="331"/>
                  </a:moveTo>
                  <a:cubicBezTo>
                    <a:pt x="926" y="320"/>
                    <a:pt x="926" y="320"/>
                    <a:pt x="926" y="320"/>
                  </a:cubicBezTo>
                  <a:cubicBezTo>
                    <a:pt x="937" y="153"/>
                    <a:pt x="937" y="153"/>
                    <a:pt x="937" y="153"/>
                  </a:cubicBezTo>
                  <a:cubicBezTo>
                    <a:pt x="937" y="153"/>
                    <a:pt x="884" y="0"/>
                    <a:pt x="664" y="0"/>
                  </a:cubicBezTo>
                  <a:cubicBezTo>
                    <a:pt x="445" y="0"/>
                    <a:pt x="318" y="91"/>
                    <a:pt x="318" y="91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19" y="253"/>
                    <a:pt x="114" y="256"/>
                    <a:pt x="109" y="259"/>
                  </a:cubicBezTo>
                  <a:cubicBezTo>
                    <a:pt x="101" y="263"/>
                    <a:pt x="101" y="263"/>
                    <a:pt x="101" y="263"/>
                  </a:cubicBezTo>
                  <a:cubicBezTo>
                    <a:pt x="88" y="270"/>
                    <a:pt x="78" y="279"/>
                    <a:pt x="70" y="291"/>
                  </a:cubicBezTo>
                  <a:cubicBezTo>
                    <a:pt x="29" y="350"/>
                    <a:pt x="29" y="350"/>
                    <a:pt x="29" y="350"/>
                  </a:cubicBezTo>
                  <a:cubicBezTo>
                    <a:pt x="24" y="357"/>
                    <a:pt x="21" y="365"/>
                    <a:pt x="18" y="372"/>
                  </a:cubicBezTo>
                  <a:cubicBezTo>
                    <a:pt x="1" y="425"/>
                    <a:pt x="1" y="425"/>
                    <a:pt x="1" y="425"/>
                  </a:cubicBezTo>
                  <a:cubicBezTo>
                    <a:pt x="0" y="429"/>
                    <a:pt x="3" y="431"/>
                    <a:pt x="6" y="430"/>
                  </a:cubicBezTo>
                  <a:cubicBezTo>
                    <a:pt x="14" y="426"/>
                    <a:pt x="24" y="421"/>
                    <a:pt x="26" y="420"/>
                  </a:cubicBezTo>
                  <a:cubicBezTo>
                    <a:pt x="75" y="392"/>
                    <a:pt x="133" y="393"/>
                    <a:pt x="171" y="434"/>
                  </a:cubicBezTo>
                  <a:cubicBezTo>
                    <a:pt x="305" y="577"/>
                    <a:pt x="305" y="577"/>
                    <a:pt x="305" y="577"/>
                  </a:cubicBezTo>
                  <a:cubicBezTo>
                    <a:pt x="315" y="588"/>
                    <a:pt x="330" y="594"/>
                    <a:pt x="344" y="593"/>
                  </a:cubicBezTo>
                  <a:cubicBezTo>
                    <a:pt x="569" y="579"/>
                    <a:pt x="569" y="579"/>
                    <a:pt x="569" y="579"/>
                  </a:cubicBezTo>
                  <a:cubicBezTo>
                    <a:pt x="584" y="578"/>
                    <a:pt x="597" y="571"/>
                    <a:pt x="606" y="559"/>
                  </a:cubicBezTo>
                  <a:cubicBezTo>
                    <a:pt x="673" y="466"/>
                    <a:pt x="673" y="466"/>
                    <a:pt x="673" y="466"/>
                  </a:cubicBezTo>
                  <a:cubicBezTo>
                    <a:pt x="760" y="291"/>
                    <a:pt x="929" y="388"/>
                    <a:pt x="929" y="388"/>
                  </a:cubicBezTo>
                  <a:cubicBezTo>
                    <a:pt x="941" y="371"/>
                    <a:pt x="943" y="349"/>
                    <a:pt x="932" y="331"/>
                  </a:cubicBezTo>
                  <a:moveTo>
                    <a:pt x="818" y="179"/>
                  </a:moveTo>
                  <a:cubicBezTo>
                    <a:pt x="620" y="442"/>
                    <a:pt x="620" y="442"/>
                    <a:pt x="620" y="442"/>
                  </a:cubicBezTo>
                  <a:cubicBezTo>
                    <a:pt x="553" y="455"/>
                    <a:pt x="553" y="455"/>
                    <a:pt x="553" y="455"/>
                  </a:cubicBezTo>
                  <a:cubicBezTo>
                    <a:pt x="547" y="456"/>
                    <a:pt x="542" y="460"/>
                    <a:pt x="539" y="465"/>
                  </a:cubicBezTo>
                  <a:cubicBezTo>
                    <a:pt x="494" y="540"/>
                    <a:pt x="494" y="540"/>
                    <a:pt x="494" y="540"/>
                  </a:cubicBezTo>
                  <a:cubicBezTo>
                    <a:pt x="479" y="567"/>
                    <a:pt x="451" y="583"/>
                    <a:pt x="420" y="583"/>
                  </a:cubicBezTo>
                  <a:cubicBezTo>
                    <a:pt x="378" y="583"/>
                    <a:pt x="362" y="563"/>
                    <a:pt x="362" y="563"/>
                  </a:cubicBezTo>
                  <a:cubicBezTo>
                    <a:pt x="362" y="563"/>
                    <a:pt x="311" y="506"/>
                    <a:pt x="249" y="432"/>
                  </a:cubicBezTo>
                  <a:cubicBezTo>
                    <a:pt x="187" y="357"/>
                    <a:pt x="178" y="337"/>
                    <a:pt x="185" y="311"/>
                  </a:cubicBezTo>
                  <a:cubicBezTo>
                    <a:pt x="192" y="286"/>
                    <a:pt x="293" y="176"/>
                    <a:pt x="376" y="113"/>
                  </a:cubicBezTo>
                  <a:cubicBezTo>
                    <a:pt x="460" y="49"/>
                    <a:pt x="629" y="26"/>
                    <a:pt x="716" y="46"/>
                  </a:cubicBezTo>
                  <a:cubicBezTo>
                    <a:pt x="761" y="57"/>
                    <a:pt x="794" y="83"/>
                    <a:pt x="814" y="106"/>
                  </a:cubicBezTo>
                  <a:cubicBezTo>
                    <a:pt x="833" y="126"/>
                    <a:pt x="834" y="157"/>
                    <a:pt x="818" y="179"/>
                  </a:cubicBezTo>
                </a:path>
              </a:pathLst>
            </a:custGeom>
            <a:solidFill>
              <a:srgbClr val="76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ṥḷïde">
              <a:extLst>
                <a:ext uri="{FF2B5EF4-FFF2-40B4-BE49-F238E27FC236}">
                  <a16:creationId xmlns:a16="http://schemas.microsoft.com/office/drawing/2014/main" id="{5558FDF1-2714-4B86-91A7-2B5283932FEE}"/>
                </a:ext>
              </a:extLst>
            </p:cNvPr>
            <p:cNvSpPr/>
            <p:nvPr/>
          </p:nvSpPr>
          <p:spPr bwMode="auto">
            <a:xfrm>
              <a:off x="3908426" y="2779713"/>
              <a:ext cx="2894013" cy="822325"/>
            </a:xfrm>
            <a:custGeom>
              <a:avLst/>
              <a:gdLst>
                <a:gd name="T0" fmla="*/ 100 w 778"/>
                <a:gd name="T1" fmla="*/ 219 h 221"/>
                <a:gd name="T2" fmla="*/ 217 w 778"/>
                <a:gd name="T3" fmla="*/ 113 h 221"/>
                <a:gd name="T4" fmla="*/ 557 w 778"/>
                <a:gd name="T5" fmla="*/ 46 h 221"/>
                <a:gd name="T6" fmla="*/ 655 w 778"/>
                <a:gd name="T7" fmla="*/ 106 h 221"/>
                <a:gd name="T8" fmla="*/ 659 w 778"/>
                <a:gd name="T9" fmla="*/ 179 h 221"/>
                <a:gd name="T10" fmla="*/ 630 w 778"/>
                <a:gd name="T11" fmla="*/ 217 h 221"/>
                <a:gd name="T12" fmla="*/ 774 w 778"/>
                <a:gd name="T13" fmla="*/ 217 h 221"/>
                <a:gd name="T14" fmla="*/ 778 w 778"/>
                <a:gd name="T15" fmla="*/ 153 h 221"/>
                <a:gd name="T16" fmla="*/ 505 w 778"/>
                <a:gd name="T17" fmla="*/ 0 h 221"/>
                <a:gd name="T18" fmla="*/ 159 w 778"/>
                <a:gd name="T19" fmla="*/ 91 h 221"/>
                <a:gd name="T20" fmla="*/ 0 w 778"/>
                <a:gd name="T21" fmla="*/ 221 h 221"/>
                <a:gd name="T22" fmla="*/ 49 w 778"/>
                <a:gd name="T23" fmla="*/ 220 h 221"/>
                <a:gd name="T24" fmla="*/ 100 w 778"/>
                <a:gd name="T25" fmla="*/ 21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8" h="221">
                  <a:moveTo>
                    <a:pt x="100" y="219"/>
                  </a:moveTo>
                  <a:cubicBezTo>
                    <a:pt x="135" y="182"/>
                    <a:pt x="178" y="142"/>
                    <a:pt x="217" y="113"/>
                  </a:cubicBezTo>
                  <a:cubicBezTo>
                    <a:pt x="301" y="49"/>
                    <a:pt x="470" y="26"/>
                    <a:pt x="557" y="46"/>
                  </a:cubicBezTo>
                  <a:cubicBezTo>
                    <a:pt x="602" y="57"/>
                    <a:pt x="635" y="83"/>
                    <a:pt x="655" y="106"/>
                  </a:cubicBezTo>
                  <a:cubicBezTo>
                    <a:pt x="674" y="126"/>
                    <a:pt x="675" y="157"/>
                    <a:pt x="659" y="179"/>
                  </a:cubicBezTo>
                  <a:cubicBezTo>
                    <a:pt x="630" y="217"/>
                    <a:pt x="630" y="217"/>
                    <a:pt x="630" y="217"/>
                  </a:cubicBezTo>
                  <a:cubicBezTo>
                    <a:pt x="774" y="217"/>
                    <a:pt x="774" y="217"/>
                    <a:pt x="774" y="217"/>
                  </a:cubicBezTo>
                  <a:cubicBezTo>
                    <a:pt x="778" y="153"/>
                    <a:pt x="778" y="153"/>
                    <a:pt x="778" y="153"/>
                  </a:cubicBezTo>
                  <a:cubicBezTo>
                    <a:pt x="778" y="153"/>
                    <a:pt x="725" y="0"/>
                    <a:pt x="505" y="0"/>
                  </a:cubicBezTo>
                  <a:cubicBezTo>
                    <a:pt x="286" y="0"/>
                    <a:pt x="159" y="91"/>
                    <a:pt x="159" y="9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6" y="221"/>
                    <a:pt x="33" y="220"/>
                    <a:pt x="49" y="220"/>
                  </a:cubicBezTo>
                  <a:cubicBezTo>
                    <a:pt x="66" y="220"/>
                    <a:pt x="83" y="219"/>
                    <a:pt x="100" y="219"/>
                  </a:cubicBezTo>
                </a:path>
              </a:pathLst>
            </a:custGeom>
            <a:solidFill>
              <a:srgbClr val="002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śľîdè">
              <a:extLst>
                <a:ext uri="{FF2B5EF4-FFF2-40B4-BE49-F238E27FC236}">
                  <a16:creationId xmlns:a16="http://schemas.microsoft.com/office/drawing/2014/main" id="{1E2ECC2A-694A-4424-B3D2-BDC009C0F162}"/>
                </a:ext>
              </a:extLst>
            </p:cNvPr>
            <p:cNvSpPr/>
            <p:nvPr/>
          </p:nvSpPr>
          <p:spPr bwMode="auto">
            <a:xfrm>
              <a:off x="3184526" y="4513263"/>
              <a:ext cx="876300" cy="881063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ṩlïdé">
              <a:extLst>
                <a:ext uri="{FF2B5EF4-FFF2-40B4-BE49-F238E27FC236}">
                  <a16:creationId xmlns:a16="http://schemas.microsoft.com/office/drawing/2014/main" id="{379A16EC-BBF3-4B1F-B356-63BB55B3E074}"/>
                </a:ext>
              </a:extLst>
            </p:cNvPr>
            <p:cNvSpPr/>
            <p:nvPr/>
          </p:nvSpPr>
          <p:spPr bwMode="auto">
            <a:xfrm>
              <a:off x="3336926" y="4665663"/>
              <a:ext cx="571500" cy="576263"/>
            </a:xfrm>
            <a:prstGeom prst="ellipse">
              <a:avLst/>
            </a:prstGeom>
            <a:solidFill>
              <a:srgbClr val="D8D9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šḷiḑè">
              <a:extLst>
                <a:ext uri="{FF2B5EF4-FFF2-40B4-BE49-F238E27FC236}">
                  <a16:creationId xmlns:a16="http://schemas.microsoft.com/office/drawing/2014/main" id="{187B6EFC-091E-42EB-A6C3-C759C6EC2B2B}"/>
                </a:ext>
              </a:extLst>
            </p:cNvPr>
            <p:cNvSpPr/>
            <p:nvPr/>
          </p:nvSpPr>
          <p:spPr bwMode="auto">
            <a:xfrm>
              <a:off x="3451226" y="4784725"/>
              <a:ext cx="338138" cy="338138"/>
            </a:xfrm>
            <a:prstGeom prst="ellipse">
              <a:avLst/>
            </a:prstGeom>
            <a:solidFill>
              <a:srgbClr val="AEA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ṣḻíďe">
              <a:extLst>
                <a:ext uri="{FF2B5EF4-FFF2-40B4-BE49-F238E27FC236}">
                  <a16:creationId xmlns:a16="http://schemas.microsoft.com/office/drawing/2014/main" id="{1023A0B2-2BFB-497F-8CD7-41A70F02502A}"/>
                </a:ext>
              </a:extLst>
            </p:cNvPr>
            <p:cNvSpPr/>
            <p:nvPr/>
          </p:nvSpPr>
          <p:spPr bwMode="auto">
            <a:xfrm>
              <a:off x="5921376" y="4400550"/>
              <a:ext cx="1003300" cy="606425"/>
            </a:xfrm>
            <a:custGeom>
              <a:avLst/>
              <a:gdLst>
                <a:gd name="T0" fmla="*/ 9 w 270"/>
                <a:gd name="T1" fmla="*/ 163 h 163"/>
                <a:gd name="T2" fmla="*/ 61 w 270"/>
                <a:gd name="T3" fmla="*/ 34 h 163"/>
                <a:gd name="T4" fmla="*/ 185 w 270"/>
                <a:gd name="T5" fmla="*/ 15 h 163"/>
                <a:gd name="T6" fmla="*/ 270 w 270"/>
                <a:gd name="T7" fmla="*/ 91 h 163"/>
                <a:gd name="T8" fmla="*/ 234 w 270"/>
                <a:gd name="T9" fmla="*/ 102 h 163"/>
                <a:gd name="T10" fmla="*/ 27 w 270"/>
                <a:gd name="T11" fmla="*/ 163 h 163"/>
                <a:gd name="T12" fmla="*/ 9 w 270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163">
                  <a:moveTo>
                    <a:pt x="9" y="163"/>
                  </a:moveTo>
                  <a:cubicBezTo>
                    <a:pt x="9" y="163"/>
                    <a:pt x="0" y="82"/>
                    <a:pt x="61" y="34"/>
                  </a:cubicBezTo>
                  <a:cubicBezTo>
                    <a:pt x="96" y="7"/>
                    <a:pt x="143" y="0"/>
                    <a:pt x="185" y="15"/>
                  </a:cubicBezTo>
                  <a:cubicBezTo>
                    <a:pt x="213" y="26"/>
                    <a:pt x="245" y="47"/>
                    <a:pt x="270" y="91"/>
                  </a:cubicBezTo>
                  <a:cubicBezTo>
                    <a:pt x="234" y="102"/>
                    <a:pt x="234" y="102"/>
                    <a:pt x="234" y="102"/>
                  </a:cubicBezTo>
                  <a:cubicBezTo>
                    <a:pt x="27" y="163"/>
                    <a:pt x="27" y="163"/>
                    <a:pt x="27" y="163"/>
                  </a:cubicBezTo>
                  <a:lnTo>
                    <a:pt x="9" y="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ṩḻiďê">
              <a:extLst>
                <a:ext uri="{FF2B5EF4-FFF2-40B4-BE49-F238E27FC236}">
                  <a16:creationId xmlns:a16="http://schemas.microsoft.com/office/drawing/2014/main" id="{356B420C-BB92-4797-ABC7-539C653ADE45}"/>
                </a:ext>
              </a:extLst>
            </p:cNvPr>
            <p:cNvSpPr/>
            <p:nvPr/>
          </p:nvSpPr>
          <p:spPr bwMode="auto">
            <a:xfrm>
              <a:off x="6018213" y="4513263"/>
              <a:ext cx="877888" cy="881063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šḷîdé">
              <a:extLst>
                <a:ext uri="{FF2B5EF4-FFF2-40B4-BE49-F238E27FC236}">
                  <a16:creationId xmlns:a16="http://schemas.microsoft.com/office/drawing/2014/main" id="{1BAD6180-FB75-4E53-A5E8-BDCD53E44C37}"/>
                </a:ext>
              </a:extLst>
            </p:cNvPr>
            <p:cNvSpPr/>
            <p:nvPr/>
          </p:nvSpPr>
          <p:spPr bwMode="auto">
            <a:xfrm>
              <a:off x="3328988" y="4081463"/>
              <a:ext cx="274638" cy="257175"/>
            </a:xfrm>
            <a:custGeom>
              <a:avLst/>
              <a:gdLst>
                <a:gd name="T0" fmla="*/ 22 w 74"/>
                <a:gd name="T1" fmla="*/ 5 h 69"/>
                <a:gd name="T2" fmla="*/ 31 w 74"/>
                <a:gd name="T3" fmla="*/ 1 h 69"/>
                <a:gd name="T4" fmla="*/ 64 w 74"/>
                <a:gd name="T5" fmla="*/ 14 h 69"/>
                <a:gd name="T6" fmla="*/ 5 w 74"/>
                <a:gd name="T7" fmla="*/ 69 h 69"/>
                <a:gd name="T8" fmla="*/ 1 w 74"/>
                <a:gd name="T9" fmla="*/ 64 h 69"/>
                <a:gd name="T10" fmla="*/ 12 w 74"/>
                <a:gd name="T11" fmla="*/ 24 h 69"/>
                <a:gd name="T12" fmla="*/ 20 w 74"/>
                <a:gd name="T13" fmla="*/ 8 h 69"/>
                <a:gd name="T14" fmla="*/ 20 w 74"/>
                <a:gd name="T15" fmla="*/ 7 h 69"/>
                <a:gd name="T16" fmla="*/ 22 w 74"/>
                <a:gd name="T17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9">
                  <a:moveTo>
                    <a:pt x="22" y="5"/>
                  </a:moveTo>
                  <a:cubicBezTo>
                    <a:pt x="24" y="2"/>
                    <a:pt x="27" y="0"/>
                    <a:pt x="31" y="1"/>
                  </a:cubicBezTo>
                  <a:cubicBezTo>
                    <a:pt x="40" y="1"/>
                    <a:pt x="57" y="4"/>
                    <a:pt x="64" y="14"/>
                  </a:cubicBezTo>
                  <a:cubicBezTo>
                    <a:pt x="74" y="27"/>
                    <a:pt x="35" y="64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18"/>
                    <a:pt x="16" y="12"/>
                    <a:pt x="20" y="8"/>
                  </a:cubicBezTo>
                  <a:cubicBezTo>
                    <a:pt x="20" y="7"/>
                    <a:pt x="20" y="7"/>
                    <a:pt x="20" y="7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slïḓê">
              <a:extLst>
                <a:ext uri="{FF2B5EF4-FFF2-40B4-BE49-F238E27FC236}">
                  <a16:creationId xmlns:a16="http://schemas.microsoft.com/office/drawing/2014/main" id="{B6FE3B43-20C0-4230-9145-67BE8F289A4C}"/>
                </a:ext>
              </a:extLst>
            </p:cNvPr>
            <p:cNvSpPr/>
            <p:nvPr/>
          </p:nvSpPr>
          <p:spPr bwMode="auto">
            <a:xfrm>
              <a:off x="3387726" y="4125913"/>
              <a:ext cx="60325" cy="130175"/>
            </a:xfrm>
            <a:custGeom>
              <a:avLst/>
              <a:gdLst>
                <a:gd name="T0" fmla="*/ 14 w 16"/>
                <a:gd name="T1" fmla="*/ 19 h 35"/>
                <a:gd name="T2" fmla="*/ 4 w 16"/>
                <a:gd name="T3" fmla="*/ 34 h 35"/>
                <a:gd name="T4" fmla="*/ 3 w 16"/>
                <a:gd name="T5" fmla="*/ 16 h 35"/>
                <a:gd name="T6" fmla="*/ 13 w 16"/>
                <a:gd name="T7" fmla="*/ 1 h 35"/>
                <a:gd name="T8" fmla="*/ 14 w 16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5">
                  <a:moveTo>
                    <a:pt x="14" y="19"/>
                  </a:moveTo>
                  <a:cubicBezTo>
                    <a:pt x="11" y="28"/>
                    <a:pt x="7" y="35"/>
                    <a:pt x="4" y="34"/>
                  </a:cubicBezTo>
                  <a:cubicBezTo>
                    <a:pt x="1" y="33"/>
                    <a:pt x="0" y="25"/>
                    <a:pt x="3" y="16"/>
                  </a:cubicBezTo>
                  <a:cubicBezTo>
                    <a:pt x="5" y="7"/>
                    <a:pt x="10" y="0"/>
                    <a:pt x="13" y="1"/>
                  </a:cubicBezTo>
                  <a:cubicBezTo>
                    <a:pt x="16" y="2"/>
                    <a:pt x="16" y="10"/>
                    <a:pt x="14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ṡḷiďê">
              <a:extLst>
                <a:ext uri="{FF2B5EF4-FFF2-40B4-BE49-F238E27FC236}">
                  <a16:creationId xmlns:a16="http://schemas.microsoft.com/office/drawing/2014/main" id="{97339AE0-F57E-46B5-A4F4-55EF4B446F3A}"/>
                </a:ext>
              </a:extLst>
            </p:cNvPr>
            <p:cNvSpPr/>
            <p:nvPr/>
          </p:nvSpPr>
          <p:spPr bwMode="auto">
            <a:xfrm>
              <a:off x="3451226" y="4151313"/>
              <a:ext cx="49213" cy="68263"/>
            </a:xfrm>
            <a:custGeom>
              <a:avLst/>
              <a:gdLst>
                <a:gd name="T0" fmla="*/ 12 w 13"/>
                <a:gd name="T1" fmla="*/ 11 h 18"/>
                <a:gd name="T2" fmla="*/ 4 w 13"/>
                <a:gd name="T3" fmla="*/ 18 h 18"/>
                <a:gd name="T4" fmla="*/ 1 w 13"/>
                <a:gd name="T5" fmla="*/ 8 h 18"/>
                <a:gd name="T6" fmla="*/ 9 w 13"/>
                <a:gd name="T7" fmla="*/ 1 h 18"/>
                <a:gd name="T8" fmla="*/ 12 w 13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12" y="11"/>
                  </a:moveTo>
                  <a:cubicBezTo>
                    <a:pt x="11" y="15"/>
                    <a:pt x="7" y="18"/>
                    <a:pt x="4" y="18"/>
                  </a:cubicBezTo>
                  <a:cubicBezTo>
                    <a:pt x="1" y="17"/>
                    <a:pt x="0" y="12"/>
                    <a:pt x="1" y="8"/>
                  </a:cubicBezTo>
                  <a:cubicBezTo>
                    <a:pt x="3" y="3"/>
                    <a:pt x="6" y="0"/>
                    <a:pt x="9" y="1"/>
                  </a:cubicBezTo>
                  <a:cubicBezTo>
                    <a:pt x="12" y="2"/>
                    <a:pt x="13" y="6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ş1íďé">
              <a:extLst>
                <a:ext uri="{FF2B5EF4-FFF2-40B4-BE49-F238E27FC236}">
                  <a16:creationId xmlns:a16="http://schemas.microsoft.com/office/drawing/2014/main" id="{095A0676-E737-4C14-8948-428E888CA052}"/>
                </a:ext>
              </a:extLst>
            </p:cNvPr>
            <p:cNvSpPr/>
            <p:nvPr/>
          </p:nvSpPr>
          <p:spPr bwMode="auto">
            <a:xfrm>
              <a:off x="6669088" y="3349625"/>
              <a:ext cx="133350" cy="211138"/>
            </a:xfrm>
            <a:custGeom>
              <a:avLst/>
              <a:gdLst>
                <a:gd name="T0" fmla="*/ 36 w 36"/>
                <a:gd name="T1" fmla="*/ 0 h 57"/>
                <a:gd name="T2" fmla="*/ 5 w 36"/>
                <a:gd name="T3" fmla="*/ 36 h 57"/>
                <a:gd name="T4" fmla="*/ 12 w 36"/>
                <a:gd name="T5" fmla="*/ 54 h 57"/>
                <a:gd name="T6" fmla="*/ 32 w 36"/>
                <a:gd name="T7" fmla="*/ 57 h 57"/>
                <a:gd name="T8" fmla="*/ 36 w 3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36" y="0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0" y="42"/>
                    <a:pt x="3" y="52"/>
                    <a:pt x="12" y="54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BF04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ṩľiḓé">
              <a:extLst>
                <a:ext uri="{FF2B5EF4-FFF2-40B4-BE49-F238E27FC236}">
                  <a16:creationId xmlns:a16="http://schemas.microsoft.com/office/drawing/2014/main" id="{D4A93FE7-14FD-4EBE-B262-9B1CB2A06FA0}"/>
                </a:ext>
              </a:extLst>
            </p:cNvPr>
            <p:cNvSpPr/>
            <p:nvPr/>
          </p:nvSpPr>
          <p:spPr bwMode="auto">
            <a:xfrm>
              <a:off x="4475163" y="3475038"/>
              <a:ext cx="230188" cy="417513"/>
            </a:xfrm>
            <a:custGeom>
              <a:avLst/>
              <a:gdLst>
                <a:gd name="T0" fmla="*/ 55 w 62"/>
                <a:gd name="T1" fmla="*/ 110 h 112"/>
                <a:gd name="T2" fmla="*/ 60 w 62"/>
                <a:gd name="T3" fmla="*/ 99 h 112"/>
                <a:gd name="T4" fmla="*/ 18 w 62"/>
                <a:gd name="T5" fmla="*/ 6 h 112"/>
                <a:gd name="T6" fmla="*/ 6 w 62"/>
                <a:gd name="T7" fmla="*/ 1 h 112"/>
                <a:gd name="T8" fmla="*/ 2 w 62"/>
                <a:gd name="T9" fmla="*/ 13 h 112"/>
                <a:gd name="T10" fmla="*/ 44 w 62"/>
                <a:gd name="T11" fmla="*/ 106 h 112"/>
                <a:gd name="T12" fmla="*/ 55 w 6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12">
                  <a:moveTo>
                    <a:pt x="55" y="110"/>
                  </a:moveTo>
                  <a:cubicBezTo>
                    <a:pt x="60" y="108"/>
                    <a:pt x="62" y="103"/>
                    <a:pt x="60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1"/>
                    <a:pt x="11" y="0"/>
                    <a:pt x="6" y="1"/>
                  </a:cubicBezTo>
                  <a:cubicBezTo>
                    <a:pt x="2" y="3"/>
                    <a:pt x="0" y="9"/>
                    <a:pt x="2" y="13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6" y="110"/>
                    <a:pt x="51" y="112"/>
                    <a:pt x="55" y="110"/>
                  </a:cubicBezTo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ŝļidè">
              <a:extLst>
                <a:ext uri="{FF2B5EF4-FFF2-40B4-BE49-F238E27FC236}">
                  <a16:creationId xmlns:a16="http://schemas.microsoft.com/office/drawing/2014/main" id="{3E626FBF-323E-42DA-86D3-D6A83B32ABAB}"/>
                </a:ext>
              </a:extLst>
            </p:cNvPr>
            <p:cNvSpPr/>
            <p:nvPr/>
          </p:nvSpPr>
          <p:spPr bwMode="auto">
            <a:xfrm>
              <a:off x="4378326" y="3497263"/>
              <a:ext cx="169863" cy="461963"/>
            </a:xfrm>
            <a:custGeom>
              <a:avLst/>
              <a:gdLst>
                <a:gd name="T0" fmla="*/ 0 w 46"/>
                <a:gd name="T1" fmla="*/ 0 h 124"/>
                <a:gd name="T2" fmla="*/ 25 w 46"/>
                <a:gd name="T3" fmla="*/ 27 h 124"/>
                <a:gd name="T4" fmla="*/ 26 w 46"/>
                <a:gd name="T5" fmla="*/ 29 h 124"/>
                <a:gd name="T6" fmla="*/ 45 w 46"/>
                <a:gd name="T7" fmla="*/ 73 h 124"/>
                <a:gd name="T8" fmla="*/ 44 w 46"/>
                <a:gd name="T9" fmla="*/ 81 h 124"/>
                <a:gd name="T10" fmla="*/ 0 w 46"/>
                <a:gd name="T11" fmla="*/ 124 h 124"/>
                <a:gd name="T12" fmla="*/ 0 w 46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4">
                  <a:moveTo>
                    <a:pt x="0" y="0"/>
                  </a:move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8"/>
                    <a:pt x="26" y="29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6"/>
                    <a:pt x="46" y="79"/>
                    <a:pt x="44" y="81"/>
                  </a:cubicBezTo>
                  <a:cubicBezTo>
                    <a:pt x="0" y="124"/>
                    <a:pt x="0" y="124"/>
                    <a:pt x="0" y="1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ḷidè">
              <a:extLst>
                <a:ext uri="{FF2B5EF4-FFF2-40B4-BE49-F238E27FC236}">
                  <a16:creationId xmlns:a16="http://schemas.microsoft.com/office/drawing/2014/main" id="{1A864EF2-0240-47A0-84E9-225312EEB771}"/>
                </a:ext>
              </a:extLst>
            </p:cNvPr>
            <p:cNvSpPr/>
            <p:nvPr/>
          </p:nvSpPr>
          <p:spPr bwMode="auto">
            <a:xfrm>
              <a:off x="4462463" y="3757613"/>
              <a:ext cx="46038" cy="49213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Sḻiḑè">
              <a:extLst>
                <a:ext uri="{FF2B5EF4-FFF2-40B4-BE49-F238E27FC236}">
                  <a16:creationId xmlns:a16="http://schemas.microsoft.com/office/drawing/2014/main" id="{F3FF188E-7A98-45AF-92C2-B4F027002744}"/>
                </a:ext>
              </a:extLst>
            </p:cNvPr>
            <p:cNvSpPr/>
            <p:nvPr/>
          </p:nvSpPr>
          <p:spPr bwMode="auto">
            <a:xfrm>
              <a:off x="3979863" y="3806825"/>
              <a:ext cx="2108200" cy="274638"/>
            </a:xfrm>
            <a:custGeom>
              <a:avLst/>
              <a:gdLst>
                <a:gd name="T0" fmla="*/ 511 w 567"/>
                <a:gd name="T1" fmla="*/ 74 h 74"/>
                <a:gd name="T2" fmla="*/ 12 w 567"/>
                <a:gd name="T3" fmla="*/ 74 h 74"/>
                <a:gd name="T4" fmla="*/ 11 w 567"/>
                <a:gd name="T5" fmla="*/ 72 h 74"/>
                <a:gd name="T6" fmla="*/ 21 w 567"/>
                <a:gd name="T7" fmla="*/ 10 h 74"/>
                <a:gd name="T8" fmla="*/ 30 w 567"/>
                <a:gd name="T9" fmla="*/ 0 h 74"/>
                <a:gd name="T10" fmla="*/ 567 w 567"/>
                <a:gd name="T11" fmla="*/ 0 h 74"/>
                <a:gd name="T12" fmla="*/ 511 w 567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74">
                  <a:moveTo>
                    <a:pt x="511" y="74"/>
                  </a:moveTo>
                  <a:cubicBezTo>
                    <a:pt x="12" y="74"/>
                    <a:pt x="12" y="74"/>
                    <a:pt x="12" y="74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0" y="51"/>
                    <a:pt x="4" y="26"/>
                    <a:pt x="21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511" y="74"/>
                  </a:ln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šľiḓê">
              <a:extLst>
                <a:ext uri="{FF2B5EF4-FFF2-40B4-BE49-F238E27FC236}">
                  <a16:creationId xmlns:a16="http://schemas.microsoft.com/office/drawing/2014/main" id="{BC229861-C555-444D-9968-2A9FB284BB1B}"/>
                </a:ext>
              </a:extLst>
            </p:cNvPr>
            <p:cNvSpPr/>
            <p:nvPr/>
          </p:nvSpPr>
          <p:spPr bwMode="auto">
            <a:xfrm>
              <a:off x="3979863" y="2876550"/>
              <a:ext cx="2439988" cy="2071688"/>
            </a:xfrm>
            <a:custGeom>
              <a:avLst/>
              <a:gdLst>
                <a:gd name="T0" fmla="*/ 538 w 656"/>
                <a:gd name="T1" fmla="*/ 20 h 557"/>
                <a:gd name="T2" fmla="*/ 198 w 656"/>
                <a:gd name="T3" fmla="*/ 87 h 557"/>
                <a:gd name="T4" fmla="*/ 7 w 656"/>
                <a:gd name="T5" fmla="*/ 284 h 557"/>
                <a:gd name="T6" fmla="*/ 71 w 656"/>
                <a:gd name="T7" fmla="*/ 406 h 557"/>
                <a:gd name="T8" fmla="*/ 184 w 656"/>
                <a:gd name="T9" fmla="*/ 537 h 557"/>
                <a:gd name="T10" fmla="*/ 242 w 656"/>
                <a:gd name="T11" fmla="*/ 557 h 557"/>
                <a:gd name="T12" fmla="*/ 316 w 656"/>
                <a:gd name="T13" fmla="*/ 514 h 557"/>
                <a:gd name="T14" fmla="*/ 361 w 656"/>
                <a:gd name="T15" fmla="*/ 439 h 557"/>
                <a:gd name="T16" fmla="*/ 375 w 656"/>
                <a:gd name="T17" fmla="*/ 429 h 557"/>
                <a:gd name="T18" fmla="*/ 442 w 656"/>
                <a:gd name="T19" fmla="*/ 416 h 557"/>
                <a:gd name="T20" fmla="*/ 640 w 656"/>
                <a:gd name="T21" fmla="*/ 153 h 557"/>
                <a:gd name="T22" fmla="*/ 636 w 656"/>
                <a:gd name="T23" fmla="*/ 80 h 557"/>
                <a:gd name="T24" fmla="*/ 538 w 656"/>
                <a:gd name="T25" fmla="*/ 2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" h="557">
                  <a:moveTo>
                    <a:pt x="538" y="20"/>
                  </a:moveTo>
                  <a:cubicBezTo>
                    <a:pt x="451" y="0"/>
                    <a:pt x="282" y="23"/>
                    <a:pt x="198" y="87"/>
                  </a:cubicBezTo>
                  <a:cubicBezTo>
                    <a:pt x="115" y="150"/>
                    <a:pt x="14" y="256"/>
                    <a:pt x="7" y="284"/>
                  </a:cubicBezTo>
                  <a:cubicBezTo>
                    <a:pt x="0" y="310"/>
                    <a:pt x="9" y="331"/>
                    <a:pt x="71" y="406"/>
                  </a:cubicBezTo>
                  <a:cubicBezTo>
                    <a:pt x="133" y="480"/>
                    <a:pt x="184" y="537"/>
                    <a:pt x="184" y="537"/>
                  </a:cubicBezTo>
                  <a:cubicBezTo>
                    <a:pt x="184" y="537"/>
                    <a:pt x="200" y="557"/>
                    <a:pt x="242" y="557"/>
                  </a:cubicBezTo>
                  <a:cubicBezTo>
                    <a:pt x="273" y="557"/>
                    <a:pt x="301" y="541"/>
                    <a:pt x="316" y="514"/>
                  </a:cubicBezTo>
                  <a:cubicBezTo>
                    <a:pt x="361" y="439"/>
                    <a:pt x="361" y="439"/>
                    <a:pt x="361" y="439"/>
                  </a:cubicBezTo>
                  <a:cubicBezTo>
                    <a:pt x="364" y="434"/>
                    <a:pt x="369" y="430"/>
                    <a:pt x="375" y="429"/>
                  </a:cubicBezTo>
                  <a:cubicBezTo>
                    <a:pt x="442" y="416"/>
                    <a:pt x="442" y="416"/>
                    <a:pt x="442" y="416"/>
                  </a:cubicBezTo>
                  <a:cubicBezTo>
                    <a:pt x="640" y="153"/>
                    <a:pt x="640" y="153"/>
                    <a:pt x="640" y="153"/>
                  </a:cubicBezTo>
                  <a:cubicBezTo>
                    <a:pt x="656" y="131"/>
                    <a:pt x="655" y="100"/>
                    <a:pt x="636" y="80"/>
                  </a:cubicBezTo>
                  <a:cubicBezTo>
                    <a:pt x="616" y="57"/>
                    <a:pt x="583" y="31"/>
                    <a:pt x="538" y="20"/>
                  </a:cubicBezTo>
                </a:path>
              </a:pathLst>
            </a:custGeom>
            <a:solidFill>
              <a:srgbClr val="4A72B2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ṥḻiḋé">
              <a:extLst>
                <a:ext uri="{FF2B5EF4-FFF2-40B4-BE49-F238E27FC236}">
                  <a16:creationId xmlns:a16="http://schemas.microsoft.com/office/drawing/2014/main" id="{0D3D4CBC-3239-4359-AFDB-0B2A339ABE2C}"/>
                </a:ext>
              </a:extLst>
            </p:cNvPr>
            <p:cNvSpPr/>
            <p:nvPr/>
          </p:nvSpPr>
          <p:spPr bwMode="auto">
            <a:xfrm>
              <a:off x="5256213" y="3078163"/>
              <a:ext cx="820738" cy="501650"/>
            </a:xfrm>
            <a:custGeom>
              <a:avLst/>
              <a:gdLst>
                <a:gd name="T0" fmla="*/ 162 w 221"/>
                <a:gd name="T1" fmla="*/ 9 h 135"/>
                <a:gd name="T2" fmla="*/ 36 w 221"/>
                <a:gd name="T3" fmla="*/ 47 h 135"/>
                <a:gd name="T4" fmla="*/ 99 w 221"/>
                <a:gd name="T5" fmla="*/ 133 h 135"/>
                <a:gd name="T6" fmla="*/ 162 w 221"/>
                <a:gd name="T7" fmla="*/ 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135">
                  <a:moveTo>
                    <a:pt x="162" y="9"/>
                  </a:moveTo>
                  <a:cubicBezTo>
                    <a:pt x="162" y="9"/>
                    <a:pt x="72" y="0"/>
                    <a:pt x="36" y="47"/>
                  </a:cubicBezTo>
                  <a:cubicBezTo>
                    <a:pt x="0" y="94"/>
                    <a:pt x="37" y="131"/>
                    <a:pt x="99" y="133"/>
                  </a:cubicBezTo>
                  <a:cubicBezTo>
                    <a:pt x="161" y="135"/>
                    <a:pt x="221" y="13"/>
                    <a:pt x="162" y="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Sľîḍê">
              <a:extLst>
                <a:ext uri="{FF2B5EF4-FFF2-40B4-BE49-F238E27FC236}">
                  <a16:creationId xmlns:a16="http://schemas.microsoft.com/office/drawing/2014/main" id="{C891C20D-0EFB-4B9B-80DA-2C1DE7D0B998}"/>
                </a:ext>
              </a:extLst>
            </p:cNvPr>
            <p:cNvSpPr/>
            <p:nvPr/>
          </p:nvSpPr>
          <p:spPr bwMode="auto">
            <a:xfrm>
              <a:off x="5035551" y="3513138"/>
              <a:ext cx="423863" cy="463550"/>
            </a:xfrm>
            <a:custGeom>
              <a:avLst/>
              <a:gdLst>
                <a:gd name="T0" fmla="*/ 34 w 114"/>
                <a:gd name="T1" fmla="*/ 20 h 125"/>
                <a:gd name="T2" fmla="*/ 11 w 114"/>
                <a:gd name="T3" fmla="*/ 81 h 125"/>
                <a:gd name="T4" fmla="*/ 99 w 114"/>
                <a:gd name="T5" fmla="*/ 65 h 125"/>
                <a:gd name="T6" fmla="*/ 34 w 114"/>
                <a:gd name="T7" fmla="*/ 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5">
                  <a:moveTo>
                    <a:pt x="34" y="20"/>
                  </a:moveTo>
                  <a:cubicBezTo>
                    <a:pt x="34" y="20"/>
                    <a:pt x="0" y="36"/>
                    <a:pt x="11" y="81"/>
                  </a:cubicBezTo>
                  <a:cubicBezTo>
                    <a:pt x="22" y="125"/>
                    <a:pt x="90" y="82"/>
                    <a:pt x="99" y="65"/>
                  </a:cubicBezTo>
                  <a:cubicBezTo>
                    <a:pt x="114" y="38"/>
                    <a:pt x="64" y="0"/>
                    <a:pt x="34" y="2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ṩlíde">
              <a:extLst>
                <a:ext uri="{FF2B5EF4-FFF2-40B4-BE49-F238E27FC236}">
                  <a16:creationId xmlns:a16="http://schemas.microsoft.com/office/drawing/2014/main" id="{3ED80189-984B-4C55-812F-5D63CBD4458D}"/>
                </a:ext>
              </a:extLst>
            </p:cNvPr>
            <p:cNvSpPr/>
            <p:nvPr/>
          </p:nvSpPr>
          <p:spPr bwMode="auto">
            <a:xfrm>
              <a:off x="4135438" y="3281363"/>
              <a:ext cx="282575" cy="242888"/>
            </a:xfrm>
            <a:custGeom>
              <a:avLst/>
              <a:gdLst>
                <a:gd name="T0" fmla="*/ 53 w 76"/>
                <a:gd name="T1" fmla="*/ 0 h 65"/>
                <a:gd name="T2" fmla="*/ 40 w 76"/>
                <a:gd name="T3" fmla="*/ 4 h 65"/>
                <a:gd name="T4" fmla="*/ 10 w 76"/>
                <a:gd name="T5" fmla="*/ 29 h 65"/>
                <a:gd name="T6" fmla="*/ 7 w 76"/>
                <a:gd name="T7" fmla="*/ 57 h 65"/>
                <a:gd name="T8" fmla="*/ 22 w 76"/>
                <a:gd name="T9" fmla="*/ 65 h 65"/>
                <a:gd name="T10" fmla="*/ 35 w 76"/>
                <a:gd name="T11" fmla="*/ 60 h 65"/>
                <a:gd name="T12" fmla="*/ 66 w 76"/>
                <a:gd name="T13" fmla="*/ 36 h 65"/>
                <a:gd name="T14" fmla="*/ 69 w 76"/>
                <a:gd name="T15" fmla="*/ 7 h 65"/>
                <a:gd name="T16" fmla="*/ 53 w 7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5">
                  <a:moveTo>
                    <a:pt x="53" y="0"/>
                  </a:moveTo>
                  <a:cubicBezTo>
                    <a:pt x="49" y="0"/>
                    <a:pt x="44" y="1"/>
                    <a:pt x="40" y="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" y="36"/>
                    <a:pt x="0" y="49"/>
                    <a:pt x="7" y="57"/>
                  </a:cubicBezTo>
                  <a:cubicBezTo>
                    <a:pt x="11" y="62"/>
                    <a:pt x="16" y="65"/>
                    <a:pt x="22" y="65"/>
                  </a:cubicBezTo>
                  <a:cubicBezTo>
                    <a:pt x="27" y="65"/>
                    <a:pt x="31" y="63"/>
                    <a:pt x="35" y="60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4" y="29"/>
                    <a:pt x="76" y="16"/>
                    <a:pt x="69" y="7"/>
                  </a:cubicBezTo>
                  <a:cubicBezTo>
                    <a:pt x="65" y="2"/>
                    <a:pt x="59" y="0"/>
                    <a:pt x="53" y="0"/>
                  </a:cubicBezTo>
                </a:path>
              </a:pathLst>
            </a:custGeom>
            <a:solidFill>
              <a:srgbClr val="1A4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$ḻîdê">
              <a:extLst>
                <a:ext uri="{FF2B5EF4-FFF2-40B4-BE49-F238E27FC236}">
                  <a16:creationId xmlns:a16="http://schemas.microsoft.com/office/drawing/2014/main" id="{A8F26566-E8D9-42FD-BC49-5D7855B921CA}"/>
                </a:ext>
              </a:extLst>
            </p:cNvPr>
            <p:cNvSpPr/>
            <p:nvPr/>
          </p:nvSpPr>
          <p:spPr bwMode="auto">
            <a:xfrm>
              <a:off x="5946776" y="4189413"/>
              <a:ext cx="282575" cy="241300"/>
            </a:xfrm>
            <a:custGeom>
              <a:avLst/>
              <a:gdLst>
                <a:gd name="T0" fmla="*/ 53 w 76"/>
                <a:gd name="T1" fmla="*/ 0 h 65"/>
                <a:gd name="T2" fmla="*/ 41 w 76"/>
                <a:gd name="T3" fmla="*/ 5 h 65"/>
                <a:gd name="T4" fmla="*/ 10 w 76"/>
                <a:gd name="T5" fmla="*/ 30 h 65"/>
                <a:gd name="T6" fmla="*/ 7 w 76"/>
                <a:gd name="T7" fmla="*/ 58 h 65"/>
                <a:gd name="T8" fmla="*/ 22 w 76"/>
                <a:gd name="T9" fmla="*/ 65 h 65"/>
                <a:gd name="T10" fmla="*/ 35 w 76"/>
                <a:gd name="T11" fmla="*/ 61 h 65"/>
                <a:gd name="T12" fmla="*/ 66 w 76"/>
                <a:gd name="T13" fmla="*/ 36 h 65"/>
                <a:gd name="T14" fmla="*/ 69 w 76"/>
                <a:gd name="T15" fmla="*/ 8 h 65"/>
                <a:gd name="T16" fmla="*/ 53 w 7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5">
                  <a:moveTo>
                    <a:pt x="53" y="0"/>
                  </a:moveTo>
                  <a:cubicBezTo>
                    <a:pt x="49" y="0"/>
                    <a:pt x="44" y="2"/>
                    <a:pt x="41" y="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" y="37"/>
                    <a:pt x="0" y="49"/>
                    <a:pt x="7" y="58"/>
                  </a:cubicBezTo>
                  <a:cubicBezTo>
                    <a:pt x="11" y="63"/>
                    <a:pt x="17" y="65"/>
                    <a:pt x="22" y="65"/>
                  </a:cubicBezTo>
                  <a:cubicBezTo>
                    <a:pt x="27" y="65"/>
                    <a:pt x="31" y="64"/>
                    <a:pt x="35" y="6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4" y="29"/>
                    <a:pt x="76" y="16"/>
                    <a:pt x="69" y="8"/>
                  </a:cubicBezTo>
                  <a:cubicBezTo>
                    <a:pt x="65" y="3"/>
                    <a:pt x="59" y="0"/>
                    <a:pt x="53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śḻïḓê">
              <a:extLst>
                <a:ext uri="{FF2B5EF4-FFF2-40B4-BE49-F238E27FC236}">
                  <a16:creationId xmlns:a16="http://schemas.microsoft.com/office/drawing/2014/main" id="{2576E6BF-421B-4CE2-A734-D926025B73E7}"/>
                </a:ext>
              </a:extLst>
            </p:cNvPr>
            <p:cNvSpPr/>
            <p:nvPr/>
          </p:nvSpPr>
          <p:spPr bwMode="auto">
            <a:xfrm>
              <a:off x="3448051" y="4270375"/>
              <a:ext cx="252413" cy="176213"/>
            </a:xfrm>
            <a:custGeom>
              <a:avLst/>
              <a:gdLst>
                <a:gd name="T0" fmla="*/ 50 w 68"/>
                <a:gd name="T1" fmla="*/ 0 h 47"/>
                <a:gd name="T2" fmla="*/ 31 w 68"/>
                <a:gd name="T3" fmla="*/ 3 h 47"/>
                <a:gd name="T4" fmla="*/ 18 w 68"/>
                <a:gd name="T5" fmla="*/ 7 h 47"/>
                <a:gd name="T6" fmla="*/ 13 w 68"/>
                <a:gd name="T7" fmla="*/ 8 h 47"/>
                <a:gd name="T8" fmla="*/ 3 w 68"/>
                <a:gd name="T9" fmla="*/ 32 h 47"/>
                <a:gd name="T10" fmla="*/ 22 w 68"/>
                <a:gd name="T11" fmla="*/ 47 h 47"/>
                <a:gd name="T12" fmla="*/ 28 w 68"/>
                <a:gd name="T13" fmla="*/ 46 h 47"/>
                <a:gd name="T14" fmla="*/ 51 w 68"/>
                <a:gd name="T15" fmla="*/ 39 h 47"/>
                <a:gd name="T16" fmla="*/ 65 w 68"/>
                <a:gd name="T17" fmla="*/ 14 h 47"/>
                <a:gd name="T18" fmla="*/ 50 w 68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7">
                  <a:moveTo>
                    <a:pt x="50" y="0"/>
                  </a:moveTo>
                  <a:cubicBezTo>
                    <a:pt x="43" y="1"/>
                    <a:pt x="37" y="2"/>
                    <a:pt x="31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5" y="8"/>
                    <a:pt x="13" y="8"/>
                  </a:cubicBezTo>
                  <a:cubicBezTo>
                    <a:pt x="5" y="12"/>
                    <a:pt x="0" y="22"/>
                    <a:pt x="3" y="32"/>
                  </a:cubicBezTo>
                  <a:cubicBezTo>
                    <a:pt x="5" y="41"/>
                    <a:pt x="13" y="47"/>
                    <a:pt x="22" y="47"/>
                  </a:cubicBezTo>
                  <a:cubicBezTo>
                    <a:pt x="24" y="47"/>
                    <a:pt x="26" y="46"/>
                    <a:pt x="2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6"/>
                    <a:pt x="68" y="25"/>
                    <a:pt x="65" y="14"/>
                  </a:cubicBezTo>
                  <a:cubicBezTo>
                    <a:pt x="63" y="7"/>
                    <a:pt x="57" y="2"/>
                    <a:pt x="50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ṡḻîḋé">
              <a:extLst>
                <a:ext uri="{FF2B5EF4-FFF2-40B4-BE49-F238E27FC236}">
                  <a16:creationId xmlns:a16="http://schemas.microsoft.com/office/drawing/2014/main" id="{971C2ECF-0F9C-4FDF-AC11-7CBFEBE838C3}"/>
                </a:ext>
              </a:extLst>
            </p:cNvPr>
            <p:cNvSpPr/>
            <p:nvPr/>
          </p:nvSpPr>
          <p:spPr bwMode="auto">
            <a:xfrm>
              <a:off x="3495676" y="4270375"/>
              <a:ext cx="138113" cy="30163"/>
            </a:xfrm>
            <a:custGeom>
              <a:avLst/>
              <a:gdLst>
                <a:gd name="T0" fmla="*/ 5 w 37"/>
                <a:gd name="T1" fmla="*/ 7 h 8"/>
                <a:gd name="T2" fmla="*/ 4 w 37"/>
                <a:gd name="T3" fmla="*/ 7 h 8"/>
                <a:gd name="T4" fmla="*/ 0 w 37"/>
                <a:gd name="T5" fmla="*/ 8 h 8"/>
                <a:gd name="T6" fmla="*/ 5 w 37"/>
                <a:gd name="T7" fmla="*/ 7 h 8"/>
                <a:gd name="T8" fmla="*/ 33 w 37"/>
                <a:gd name="T9" fmla="*/ 0 h 8"/>
                <a:gd name="T10" fmla="*/ 27 w 37"/>
                <a:gd name="T11" fmla="*/ 0 h 8"/>
                <a:gd name="T12" fmla="*/ 18 w 37"/>
                <a:gd name="T13" fmla="*/ 3 h 8"/>
                <a:gd name="T14" fmla="*/ 37 w 37"/>
                <a:gd name="T15" fmla="*/ 0 h 8"/>
                <a:gd name="T16" fmla="*/ 33 w 3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8">
                  <a:moveTo>
                    <a:pt x="5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1" y="8"/>
                    <a:pt x="0" y="8"/>
                  </a:cubicBezTo>
                  <a:cubicBezTo>
                    <a:pt x="2" y="8"/>
                    <a:pt x="3" y="7"/>
                    <a:pt x="5" y="7"/>
                  </a:cubicBezTo>
                  <a:moveTo>
                    <a:pt x="33" y="0"/>
                  </a:moveTo>
                  <a:cubicBezTo>
                    <a:pt x="31" y="0"/>
                    <a:pt x="29" y="0"/>
                    <a:pt x="27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4" y="2"/>
                    <a:pt x="30" y="1"/>
                    <a:pt x="37" y="0"/>
                  </a:cubicBezTo>
                  <a:cubicBezTo>
                    <a:pt x="35" y="0"/>
                    <a:pt x="34" y="0"/>
                    <a:pt x="33" y="0"/>
                  </a:cubicBezTo>
                </a:path>
              </a:pathLst>
            </a:custGeom>
            <a:solidFill>
              <a:srgbClr val="84B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şľïďê">
              <a:extLst>
                <a:ext uri="{FF2B5EF4-FFF2-40B4-BE49-F238E27FC236}">
                  <a16:creationId xmlns:a16="http://schemas.microsoft.com/office/drawing/2014/main" id="{5CEE4450-E123-4808-9F99-8E264B027A4F}"/>
                </a:ext>
              </a:extLst>
            </p:cNvPr>
            <p:cNvSpPr/>
            <p:nvPr/>
          </p:nvSpPr>
          <p:spPr bwMode="auto">
            <a:xfrm>
              <a:off x="6467476" y="4151313"/>
              <a:ext cx="168275" cy="153988"/>
            </a:xfrm>
            <a:custGeom>
              <a:avLst/>
              <a:gdLst>
                <a:gd name="T0" fmla="*/ 22 w 45"/>
                <a:gd name="T1" fmla="*/ 0 h 41"/>
                <a:gd name="T2" fmla="*/ 3 w 45"/>
                <a:gd name="T3" fmla="*/ 14 h 41"/>
                <a:gd name="T4" fmla="*/ 16 w 45"/>
                <a:gd name="T5" fmla="*/ 39 h 41"/>
                <a:gd name="T6" fmla="*/ 22 w 45"/>
                <a:gd name="T7" fmla="*/ 41 h 41"/>
                <a:gd name="T8" fmla="*/ 41 w 45"/>
                <a:gd name="T9" fmla="*/ 27 h 41"/>
                <a:gd name="T10" fmla="*/ 29 w 45"/>
                <a:gd name="T11" fmla="*/ 2 h 41"/>
                <a:gd name="T12" fmla="*/ 22 w 45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1">
                  <a:moveTo>
                    <a:pt x="22" y="0"/>
                  </a:moveTo>
                  <a:cubicBezTo>
                    <a:pt x="14" y="0"/>
                    <a:pt x="6" y="5"/>
                    <a:pt x="3" y="14"/>
                  </a:cubicBezTo>
                  <a:cubicBezTo>
                    <a:pt x="0" y="24"/>
                    <a:pt x="5" y="36"/>
                    <a:pt x="16" y="39"/>
                  </a:cubicBezTo>
                  <a:cubicBezTo>
                    <a:pt x="18" y="40"/>
                    <a:pt x="20" y="41"/>
                    <a:pt x="22" y="41"/>
                  </a:cubicBezTo>
                  <a:cubicBezTo>
                    <a:pt x="31" y="41"/>
                    <a:pt x="38" y="35"/>
                    <a:pt x="41" y="27"/>
                  </a:cubicBezTo>
                  <a:cubicBezTo>
                    <a:pt x="45" y="17"/>
                    <a:pt x="40" y="5"/>
                    <a:pt x="29" y="2"/>
                  </a:cubicBezTo>
                  <a:cubicBezTo>
                    <a:pt x="27" y="1"/>
                    <a:pt x="25" y="0"/>
                    <a:pt x="22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ļïḑe">
              <a:extLst>
                <a:ext uri="{FF2B5EF4-FFF2-40B4-BE49-F238E27FC236}">
                  <a16:creationId xmlns:a16="http://schemas.microsoft.com/office/drawing/2014/main" id="{A5708E95-8A0E-4DE3-A3F6-58C38086B05E}"/>
                </a:ext>
              </a:extLst>
            </p:cNvPr>
            <p:cNvSpPr/>
            <p:nvPr/>
          </p:nvSpPr>
          <p:spPr bwMode="auto">
            <a:xfrm>
              <a:off x="4816476" y="2903538"/>
              <a:ext cx="160338" cy="55563"/>
            </a:xfrm>
            <a:custGeom>
              <a:avLst/>
              <a:gdLst>
                <a:gd name="T0" fmla="*/ 41 w 43"/>
                <a:gd name="T1" fmla="*/ 0 h 15"/>
                <a:gd name="T2" fmla="*/ 33 w 43"/>
                <a:gd name="T3" fmla="*/ 1 h 15"/>
                <a:gd name="T4" fmla="*/ 0 w 43"/>
                <a:gd name="T5" fmla="*/ 15 h 15"/>
                <a:gd name="T6" fmla="*/ 43 w 43"/>
                <a:gd name="T7" fmla="*/ 0 h 15"/>
                <a:gd name="T8" fmla="*/ 41 w 4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">
                  <a:moveTo>
                    <a:pt x="41" y="0"/>
                  </a:moveTo>
                  <a:cubicBezTo>
                    <a:pt x="38" y="0"/>
                    <a:pt x="36" y="0"/>
                    <a:pt x="33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0"/>
                    <a:pt x="27" y="5"/>
                    <a:pt x="43" y="0"/>
                  </a:cubicBezTo>
                  <a:cubicBezTo>
                    <a:pt x="42" y="0"/>
                    <a:pt x="41" y="0"/>
                    <a:pt x="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Sḷíḓé">
              <a:extLst>
                <a:ext uri="{FF2B5EF4-FFF2-40B4-BE49-F238E27FC236}">
                  <a16:creationId xmlns:a16="http://schemas.microsoft.com/office/drawing/2014/main" id="{BCA2B5E5-9F2F-4223-A895-AC7685898CB3}"/>
                </a:ext>
              </a:extLst>
            </p:cNvPr>
            <p:cNvSpPr/>
            <p:nvPr/>
          </p:nvSpPr>
          <p:spPr bwMode="auto">
            <a:xfrm>
              <a:off x="4746626" y="2903538"/>
              <a:ext cx="307975" cy="203200"/>
            </a:xfrm>
            <a:custGeom>
              <a:avLst/>
              <a:gdLst>
                <a:gd name="T0" fmla="*/ 62 w 83"/>
                <a:gd name="T1" fmla="*/ 0 h 55"/>
                <a:gd name="T2" fmla="*/ 19 w 83"/>
                <a:gd name="T3" fmla="*/ 15 h 55"/>
                <a:gd name="T4" fmla="*/ 16 w 83"/>
                <a:gd name="T5" fmla="*/ 16 h 55"/>
                <a:gd name="T6" fmla="*/ 5 w 83"/>
                <a:gd name="T7" fmla="*/ 43 h 55"/>
                <a:gd name="T8" fmla="*/ 23 w 83"/>
                <a:gd name="T9" fmla="*/ 55 h 55"/>
                <a:gd name="T10" fmla="*/ 31 w 83"/>
                <a:gd name="T11" fmla="*/ 54 h 55"/>
                <a:gd name="T12" fmla="*/ 67 w 83"/>
                <a:gd name="T13" fmla="*/ 39 h 55"/>
                <a:gd name="T14" fmla="*/ 78 w 83"/>
                <a:gd name="T15" fmla="*/ 12 h 55"/>
                <a:gd name="T16" fmla="*/ 62 w 8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5">
                  <a:moveTo>
                    <a:pt x="62" y="0"/>
                  </a:moveTo>
                  <a:cubicBezTo>
                    <a:pt x="46" y="5"/>
                    <a:pt x="32" y="10"/>
                    <a:pt x="19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" y="21"/>
                    <a:pt x="0" y="32"/>
                    <a:pt x="5" y="43"/>
                  </a:cubicBezTo>
                  <a:cubicBezTo>
                    <a:pt x="8" y="50"/>
                    <a:pt x="15" y="55"/>
                    <a:pt x="23" y="55"/>
                  </a:cubicBezTo>
                  <a:cubicBezTo>
                    <a:pt x="26" y="55"/>
                    <a:pt x="28" y="55"/>
                    <a:pt x="31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78" y="34"/>
                    <a:pt x="83" y="22"/>
                    <a:pt x="78" y="12"/>
                  </a:cubicBezTo>
                  <a:cubicBezTo>
                    <a:pt x="75" y="5"/>
                    <a:pt x="69" y="1"/>
                    <a:pt x="62" y="0"/>
                  </a:cubicBezTo>
                </a:path>
              </a:pathLst>
            </a:custGeom>
            <a:solidFill>
              <a:srgbClr val="1A4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śľiḑe">
              <a:extLst>
                <a:ext uri="{FF2B5EF4-FFF2-40B4-BE49-F238E27FC236}">
                  <a16:creationId xmlns:a16="http://schemas.microsoft.com/office/drawing/2014/main" id="{681AF091-73A7-4F9F-BCB1-493095D08565}"/>
                </a:ext>
              </a:extLst>
            </p:cNvPr>
            <p:cNvSpPr/>
            <p:nvPr/>
          </p:nvSpPr>
          <p:spPr bwMode="auto">
            <a:xfrm>
              <a:off x="6103938" y="2843213"/>
              <a:ext cx="404813" cy="268288"/>
            </a:xfrm>
            <a:custGeom>
              <a:avLst/>
              <a:gdLst>
                <a:gd name="T0" fmla="*/ 23 w 109"/>
                <a:gd name="T1" fmla="*/ 0 h 72"/>
                <a:gd name="T2" fmla="*/ 5 w 109"/>
                <a:gd name="T3" fmla="*/ 12 h 72"/>
                <a:gd name="T4" fmla="*/ 14 w 109"/>
                <a:gd name="T5" fmla="*/ 39 h 72"/>
                <a:gd name="T6" fmla="*/ 77 w 109"/>
                <a:gd name="T7" fmla="*/ 70 h 72"/>
                <a:gd name="T8" fmla="*/ 86 w 109"/>
                <a:gd name="T9" fmla="*/ 72 h 72"/>
                <a:gd name="T10" fmla="*/ 104 w 109"/>
                <a:gd name="T11" fmla="*/ 61 h 72"/>
                <a:gd name="T12" fmla="*/ 95 w 109"/>
                <a:gd name="T13" fmla="*/ 34 h 72"/>
                <a:gd name="T14" fmla="*/ 32 w 109"/>
                <a:gd name="T15" fmla="*/ 3 h 72"/>
                <a:gd name="T16" fmla="*/ 23 w 109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72">
                  <a:moveTo>
                    <a:pt x="23" y="0"/>
                  </a:moveTo>
                  <a:cubicBezTo>
                    <a:pt x="16" y="0"/>
                    <a:pt x="8" y="5"/>
                    <a:pt x="5" y="12"/>
                  </a:cubicBezTo>
                  <a:cubicBezTo>
                    <a:pt x="0" y="21"/>
                    <a:pt x="4" y="34"/>
                    <a:pt x="14" y="39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80" y="72"/>
                    <a:pt x="83" y="72"/>
                    <a:pt x="86" y="72"/>
                  </a:cubicBezTo>
                  <a:cubicBezTo>
                    <a:pt x="93" y="72"/>
                    <a:pt x="100" y="68"/>
                    <a:pt x="104" y="61"/>
                  </a:cubicBezTo>
                  <a:cubicBezTo>
                    <a:pt x="109" y="52"/>
                    <a:pt x="105" y="39"/>
                    <a:pt x="95" y="34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9" y="1"/>
                    <a:pt x="26" y="0"/>
                    <a:pt x="23" y="0"/>
                  </a:cubicBezTo>
                </a:path>
              </a:pathLst>
            </a:custGeom>
            <a:solidFill>
              <a:srgbClr val="1A4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$ľíḍe">
              <a:extLst>
                <a:ext uri="{FF2B5EF4-FFF2-40B4-BE49-F238E27FC236}">
                  <a16:creationId xmlns:a16="http://schemas.microsoft.com/office/drawing/2014/main" id="{802761B3-7B1E-4449-B4DF-201F9F6A9492}"/>
                </a:ext>
              </a:extLst>
            </p:cNvPr>
            <p:cNvSpPr/>
            <p:nvPr/>
          </p:nvSpPr>
          <p:spPr bwMode="auto">
            <a:xfrm>
              <a:off x="6170613" y="4665663"/>
              <a:ext cx="573088" cy="576263"/>
            </a:xfrm>
            <a:prstGeom prst="ellipse">
              <a:avLst/>
            </a:prstGeom>
            <a:solidFill>
              <a:srgbClr val="D8D9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lîde">
              <a:extLst>
                <a:ext uri="{FF2B5EF4-FFF2-40B4-BE49-F238E27FC236}">
                  <a16:creationId xmlns:a16="http://schemas.microsoft.com/office/drawing/2014/main" id="{13D0AB3A-F957-4916-94AF-E6B48EAF43BA}"/>
                </a:ext>
              </a:extLst>
            </p:cNvPr>
            <p:cNvSpPr/>
            <p:nvPr/>
          </p:nvSpPr>
          <p:spPr bwMode="auto">
            <a:xfrm>
              <a:off x="6286501" y="4784725"/>
              <a:ext cx="341313" cy="338138"/>
            </a:xfrm>
            <a:prstGeom prst="ellipse">
              <a:avLst/>
            </a:prstGeom>
            <a:solidFill>
              <a:srgbClr val="AEA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lïḑé">
              <a:extLst>
                <a:ext uri="{FF2B5EF4-FFF2-40B4-BE49-F238E27FC236}">
                  <a16:creationId xmlns:a16="http://schemas.microsoft.com/office/drawing/2014/main" id="{747331A9-EF77-423F-8E7F-2033242B17D9}"/>
                </a:ext>
              </a:extLst>
            </p:cNvPr>
            <p:cNvSpPr/>
            <p:nvPr/>
          </p:nvSpPr>
          <p:spPr bwMode="auto">
            <a:xfrm>
              <a:off x="6735763" y="3422650"/>
              <a:ext cx="55563" cy="104775"/>
            </a:xfrm>
            <a:custGeom>
              <a:avLst/>
              <a:gdLst>
                <a:gd name="T0" fmla="*/ 13 w 15"/>
                <a:gd name="T1" fmla="*/ 16 h 28"/>
                <a:gd name="T2" fmla="*/ 4 w 15"/>
                <a:gd name="T3" fmla="*/ 27 h 28"/>
                <a:gd name="T4" fmla="*/ 2 w 15"/>
                <a:gd name="T5" fmla="*/ 13 h 28"/>
                <a:gd name="T6" fmla="*/ 11 w 15"/>
                <a:gd name="T7" fmla="*/ 1 h 28"/>
                <a:gd name="T8" fmla="*/ 13 w 15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8">
                  <a:moveTo>
                    <a:pt x="13" y="16"/>
                  </a:moveTo>
                  <a:cubicBezTo>
                    <a:pt x="11" y="23"/>
                    <a:pt x="7" y="28"/>
                    <a:pt x="4" y="27"/>
                  </a:cubicBezTo>
                  <a:cubicBezTo>
                    <a:pt x="1" y="26"/>
                    <a:pt x="0" y="20"/>
                    <a:pt x="2" y="13"/>
                  </a:cubicBezTo>
                  <a:cubicBezTo>
                    <a:pt x="4" y="6"/>
                    <a:pt x="8" y="0"/>
                    <a:pt x="11" y="1"/>
                  </a:cubicBezTo>
                  <a:cubicBezTo>
                    <a:pt x="14" y="2"/>
                    <a:pt x="15" y="9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ṣḷîḓé">
              <a:extLst>
                <a:ext uri="{FF2B5EF4-FFF2-40B4-BE49-F238E27FC236}">
                  <a16:creationId xmlns:a16="http://schemas.microsoft.com/office/drawing/2014/main" id="{58FD3FF8-E7F8-499C-8E0A-073E272566F8}"/>
                </a:ext>
              </a:extLst>
            </p:cNvPr>
            <p:cNvSpPr/>
            <p:nvPr/>
          </p:nvSpPr>
          <p:spPr bwMode="auto">
            <a:xfrm>
              <a:off x="5857876" y="3587750"/>
              <a:ext cx="1011238" cy="858838"/>
            </a:xfrm>
            <a:custGeom>
              <a:avLst/>
              <a:gdLst>
                <a:gd name="T0" fmla="*/ 250 w 272"/>
                <a:gd name="T1" fmla="*/ 0 h 231"/>
                <a:gd name="T2" fmla="*/ 128 w 272"/>
                <a:gd name="T3" fmla="*/ 94 h 231"/>
                <a:gd name="T4" fmla="*/ 0 w 272"/>
                <a:gd name="T5" fmla="*/ 231 h 231"/>
                <a:gd name="T6" fmla="*/ 153 w 272"/>
                <a:gd name="T7" fmla="*/ 145 h 231"/>
                <a:gd name="T8" fmla="*/ 161 w 272"/>
                <a:gd name="T9" fmla="*/ 145 h 231"/>
                <a:gd name="T10" fmla="*/ 246 w 272"/>
                <a:gd name="T11" fmla="*/ 171 h 231"/>
                <a:gd name="T12" fmla="*/ 243 w 272"/>
                <a:gd name="T13" fmla="*/ 103 h 231"/>
                <a:gd name="T14" fmla="*/ 250 w 272"/>
                <a:gd name="T1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31">
                  <a:moveTo>
                    <a:pt x="250" y="0"/>
                  </a:moveTo>
                  <a:cubicBezTo>
                    <a:pt x="250" y="0"/>
                    <a:pt x="247" y="91"/>
                    <a:pt x="128" y="94"/>
                  </a:cubicBezTo>
                  <a:cubicBezTo>
                    <a:pt x="10" y="98"/>
                    <a:pt x="0" y="231"/>
                    <a:pt x="0" y="231"/>
                  </a:cubicBezTo>
                  <a:cubicBezTo>
                    <a:pt x="0" y="231"/>
                    <a:pt x="41" y="146"/>
                    <a:pt x="153" y="145"/>
                  </a:cubicBezTo>
                  <a:cubicBezTo>
                    <a:pt x="155" y="145"/>
                    <a:pt x="158" y="145"/>
                    <a:pt x="161" y="145"/>
                  </a:cubicBezTo>
                  <a:cubicBezTo>
                    <a:pt x="174" y="146"/>
                    <a:pt x="212" y="152"/>
                    <a:pt x="246" y="171"/>
                  </a:cubicBezTo>
                  <a:cubicBezTo>
                    <a:pt x="246" y="171"/>
                    <a:pt x="272" y="141"/>
                    <a:pt x="243" y="103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4A7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04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35FBC2-439C-4A34-8C4A-B492B5387604}"/>
              </a:ext>
            </a:extLst>
          </p:cNvPr>
          <p:cNvGrpSpPr/>
          <p:nvPr/>
        </p:nvGrpSpPr>
        <p:grpSpPr>
          <a:xfrm>
            <a:off x="3083050" y="2092783"/>
            <a:ext cx="6025900" cy="2672434"/>
            <a:chOff x="2757004" y="1126687"/>
            <a:chExt cx="6025900" cy="267243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3EF87E2-7B91-4252-ADB4-6BE3E534E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71" t="31237" r="51659" b="31699"/>
            <a:stretch>
              <a:fillRect/>
            </a:stretch>
          </p:blipFill>
          <p:spPr>
            <a:xfrm rot="-5400000">
              <a:off x="5526112" y="1757530"/>
              <a:ext cx="2672434" cy="1410748"/>
            </a:xfrm>
            <a:custGeom>
              <a:avLst/>
              <a:gdLst/>
              <a:ahLst/>
              <a:cxnLst/>
              <a:rect l="l" t="t" r="r" b="b"/>
              <a:pathLst>
                <a:path w="2672434" h="1410748">
                  <a:moveTo>
                    <a:pt x="2672434" y="0"/>
                  </a:moveTo>
                  <a:lnTo>
                    <a:pt x="2672434" y="441199"/>
                  </a:lnTo>
                  <a:lnTo>
                    <a:pt x="1771140" y="441199"/>
                  </a:lnTo>
                  <a:cubicBezTo>
                    <a:pt x="1696309" y="443087"/>
                    <a:pt x="1634046" y="468877"/>
                    <a:pt x="1584354" y="518570"/>
                  </a:cubicBezTo>
                  <a:cubicBezTo>
                    <a:pt x="1534662" y="568262"/>
                    <a:pt x="1508872" y="630524"/>
                    <a:pt x="1506983" y="705356"/>
                  </a:cubicBezTo>
                  <a:cubicBezTo>
                    <a:pt x="1508872" y="780188"/>
                    <a:pt x="1534662" y="842450"/>
                    <a:pt x="1584354" y="892142"/>
                  </a:cubicBezTo>
                  <a:cubicBezTo>
                    <a:pt x="1634046" y="941834"/>
                    <a:pt x="1696309" y="967624"/>
                    <a:pt x="1771140" y="969513"/>
                  </a:cubicBezTo>
                  <a:lnTo>
                    <a:pt x="2672434" y="969513"/>
                  </a:lnTo>
                  <a:lnTo>
                    <a:pt x="2672434" y="1410748"/>
                  </a:lnTo>
                  <a:lnTo>
                    <a:pt x="705355" y="1410748"/>
                  </a:lnTo>
                  <a:cubicBezTo>
                    <a:pt x="505525" y="1405705"/>
                    <a:pt x="339269" y="1336837"/>
                    <a:pt x="206586" y="1204143"/>
                  </a:cubicBezTo>
                  <a:cubicBezTo>
                    <a:pt x="73903" y="1071450"/>
                    <a:pt x="5041" y="905187"/>
                    <a:pt x="0" y="705356"/>
                  </a:cubicBezTo>
                  <a:cubicBezTo>
                    <a:pt x="5041" y="505542"/>
                    <a:pt x="73903" y="339290"/>
                    <a:pt x="206586" y="206600"/>
                  </a:cubicBezTo>
                  <a:cubicBezTo>
                    <a:pt x="339269" y="73911"/>
                    <a:pt x="505525" y="5044"/>
                    <a:pt x="705355" y="0"/>
                  </a:cubicBezTo>
                  <a:lnTo>
                    <a:pt x="705355" y="441199"/>
                  </a:lnTo>
                  <a:cubicBezTo>
                    <a:pt x="630523" y="443087"/>
                    <a:pt x="568261" y="468878"/>
                    <a:pt x="518569" y="518570"/>
                  </a:cubicBezTo>
                  <a:cubicBezTo>
                    <a:pt x="468877" y="568262"/>
                    <a:pt x="443087" y="630524"/>
                    <a:pt x="441198" y="705356"/>
                  </a:cubicBezTo>
                  <a:cubicBezTo>
                    <a:pt x="443087" y="780187"/>
                    <a:pt x="468877" y="842449"/>
                    <a:pt x="518569" y="892142"/>
                  </a:cubicBezTo>
                  <a:cubicBezTo>
                    <a:pt x="568261" y="941834"/>
                    <a:pt x="630523" y="967624"/>
                    <a:pt x="705355" y="969513"/>
                  </a:cubicBezTo>
                  <a:lnTo>
                    <a:pt x="1117150" y="969513"/>
                  </a:lnTo>
                  <a:cubicBezTo>
                    <a:pt x="1073426" y="859096"/>
                    <a:pt x="1057607" y="746450"/>
                    <a:pt x="1069693" y="631573"/>
                  </a:cubicBezTo>
                  <a:cubicBezTo>
                    <a:pt x="1081780" y="516697"/>
                    <a:pt x="1120691" y="409814"/>
                    <a:pt x="1186427" y="310926"/>
                  </a:cubicBezTo>
                  <a:cubicBezTo>
                    <a:pt x="1253497" y="212920"/>
                    <a:pt x="1338031" y="136803"/>
                    <a:pt x="1440027" y="82574"/>
                  </a:cubicBezTo>
                  <a:cubicBezTo>
                    <a:pt x="1542024" y="28346"/>
                    <a:pt x="1652395" y="821"/>
                    <a:pt x="1771140" y="0"/>
                  </a:cubicBezTo>
                  <a:close/>
                </a:path>
              </a:pathLst>
            </a:cu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E84A5AA-D267-4722-A5F3-478D8C3A5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54" t="31978" r="24826" b="53812"/>
            <a:stretch>
              <a:fillRect/>
            </a:stretch>
          </p:blipFill>
          <p:spPr>
            <a:xfrm rot="-5400000">
              <a:off x="7289857" y="2306073"/>
              <a:ext cx="2544896" cy="441199"/>
            </a:xfrm>
            <a:custGeom>
              <a:avLst/>
              <a:gdLst/>
              <a:ahLst/>
              <a:cxnLst/>
              <a:rect l="l" t="t" r="r" b="b"/>
              <a:pathLst>
                <a:path w="2544896" h="441199">
                  <a:moveTo>
                    <a:pt x="1603365" y="1"/>
                  </a:moveTo>
                  <a:lnTo>
                    <a:pt x="1603365" y="441199"/>
                  </a:lnTo>
                  <a:lnTo>
                    <a:pt x="0" y="441199"/>
                  </a:lnTo>
                  <a:lnTo>
                    <a:pt x="0" y="1"/>
                  </a:lnTo>
                  <a:close/>
                  <a:moveTo>
                    <a:pt x="2544896" y="0"/>
                  </a:moveTo>
                  <a:lnTo>
                    <a:pt x="2544896" y="441199"/>
                  </a:lnTo>
                  <a:lnTo>
                    <a:pt x="2079147" y="441199"/>
                  </a:lnTo>
                  <a:lnTo>
                    <a:pt x="2079147" y="0"/>
                  </a:lnTo>
                  <a:close/>
                </a:path>
              </a:pathLst>
            </a:cu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75D32B8-5070-4F12-92F9-91B20F29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19" t="24960" r="22245" b="37661"/>
            <a:stretch>
              <a:fillRect/>
            </a:stretch>
          </p:blipFill>
          <p:spPr>
            <a:xfrm rot="-5400000">
              <a:off x="2126161" y="1757530"/>
              <a:ext cx="2672434" cy="1410747"/>
            </a:xfrm>
            <a:custGeom>
              <a:avLst/>
              <a:gdLst/>
              <a:ahLst/>
              <a:cxnLst/>
              <a:rect l="l" t="t" r="r" b="b"/>
              <a:pathLst>
                <a:path w="2672434" h="1410747">
                  <a:moveTo>
                    <a:pt x="2672434" y="0"/>
                  </a:moveTo>
                  <a:lnTo>
                    <a:pt x="2672434" y="441199"/>
                  </a:lnTo>
                  <a:lnTo>
                    <a:pt x="1771140" y="441199"/>
                  </a:lnTo>
                  <a:cubicBezTo>
                    <a:pt x="1696308" y="443087"/>
                    <a:pt x="1634046" y="468877"/>
                    <a:pt x="1584354" y="518570"/>
                  </a:cubicBezTo>
                  <a:cubicBezTo>
                    <a:pt x="1534662" y="568262"/>
                    <a:pt x="1508872" y="630524"/>
                    <a:pt x="1506983" y="705356"/>
                  </a:cubicBezTo>
                  <a:cubicBezTo>
                    <a:pt x="1508872" y="780188"/>
                    <a:pt x="1534662" y="842449"/>
                    <a:pt x="1584354" y="892142"/>
                  </a:cubicBezTo>
                  <a:cubicBezTo>
                    <a:pt x="1634046" y="941834"/>
                    <a:pt x="1696308" y="967624"/>
                    <a:pt x="1771140" y="969513"/>
                  </a:cubicBezTo>
                  <a:lnTo>
                    <a:pt x="2672434" y="969513"/>
                  </a:lnTo>
                  <a:lnTo>
                    <a:pt x="2672434" y="1410747"/>
                  </a:lnTo>
                  <a:lnTo>
                    <a:pt x="705355" y="1410747"/>
                  </a:lnTo>
                  <a:cubicBezTo>
                    <a:pt x="505525" y="1405704"/>
                    <a:pt x="339268" y="1336836"/>
                    <a:pt x="206586" y="1204143"/>
                  </a:cubicBezTo>
                  <a:cubicBezTo>
                    <a:pt x="73903" y="1071450"/>
                    <a:pt x="5041" y="905187"/>
                    <a:pt x="0" y="705355"/>
                  </a:cubicBezTo>
                  <a:cubicBezTo>
                    <a:pt x="5041" y="505541"/>
                    <a:pt x="73903" y="339289"/>
                    <a:pt x="206586" y="206600"/>
                  </a:cubicBezTo>
                  <a:cubicBezTo>
                    <a:pt x="339268" y="73910"/>
                    <a:pt x="505525" y="5044"/>
                    <a:pt x="705355" y="0"/>
                  </a:cubicBezTo>
                  <a:lnTo>
                    <a:pt x="705355" y="441198"/>
                  </a:lnTo>
                  <a:cubicBezTo>
                    <a:pt x="630523" y="443087"/>
                    <a:pt x="568261" y="468877"/>
                    <a:pt x="518569" y="518569"/>
                  </a:cubicBezTo>
                  <a:cubicBezTo>
                    <a:pt x="468877" y="568262"/>
                    <a:pt x="443087" y="630524"/>
                    <a:pt x="441198" y="705355"/>
                  </a:cubicBezTo>
                  <a:cubicBezTo>
                    <a:pt x="443087" y="780187"/>
                    <a:pt x="468877" y="842449"/>
                    <a:pt x="518569" y="892141"/>
                  </a:cubicBezTo>
                  <a:cubicBezTo>
                    <a:pt x="568261" y="941833"/>
                    <a:pt x="630523" y="967624"/>
                    <a:pt x="705355" y="969512"/>
                  </a:cubicBezTo>
                  <a:lnTo>
                    <a:pt x="1117150" y="969512"/>
                  </a:lnTo>
                  <a:cubicBezTo>
                    <a:pt x="1073425" y="859096"/>
                    <a:pt x="1057606" y="746450"/>
                    <a:pt x="1069693" y="631573"/>
                  </a:cubicBezTo>
                  <a:cubicBezTo>
                    <a:pt x="1081780" y="516697"/>
                    <a:pt x="1120691" y="409814"/>
                    <a:pt x="1186427" y="310926"/>
                  </a:cubicBezTo>
                  <a:cubicBezTo>
                    <a:pt x="1253497" y="212920"/>
                    <a:pt x="1338031" y="136803"/>
                    <a:pt x="1440027" y="82574"/>
                  </a:cubicBezTo>
                  <a:cubicBezTo>
                    <a:pt x="1542024" y="28346"/>
                    <a:pt x="1652394" y="821"/>
                    <a:pt x="1771140" y="0"/>
                  </a:cubicBezTo>
                  <a:close/>
                </a:path>
              </a:pathLst>
            </a:cu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CFCDB4D-7C80-45D4-99AE-4373D261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2" t="37485" r="31152" b="50825"/>
            <a:stretch>
              <a:fillRect/>
            </a:stretch>
          </p:blipFill>
          <p:spPr>
            <a:xfrm rot="5400000">
              <a:off x="3889905" y="2306074"/>
              <a:ext cx="2544897" cy="441198"/>
            </a:xfrm>
            <a:custGeom>
              <a:avLst/>
              <a:gdLst/>
              <a:ahLst/>
              <a:cxnLst/>
              <a:rect l="l" t="t" r="r" b="b"/>
              <a:pathLst>
                <a:path w="2544897" h="441198">
                  <a:moveTo>
                    <a:pt x="941531" y="441198"/>
                  </a:moveTo>
                  <a:lnTo>
                    <a:pt x="941531" y="0"/>
                  </a:lnTo>
                  <a:lnTo>
                    <a:pt x="2544897" y="0"/>
                  </a:lnTo>
                  <a:lnTo>
                    <a:pt x="2544897" y="441198"/>
                  </a:lnTo>
                  <a:close/>
                  <a:moveTo>
                    <a:pt x="0" y="441198"/>
                  </a:moveTo>
                  <a:lnTo>
                    <a:pt x="0" y="0"/>
                  </a:lnTo>
                  <a:lnTo>
                    <a:pt x="465749" y="0"/>
                  </a:lnTo>
                  <a:lnTo>
                    <a:pt x="465749" y="44119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46502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图片 276">
            <a:extLst>
              <a:ext uri="{FF2B5EF4-FFF2-40B4-BE49-F238E27FC236}">
                <a16:creationId xmlns:a16="http://schemas.microsoft.com/office/drawing/2014/main" id="{3387D62D-0CC7-4535-9644-EDB160103C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8" t="23313" r="34489" b="29031"/>
          <a:stretch/>
        </p:blipFill>
        <p:spPr>
          <a:xfrm rot="16200000">
            <a:off x="5196214" y="196159"/>
            <a:ext cx="2368915" cy="8576068"/>
          </a:xfrm>
          <a:prstGeom prst="rect">
            <a:avLst/>
          </a:prstGeom>
        </p:spPr>
      </p:pic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044376-3009-497C-A559-D2D8A24D6F3F}"/>
              </a:ext>
            </a:extLst>
          </p:cNvPr>
          <p:cNvCxnSpPr>
            <a:cxnSpLocks/>
          </p:cNvCxnSpPr>
          <p:nvPr/>
        </p:nvCxnSpPr>
        <p:spPr>
          <a:xfrm>
            <a:off x="9117918" y="1499963"/>
            <a:ext cx="0" cy="2280107"/>
          </a:xfrm>
          <a:prstGeom prst="line">
            <a:avLst/>
          </a:prstGeom>
          <a:ln w="15875">
            <a:solidFill>
              <a:srgbClr val="FFD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2249AF20-FE74-4069-93EB-7E952CD0FF4C}"/>
              </a:ext>
            </a:extLst>
          </p:cNvPr>
          <p:cNvGrpSpPr/>
          <p:nvPr/>
        </p:nvGrpSpPr>
        <p:grpSpPr>
          <a:xfrm>
            <a:off x="9046592" y="1743936"/>
            <a:ext cx="140603" cy="67432"/>
            <a:chOff x="7751044" y="1548759"/>
            <a:chExt cx="754924" cy="344091"/>
          </a:xfrm>
        </p:grpSpPr>
        <p:sp>
          <p:nvSpPr>
            <p:cNvPr id="142" name="íṣļîḋé">
              <a:extLst>
                <a:ext uri="{FF2B5EF4-FFF2-40B4-BE49-F238E27FC236}">
                  <a16:creationId xmlns:a16="http://schemas.microsoft.com/office/drawing/2014/main" id="{0B25D4FF-0E21-467A-89D6-50EC39F69928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ṣļîḋé">
              <a:extLst>
                <a:ext uri="{FF2B5EF4-FFF2-40B4-BE49-F238E27FC236}">
                  <a16:creationId xmlns:a16="http://schemas.microsoft.com/office/drawing/2014/main" id="{C93257FB-27EB-4746-9B58-CE05DB1A8CFE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3E224A08-B539-4183-8D01-53A7287F762D}"/>
              </a:ext>
            </a:extLst>
          </p:cNvPr>
          <p:cNvGrpSpPr/>
          <p:nvPr/>
        </p:nvGrpSpPr>
        <p:grpSpPr>
          <a:xfrm>
            <a:off x="9046592" y="1819490"/>
            <a:ext cx="140603" cy="67432"/>
            <a:chOff x="7751044" y="1548759"/>
            <a:chExt cx="754924" cy="344091"/>
          </a:xfrm>
        </p:grpSpPr>
        <p:sp>
          <p:nvSpPr>
            <p:cNvPr id="147" name="íṣļîḋé">
              <a:extLst>
                <a:ext uri="{FF2B5EF4-FFF2-40B4-BE49-F238E27FC236}">
                  <a16:creationId xmlns:a16="http://schemas.microsoft.com/office/drawing/2014/main" id="{9561A448-D02A-4114-9324-2E58233DDD7E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ṣļîḋé">
              <a:extLst>
                <a:ext uri="{FF2B5EF4-FFF2-40B4-BE49-F238E27FC236}">
                  <a16:creationId xmlns:a16="http://schemas.microsoft.com/office/drawing/2014/main" id="{84BC72F3-7B0A-4926-9D62-E3451BBED3FF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FF0C953-1744-4560-BC5A-31D1290A7D10}"/>
              </a:ext>
            </a:extLst>
          </p:cNvPr>
          <p:cNvGrpSpPr/>
          <p:nvPr/>
        </p:nvGrpSpPr>
        <p:grpSpPr>
          <a:xfrm>
            <a:off x="9046592" y="1895044"/>
            <a:ext cx="140603" cy="67432"/>
            <a:chOff x="7751044" y="1548759"/>
            <a:chExt cx="754924" cy="344091"/>
          </a:xfrm>
        </p:grpSpPr>
        <p:sp>
          <p:nvSpPr>
            <p:cNvPr id="150" name="íṣļîḋé">
              <a:extLst>
                <a:ext uri="{FF2B5EF4-FFF2-40B4-BE49-F238E27FC236}">
                  <a16:creationId xmlns:a16="http://schemas.microsoft.com/office/drawing/2014/main" id="{F7602EEB-BE0A-4F66-890A-A24477FD5A59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ṣļîḋé">
              <a:extLst>
                <a:ext uri="{FF2B5EF4-FFF2-40B4-BE49-F238E27FC236}">
                  <a16:creationId xmlns:a16="http://schemas.microsoft.com/office/drawing/2014/main" id="{E6924782-53E7-4092-83B2-8F6AFA8D6237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96FA2B11-7267-4012-BA63-53844C241866}"/>
              </a:ext>
            </a:extLst>
          </p:cNvPr>
          <p:cNvGrpSpPr/>
          <p:nvPr/>
        </p:nvGrpSpPr>
        <p:grpSpPr>
          <a:xfrm>
            <a:off x="9046592" y="1970598"/>
            <a:ext cx="140603" cy="67432"/>
            <a:chOff x="7751044" y="1548759"/>
            <a:chExt cx="754924" cy="344091"/>
          </a:xfrm>
        </p:grpSpPr>
        <p:sp>
          <p:nvSpPr>
            <p:cNvPr id="153" name="íṣļîḋé">
              <a:extLst>
                <a:ext uri="{FF2B5EF4-FFF2-40B4-BE49-F238E27FC236}">
                  <a16:creationId xmlns:a16="http://schemas.microsoft.com/office/drawing/2014/main" id="{8B6C87C5-A3D6-43FD-AD0C-8FD38C6DDC32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ṣļîḋé">
              <a:extLst>
                <a:ext uri="{FF2B5EF4-FFF2-40B4-BE49-F238E27FC236}">
                  <a16:creationId xmlns:a16="http://schemas.microsoft.com/office/drawing/2014/main" id="{A3D78502-99DA-4C90-BF9C-36AD52A6CD7B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13DF6E6-DF73-4B16-9213-215167FA7E0D}"/>
              </a:ext>
            </a:extLst>
          </p:cNvPr>
          <p:cNvGrpSpPr/>
          <p:nvPr/>
        </p:nvGrpSpPr>
        <p:grpSpPr>
          <a:xfrm>
            <a:off x="9046592" y="2046152"/>
            <a:ext cx="140603" cy="67432"/>
            <a:chOff x="7751044" y="1548759"/>
            <a:chExt cx="754924" cy="344091"/>
          </a:xfrm>
        </p:grpSpPr>
        <p:sp>
          <p:nvSpPr>
            <p:cNvPr id="156" name="íṣļîḋé">
              <a:extLst>
                <a:ext uri="{FF2B5EF4-FFF2-40B4-BE49-F238E27FC236}">
                  <a16:creationId xmlns:a16="http://schemas.microsoft.com/office/drawing/2014/main" id="{735CA481-8BE3-4E0A-8C68-54D1B1E9EA1A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ṣļîḋé">
              <a:extLst>
                <a:ext uri="{FF2B5EF4-FFF2-40B4-BE49-F238E27FC236}">
                  <a16:creationId xmlns:a16="http://schemas.microsoft.com/office/drawing/2014/main" id="{756BF728-DC3B-45B8-B7EE-DF9C52EEC8ED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1D3ED386-E66D-473E-BF7A-DB4FAD5823A1}"/>
              </a:ext>
            </a:extLst>
          </p:cNvPr>
          <p:cNvGrpSpPr/>
          <p:nvPr/>
        </p:nvGrpSpPr>
        <p:grpSpPr>
          <a:xfrm>
            <a:off x="9046592" y="2121706"/>
            <a:ext cx="140603" cy="67432"/>
            <a:chOff x="7751044" y="1548759"/>
            <a:chExt cx="754924" cy="344091"/>
          </a:xfrm>
        </p:grpSpPr>
        <p:sp>
          <p:nvSpPr>
            <p:cNvPr id="159" name="íṣļîḋé">
              <a:extLst>
                <a:ext uri="{FF2B5EF4-FFF2-40B4-BE49-F238E27FC236}">
                  <a16:creationId xmlns:a16="http://schemas.microsoft.com/office/drawing/2014/main" id="{5A2B9CFB-2F5D-44C6-8277-BCCBED3BD926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ṣļîḋé">
              <a:extLst>
                <a:ext uri="{FF2B5EF4-FFF2-40B4-BE49-F238E27FC236}">
                  <a16:creationId xmlns:a16="http://schemas.microsoft.com/office/drawing/2014/main" id="{FC9E3FB5-3C52-4FAD-AD9C-F77425703E89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0C6CAD4-8A00-481A-A8A5-9088ABB6E017}"/>
              </a:ext>
            </a:extLst>
          </p:cNvPr>
          <p:cNvGrpSpPr/>
          <p:nvPr/>
        </p:nvGrpSpPr>
        <p:grpSpPr>
          <a:xfrm>
            <a:off x="9046592" y="2197260"/>
            <a:ext cx="140603" cy="67432"/>
            <a:chOff x="7751044" y="1548759"/>
            <a:chExt cx="754924" cy="344091"/>
          </a:xfrm>
        </p:grpSpPr>
        <p:sp>
          <p:nvSpPr>
            <p:cNvPr id="162" name="íṣļîḋé">
              <a:extLst>
                <a:ext uri="{FF2B5EF4-FFF2-40B4-BE49-F238E27FC236}">
                  <a16:creationId xmlns:a16="http://schemas.microsoft.com/office/drawing/2014/main" id="{AAE80388-E87E-42F4-88FB-EBB8D1BC871F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ṣļîḋé">
              <a:extLst>
                <a:ext uri="{FF2B5EF4-FFF2-40B4-BE49-F238E27FC236}">
                  <a16:creationId xmlns:a16="http://schemas.microsoft.com/office/drawing/2014/main" id="{41F162DF-6839-498A-9756-D4C2D798110D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9C4EF908-E896-4850-B428-5CB1D2703F30}"/>
              </a:ext>
            </a:extLst>
          </p:cNvPr>
          <p:cNvGrpSpPr/>
          <p:nvPr/>
        </p:nvGrpSpPr>
        <p:grpSpPr>
          <a:xfrm>
            <a:off x="9046592" y="2272814"/>
            <a:ext cx="140603" cy="67432"/>
            <a:chOff x="7751044" y="1548759"/>
            <a:chExt cx="754924" cy="344091"/>
          </a:xfrm>
        </p:grpSpPr>
        <p:sp>
          <p:nvSpPr>
            <p:cNvPr id="165" name="íṣļîḋé">
              <a:extLst>
                <a:ext uri="{FF2B5EF4-FFF2-40B4-BE49-F238E27FC236}">
                  <a16:creationId xmlns:a16="http://schemas.microsoft.com/office/drawing/2014/main" id="{DCB21F56-E997-4B7B-B2AA-19CBE219E297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ṣļîḋé">
              <a:extLst>
                <a:ext uri="{FF2B5EF4-FFF2-40B4-BE49-F238E27FC236}">
                  <a16:creationId xmlns:a16="http://schemas.microsoft.com/office/drawing/2014/main" id="{581F2BED-3A96-4D77-BFFF-190DB44C32A0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6A7A23B-25F9-4734-901F-4DD22BECAFBF}"/>
              </a:ext>
            </a:extLst>
          </p:cNvPr>
          <p:cNvGrpSpPr/>
          <p:nvPr/>
        </p:nvGrpSpPr>
        <p:grpSpPr>
          <a:xfrm>
            <a:off x="9046592" y="2348368"/>
            <a:ext cx="140603" cy="67432"/>
            <a:chOff x="7751044" y="1548759"/>
            <a:chExt cx="754924" cy="344091"/>
          </a:xfrm>
        </p:grpSpPr>
        <p:sp>
          <p:nvSpPr>
            <p:cNvPr id="168" name="íṣļîḋé">
              <a:extLst>
                <a:ext uri="{FF2B5EF4-FFF2-40B4-BE49-F238E27FC236}">
                  <a16:creationId xmlns:a16="http://schemas.microsoft.com/office/drawing/2014/main" id="{A2F73452-89D4-4735-A67E-933906095BCD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ṣļîḋé">
              <a:extLst>
                <a:ext uri="{FF2B5EF4-FFF2-40B4-BE49-F238E27FC236}">
                  <a16:creationId xmlns:a16="http://schemas.microsoft.com/office/drawing/2014/main" id="{94158843-547A-43B6-B50D-8BA020400CC9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680475E9-0532-44F0-89DC-D3636CC06D78}"/>
              </a:ext>
            </a:extLst>
          </p:cNvPr>
          <p:cNvGrpSpPr/>
          <p:nvPr/>
        </p:nvGrpSpPr>
        <p:grpSpPr>
          <a:xfrm>
            <a:off x="9046592" y="2423922"/>
            <a:ext cx="140603" cy="67432"/>
            <a:chOff x="7751044" y="1548759"/>
            <a:chExt cx="754924" cy="344091"/>
          </a:xfrm>
        </p:grpSpPr>
        <p:sp>
          <p:nvSpPr>
            <p:cNvPr id="171" name="íṣļîḋé">
              <a:extLst>
                <a:ext uri="{FF2B5EF4-FFF2-40B4-BE49-F238E27FC236}">
                  <a16:creationId xmlns:a16="http://schemas.microsoft.com/office/drawing/2014/main" id="{500108C6-E68C-4B45-B80A-AC1B0FFFD74E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ṣļîḋé">
              <a:extLst>
                <a:ext uri="{FF2B5EF4-FFF2-40B4-BE49-F238E27FC236}">
                  <a16:creationId xmlns:a16="http://schemas.microsoft.com/office/drawing/2014/main" id="{9F4BBACD-DEA5-493F-AC73-461D7A87C6E3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81B31FFA-148D-47CA-B5AD-C1EFFAD6988E}"/>
              </a:ext>
            </a:extLst>
          </p:cNvPr>
          <p:cNvGrpSpPr/>
          <p:nvPr/>
        </p:nvGrpSpPr>
        <p:grpSpPr>
          <a:xfrm>
            <a:off x="9046592" y="2499476"/>
            <a:ext cx="140603" cy="67432"/>
            <a:chOff x="7751044" y="1548759"/>
            <a:chExt cx="754924" cy="344091"/>
          </a:xfrm>
        </p:grpSpPr>
        <p:sp>
          <p:nvSpPr>
            <p:cNvPr id="174" name="íṣļîḋé">
              <a:extLst>
                <a:ext uri="{FF2B5EF4-FFF2-40B4-BE49-F238E27FC236}">
                  <a16:creationId xmlns:a16="http://schemas.microsoft.com/office/drawing/2014/main" id="{8588ACF1-A757-4F73-82B3-C3A2C83A9B27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ṣļîḋé">
              <a:extLst>
                <a:ext uri="{FF2B5EF4-FFF2-40B4-BE49-F238E27FC236}">
                  <a16:creationId xmlns:a16="http://schemas.microsoft.com/office/drawing/2014/main" id="{80A09C9C-CE6E-4EC8-983C-83B39CFF8390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4507961-186F-42A9-9A2D-5FC88460EF45}"/>
              </a:ext>
            </a:extLst>
          </p:cNvPr>
          <p:cNvGrpSpPr/>
          <p:nvPr/>
        </p:nvGrpSpPr>
        <p:grpSpPr>
          <a:xfrm>
            <a:off x="9046592" y="2575030"/>
            <a:ext cx="140603" cy="67432"/>
            <a:chOff x="7751044" y="1548759"/>
            <a:chExt cx="754924" cy="344091"/>
          </a:xfrm>
        </p:grpSpPr>
        <p:sp>
          <p:nvSpPr>
            <p:cNvPr id="177" name="íṣļîḋé">
              <a:extLst>
                <a:ext uri="{FF2B5EF4-FFF2-40B4-BE49-F238E27FC236}">
                  <a16:creationId xmlns:a16="http://schemas.microsoft.com/office/drawing/2014/main" id="{3FF9E0BB-A5C4-4E70-98AF-250284679397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ṣļîḋé">
              <a:extLst>
                <a:ext uri="{FF2B5EF4-FFF2-40B4-BE49-F238E27FC236}">
                  <a16:creationId xmlns:a16="http://schemas.microsoft.com/office/drawing/2014/main" id="{34F2D50F-1A20-49C3-9C5B-E5A47830E914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F781021-FA91-40F7-93A4-F4DE2670FFBA}"/>
              </a:ext>
            </a:extLst>
          </p:cNvPr>
          <p:cNvGrpSpPr/>
          <p:nvPr/>
        </p:nvGrpSpPr>
        <p:grpSpPr>
          <a:xfrm>
            <a:off x="9046592" y="2650584"/>
            <a:ext cx="140603" cy="67432"/>
            <a:chOff x="7751044" y="1548759"/>
            <a:chExt cx="754924" cy="344091"/>
          </a:xfrm>
        </p:grpSpPr>
        <p:sp>
          <p:nvSpPr>
            <p:cNvPr id="180" name="íṣļîḋé">
              <a:extLst>
                <a:ext uri="{FF2B5EF4-FFF2-40B4-BE49-F238E27FC236}">
                  <a16:creationId xmlns:a16="http://schemas.microsoft.com/office/drawing/2014/main" id="{C5C9BA25-9CDA-4686-A06D-8A53BAD8BDE9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ṣļîḋé">
              <a:extLst>
                <a:ext uri="{FF2B5EF4-FFF2-40B4-BE49-F238E27FC236}">
                  <a16:creationId xmlns:a16="http://schemas.microsoft.com/office/drawing/2014/main" id="{55F9C2C4-CA19-4E5C-A9D4-15FA77401EFE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FCB46CF5-9D69-4A08-8034-BB03F62B6D71}"/>
              </a:ext>
            </a:extLst>
          </p:cNvPr>
          <p:cNvGrpSpPr/>
          <p:nvPr/>
        </p:nvGrpSpPr>
        <p:grpSpPr>
          <a:xfrm>
            <a:off x="9046592" y="2722306"/>
            <a:ext cx="140603" cy="67432"/>
            <a:chOff x="7751044" y="1548759"/>
            <a:chExt cx="754924" cy="344091"/>
          </a:xfrm>
        </p:grpSpPr>
        <p:sp>
          <p:nvSpPr>
            <p:cNvPr id="185" name="íṣļîḋé">
              <a:extLst>
                <a:ext uri="{FF2B5EF4-FFF2-40B4-BE49-F238E27FC236}">
                  <a16:creationId xmlns:a16="http://schemas.microsoft.com/office/drawing/2014/main" id="{F407424A-4C6C-448D-B508-A8FFE16F2B3D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ṣļîḋé">
              <a:extLst>
                <a:ext uri="{FF2B5EF4-FFF2-40B4-BE49-F238E27FC236}">
                  <a16:creationId xmlns:a16="http://schemas.microsoft.com/office/drawing/2014/main" id="{5B7C1273-E616-48C2-9B25-6B8C930DC2AD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0A1FBB0B-EA1B-45DF-B087-BCECF9F6DFB1}"/>
              </a:ext>
            </a:extLst>
          </p:cNvPr>
          <p:cNvGrpSpPr/>
          <p:nvPr/>
        </p:nvGrpSpPr>
        <p:grpSpPr>
          <a:xfrm>
            <a:off x="9046592" y="2947764"/>
            <a:ext cx="140603" cy="67432"/>
            <a:chOff x="7751044" y="1548759"/>
            <a:chExt cx="754924" cy="344091"/>
          </a:xfrm>
        </p:grpSpPr>
        <p:sp>
          <p:nvSpPr>
            <p:cNvPr id="188" name="íṣļîḋé">
              <a:extLst>
                <a:ext uri="{FF2B5EF4-FFF2-40B4-BE49-F238E27FC236}">
                  <a16:creationId xmlns:a16="http://schemas.microsoft.com/office/drawing/2014/main" id="{4D358BD8-92D1-4593-BCF2-CDFDCD259CB6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ṣļîḋé">
              <a:extLst>
                <a:ext uri="{FF2B5EF4-FFF2-40B4-BE49-F238E27FC236}">
                  <a16:creationId xmlns:a16="http://schemas.microsoft.com/office/drawing/2014/main" id="{E5B5492E-A10A-4D6A-9894-739364A7B870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6F8E2701-47A0-4690-B14F-9E5D59633D1B}"/>
              </a:ext>
            </a:extLst>
          </p:cNvPr>
          <p:cNvGrpSpPr/>
          <p:nvPr/>
        </p:nvGrpSpPr>
        <p:grpSpPr>
          <a:xfrm>
            <a:off x="9046592" y="2801251"/>
            <a:ext cx="140603" cy="67432"/>
            <a:chOff x="7751044" y="1548759"/>
            <a:chExt cx="754924" cy="344091"/>
          </a:xfrm>
        </p:grpSpPr>
        <p:sp>
          <p:nvSpPr>
            <p:cNvPr id="191" name="íṣļîḋé">
              <a:extLst>
                <a:ext uri="{FF2B5EF4-FFF2-40B4-BE49-F238E27FC236}">
                  <a16:creationId xmlns:a16="http://schemas.microsoft.com/office/drawing/2014/main" id="{8BA040DC-C848-436F-AB40-C7CD0B2DEA04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ṣļîḋé">
              <a:extLst>
                <a:ext uri="{FF2B5EF4-FFF2-40B4-BE49-F238E27FC236}">
                  <a16:creationId xmlns:a16="http://schemas.microsoft.com/office/drawing/2014/main" id="{808F7779-39EB-4BD1-8F12-42C32BF9DB0D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DE3F382-9B26-4DF6-9F9B-7F9314AECBBE}"/>
              </a:ext>
            </a:extLst>
          </p:cNvPr>
          <p:cNvGrpSpPr/>
          <p:nvPr/>
        </p:nvGrpSpPr>
        <p:grpSpPr>
          <a:xfrm>
            <a:off x="9046592" y="3028409"/>
            <a:ext cx="140603" cy="67432"/>
            <a:chOff x="7751044" y="1548759"/>
            <a:chExt cx="754924" cy="344091"/>
          </a:xfrm>
        </p:grpSpPr>
        <p:sp>
          <p:nvSpPr>
            <p:cNvPr id="194" name="íṣļîḋé">
              <a:extLst>
                <a:ext uri="{FF2B5EF4-FFF2-40B4-BE49-F238E27FC236}">
                  <a16:creationId xmlns:a16="http://schemas.microsoft.com/office/drawing/2014/main" id="{BFE6DDFF-C2DE-4DEB-9ABB-27587CAB47A6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ṣļîḋé">
              <a:extLst>
                <a:ext uri="{FF2B5EF4-FFF2-40B4-BE49-F238E27FC236}">
                  <a16:creationId xmlns:a16="http://schemas.microsoft.com/office/drawing/2014/main" id="{C325CF3C-9A65-4A88-AE8E-B685BE5A1948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71216121-738E-426E-A2AF-766477AD803F}"/>
              </a:ext>
            </a:extLst>
          </p:cNvPr>
          <p:cNvGrpSpPr/>
          <p:nvPr/>
        </p:nvGrpSpPr>
        <p:grpSpPr>
          <a:xfrm>
            <a:off x="9046592" y="2877871"/>
            <a:ext cx="140603" cy="67432"/>
            <a:chOff x="7751044" y="1548759"/>
            <a:chExt cx="754924" cy="344091"/>
          </a:xfrm>
        </p:grpSpPr>
        <p:sp>
          <p:nvSpPr>
            <p:cNvPr id="197" name="íṣļîḋé">
              <a:extLst>
                <a:ext uri="{FF2B5EF4-FFF2-40B4-BE49-F238E27FC236}">
                  <a16:creationId xmlns:a16="http://schemas.microsoft.com/office/drawing/2014/main" id="{32EDDFAF-85A3-470D-96A2-32E3C9DDAAA2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ṣļîḋé">
              <a:extLst>
                <a:ext uri="{FF2B5EF4-FFF2-40B4-BE49-F238E27FC236}">
                  <a16:creationId xmlns:a16="http://schemas.microsoft.com/office/drawing/2014/main" id="{BA8130EA-31CB-4827-98C4-D70DF9410281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B6D03FB3-2AC7-402E-B070-8E6168E967EE}"/>
              </a:ext>
            </a:extLst>
          </p:cNvPr>
          <p:cNvGrpSpPr/>
          <p:nvPr/>
        </p:nvGrpSpPr>
        <p:grpSpPr>
          <a:xfrm>
            <a:off x="9046592" y="3109861"/>
            <a:ext cx="140603" cy="67432"/>
            <a:chOff x="7751044" y="1548759"/>
            <a:chExt cx="754924" cy="344091"/>
          </a:xfrm>
        </p:grpSpPr>
        <p:sp>
          <p:nvSpPr>
            <p:cNvPr id="200" name="íṣļîḋé">
              <a:extLst>
                <a:ext uri="{FF2B5EF4-FFF2-40B4-BE49-F238E27FC236}">
                  <a16:creationId xmlns:a16="http://schemas.microsoft.com/office/drawing/2014/main" id="{46BE578B-FD8A-42B4-80B8-855625FA7101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ṣļîḋé">
              <a:extLst>
                <a:ext uri="{FF2B5EF4-FFF2-40B4-BE49-F238E27FC236}">
                  <a16:creationId xmlns:a16="http://schemas.microsoft.com/office/drawing/2014/main" id="{896A79F8-50D7-47F9-911E-2E76B0889E68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43E9076D-8581-4339-A99D-ADEA3061F2EC}"/>
              </a:ext>
            </a:extLst>
          </p:cNvPr>
          <p:cNvGrpSpPr/>
          <p:nvPr/>
        </p:nvGrpSpPr>
        <p:grpSpPr>
          <a:xfrm>
            <a:off x="9046592" y="3187966"/>
            <a:ext cx="140603" cy="67432"/>
            <a:chOff x="7751044" y="1548759"/>
            <a:chExt cx="754924" cy="344091"/>
          </a:xfrm>
        </p:grpSpPr>
        <p:sp>
          <p:nvSpPr>
            <p:cNvPr id="203" name="íṣļîḋé">
              <a:extLst>
                <a:ext uri="{FF2B5EF4-FFF2-40B4-BE49-F238E27FC236}">
                  <a16:creationId xmlns:a16="http://schemas.microsoft.com/office/drawing/2014/main" id="{E94098CF-F311-4C5C-87C6-DEA5BAA55066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ṣļîḋé">
              <a:extLst>
                <a:ext uri="{FF2B5EF4-FFF2-40B4-BE49-F238E27FC236}">
                  <a16:creationId xmlns:a16="http://schemas.microsoft.com/office/drawing/2014/main" id="{CC183A09-C4CE-42A7-89F4-EE55B35B2A42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B6FA4B25-27F9-43D4-993A-4CC9A53A97B4}"/>
              </a:ext>
            </a:extLst>
          </p:cNvPr>
          <p:cNvGrpSpPr/>
          <p:nvPr/>
        </p:nvGrpSpPr>
        <p:grpSpPr>
          <a:xfrm>
            <a:off x="9046592" y="3269872"/>
            <a:ext cx="140603" cy="67432"/>
            <a:chOff x="7751044" y="1548759"/>
            <a:chExt cx="754924" cy="344091"/>
          </a:xfrm>
        </p:grpSpPr>
        <p:sp>
          <p:nvSpPr>
            <p:cNvPr id="206" name="íṣļîḋé">
              <a:extLst>
                <a:ext uri="{FF2B5EF4-FFF2-40B4-BE49-F238E27FC236}">
                  <a16:creationId xmlns:a16="http://schemas.microsoft.com/office/drawing/2014/main" id="{C19866CC-6648-485D-BDDA-1475C77929CC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ṣļîḋé">
              <a:extLst>
                <a:ext uri="{FF2B5EF4-FFF2-40B4-BE49-F238E27FC236}">
                  <a16:creationId xmlns:a16="http://schemas.microsoft.com/office/drawing/2014/main" id="{364E0256-7555-40C6-BCEC-0FC7F701013E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9C387AC9-9722-4F39-A66A-6B82A3B14895}"/>
              </a:ext>
            </a:extLst>
          </p:cNvPr>
          <p:cNvGrpSpPr/>
          <p:nvPr/>
        </p:nvGrpSpPr>
        <p:grpSpPr>
          <a:xfrm>
            <a:off x="9046592" y="3345426"/>
            <a:ext cx="140603" cy="67432"/>
            <a:chOff x="7751044" y="1548759"/>
            <a:chExt cx="754924" cy="344091"/>
          </a:xfrm>
        </p:grpSpPr>
        <p:sp>
          <p:nvSpPr>
            <p:cNvPr id="209" name="íṣļîḋé">
              <a:extLst>
                <a:ext uri="{FF2B5EF4-FFF2-40B4-BE49-F238E27FC236}">
                  <a16:creationId xmlns:a16="http://schemas.microsoft.com/office/drawing/2014/main" id="{3788E30F-CBB7-4972-9546-9D40A55E9F4E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ṣļîḋé">
              <a:extLst>
                <a:ext uri="{FF2B5EF4-FFF2-40B4-BE49-F238E27FC236}">
                  <a16:creationId xmlns:a16="http://schemas.microsoft.com/office/drawing/2014/main" id="{2F17AB27-BD6D-4FD3-A861-6851889DF8C0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3BFBBDE-ACCB-4B2D-BD24-087A07E7D261}"/>
              </a:ext>
            </a:extLst>
          </p:cNvPr>
          <p:cNvGrpSpPr/>
          <p:nvPr/>
        </p:nvGrpSpPr>
        <p:grpSpPr>
          <a:xfrm>
            <a:off x="9046592" y="3420980"/>
            <a:ext cx="140603" cy="67432"/>
            <a:chOff x="7751044" y="1548759"/>
            <a:chExt cx="754924" cy="344091"/>
          </a:xfrm>
        </p:grpSpPr>
        <p:sp>
          <p:nvSpPr>
            <p:cNvPr id="212" name="íṣļîḋé">
              <a:extLst>
                <a:ext uri="{FF2B5EF4-FFF2-40B4-BE49-F238E27FC236}">
                  <a16:creationId xmlns:a16="http://schemas.microsoft.com/office/drawing/2014/main" id="{0F5CABF1-AB72-4C73-8E9C-C5B73283736C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ṣļîḋé">
              <a:extLst>
                <a:ext uri="{FF2B5EF4-FFF2-40B4-BE49-F238E27FC236}">
                  <a16:creationId xmlns:a16="http://schemas.microsoft.com/office/drawing/2014/main" id="{AE12EAC5-26C7-455F-92C5-D3B9622AC96A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DE6CA29D-B0AC-45C9-83F6-97562D954DFF}"/>
              </a:ext>
            </a:extLst>
          </p:cNvPr>
          <p:cNvGrpSpPr/>
          <p:nvPr/>
        </p:nvGrpSpPr>
        <p:grpSpPr>
          <a:xfrm>
            <a:off x="9046592" y="3496534"/>
            <a:ext cx="140603" cy="67432"/>
            <a:chOff x="7751044" y="1548759"/>
            <a:chExt cx="754924" cy="344091"/>
          </a:xfrm>
        </p:grpSpPr>
        <p:sp>
          <p:nvSpPr>
            <p:cNvPr id="215" name="íṣļîḋé">
              <a:extLst>
                <a:ext uri="{FF2B5EF4-FFF2-40B4-BE49-F238E27FC236}">
                  <a16:creationId xmlns:a16="http://schemas.microsoft.com/office/drawing/2014/main" id="{70C3B900-1F72-4502-B03A-725C0AE51392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ṣļîḋé">
              <a:extLst>
                <a:ext uri="{FF2B5EF4-FFF2-40B4-BE49-F238E27FC236}">
                  <a16:creationId xmlns:a16="http://schemas.microsoft.com/office/drawing/2014/main" id="{7EA01500-B963-4670-BD32-77BFEED0F5E1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F6A3A48D-64DE-41D9-80A5-567AF0B2944C}"/>
              </a:ext>
            </a:extLst>
          </p:cNvPr>
          <p:cNvGrpSpPr/>
          <p:nvPr/>
        </p:nvGrpSpPr>
        <p:grpSpPr>
          <a:xfrm>
            <a:off x="9046592" y="3572088"/>
            <a:ext cx="140603" cy="67432"/>
            <a:chOff x="7751044" y="1548759"/>
            <a:chExt cx="754924" cy="344091"/>
          </a:xfrm>
        </p:grpSpPr>
        <p:sp>
          <p:nvSpPr>
            <p:cNvPr id="218" name="íṣļîḋé">
              <a:extLst>
                <a:ext uri="{FF2B5EF4-FFF2-40B4-BE49-F238E27FC236}">
                  <a16:creationId xmlns:a16="http://schemas.microsoft.com/office/drawing/2014/main" id="{E3E37206-3ABC-4ED4-ABB4-57A130228809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ṣļîḋé">
              <a:extLst>
                <a:ext uri="{FF2B5EF4-FFF2-40B4-BE49-F238E27FC236}">
                  <a16:creationId xmlns:a16="http://schemas.microsoft.com/office/drawing/2014/main" id="{71DE5FED-7AA1-4F58-B91B-2DF536AA946B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01964E91-A44F-451A-9C0E-90829DD6D457}"/>
              </a:ext>
            </a:extLst>
          </p:cNvPr>
          <p:cNvGrpSpPr/>
          <p:nvPr/>
        </p:nvGrpSpPr>
        <p:grpSpPr>
          <a:xfrm>
            <a:off x="9046592" y="3647642"/>
            <a:ext cx="140603" cy="67432"/>
            <a:chOff x="7751044" y="1548759"/>
            <a:chExt cx="754924" cy="344091"/>
          </a:xfrm>
        </p:grpSpPr>
        <p:sp>
          <p:nvSpPr>
            <p:cNvPr id="221" name="íṣļîḋé">
              <a:extLst>
                <a:ext uri="{FF2B5EF4-FFF2-40B4-BE49-F238E27FC236}">
                  <a16:creationId xmlns:a16="http://schemas.microsoft.com/office/drawing/2014/main" id="{C493B73C-B165-4F58-B2A5-A2EC942CEF1B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ṣļîḋé">
              <a:extLst>
                <a:ext uri="{FF2B5EF4-FFF2-40B4-BE49-F238E27FC236}">
                  <a16:creationId xmlns:a16="http://schemas.microsoft.com/office/drawing/2014/main" id="{0B66E17C-62B4-4521-AACF-2AD34EF9A129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FC328279-CFD1-4CDA-BA6A-FA05CE54203F}"/>
              </a:ext>
            </a:extLst>
          </p:cNvPr>
          <p:cNvGrpSpPr/>
          <p:nvPr/>
        </p:nvGrpSpPr>
        <p:grpSpPr>
          <a:xfrm>
            <a:off x="9046592" y="3723196"/>
            <a:ext cx="140603" cy="67432"/>
            <a:chOff x="7751044" y="1548759"/>
            <a:chExt cx="754924" cy="344091"/>
          </a:xfrm>
        </p:grpSpPr>
        <p:sp>
          <p:nvSpPr>
            <p:cNvPr id="224" name="íṣļîḋé">
              <a:extLst>
                <a:ext uri="{FF2B5EF4-FFF2-40B4-BE49-F238E27FC236}">
                  <a16:creationId xmlns:a16="http://schemas.microsoft.com/office/drawing/2014/main" id="{252A0FD4-2432-4178-8C35-E17792F4A57A}"/>
                </a:ext>
              </a:extLst>
            </p:cNvPr>
            <p:cNvSpPr/>
            <p:nvPr/>
          </p:nvSpPr>
          <p:spPr bwMode="auto">
            <a:xfrm rot="14630980">
              <a:off x="7809901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ṣļîḋé">
              <a:extLst>
                <a:ext uri="{FF2B5EF4-FFF2-40B4-BE49-F238E27FC236}">
                  <a16:creationId xmlns:a16="http://schemas.microsoft.com/office/drawing/2014/main" id="{F5F3EC43-10F6-4FC9-829D-5DD50F907F0C}"/>
                </a:ext>
              </a:extLst>
            </p:cNvPr>
            <p:cNvSpPr/>
            <p:nvPr/>
          </p:nvSpPr>
          <p:spPr bwMode="auto">
            <a:xfrm rot="6969020" flipH="1">
              <a:off x="8103019" y="1489902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FFD757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pic>
        <p:nvPicPr>
          <p:cNvPr id="338" name="图片 337">
            <a:extLst>
              <a:ext uri="{FF2B5EF4-FFF2-40B4-BE49-F238E27FC236}">
                <a16:creationId xmlns:a16="http://schemas.microsoft.com/office/drawing/2014/main" id="{B1D3A4B5-48A3-4DBA-9FB9-AAFEC397F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25346" r="18881" b="13214"/>
          <a:stretch>
            <a:fillRect/>
          </a:stretch>
        </p:blipFill>
        <p:spPr>
          <a:xfrm>
            <a:off x="2697249" y="1968505"/>
            <a:ext cx="6022812" cy="2554820"/>
          </a:xfrm>
          <a:custGeom>
            <a:avLst/>
            <a:gdLst/>
            <a:ahLst/>
            <a:cxnLst/>
            <a:rect l="l" t="t" r="r" b="b"/>
            <a:pathLst>
              <a:path w="6022812" h="2554820">
                <a:moveTo>
                  <a:pt x="5581613" y="951455"/>
                </a:moveTo>
                <a:lnTo>
                  <a:pt x="6022812" y="951455"/>
                </a:lnTo>
                <a:lnTo>
                  <a:pt x="6022812" y="2554820"/>
                </a:lnTo>
                <a:lnTo>
                  <a:pt x="5581613" y="2554820"/>
                </a:lnTo>
                <a:close/>
                <a:moveTo>
                  <a:pt x="1904964" y="951455"/>
                </a:moveTo>
                <a:lnTo>
                  <a:pt x="2346162" y="951455"/>
                </a:lnTo>
                <a:lnTo>
                  <a:pt x="2346162" y="2554820"/>
                </a:lnTo>
                <a:lnTo>
                  <a:pt x="1904964" y="2554820"/>
                </a:lnTo>
                <a:close/>
                <a:moveTo>
                  <a:pt x="5581613" y="9923"/>
                </a:moveTo>
                <a:lnTo>
                  <a:pt x="6022812" y="9923"/>
                </a:lnTo>
                <a:lnTo>
                  <a:pt x="6022812" y="475673"/>
                </a:lnTo>
                <a:lnTo>
                  <a:pt x="5581613" y="475673"/>
                </a:lnTo>
                <a:close/>
                <a:moveTo>
                  <a:pt x="1904964" y="9923"/>
                </a:moveTo>
                <a:lnTo>
                  <a:pt x="2346162" y="9923"/>
                </a:lnTo>
                <a:lnTo>
                  <a:pt x="2346162" y="475673"/>
                </a:lnTo>
                <a:lnTo>
                  <a:pt x="1904964" y="475673"/>
                </a:lnTo>
                <a:close/>
                <a:moveTo>
                  <a:pt x="3676650" y="0"/>
                </a:moveTo>
                <a:lnTo>
                  <a:pt x="4117848" y="0"/>
                </a:lnTo>
                <a:lnTo>
                  <a:pt x="4117848" y="690581"/>
                </a:lnTo>
                <a:cubicBezTo>
                  <a:pt x="4120459" y="794042"/>
                  <a:pt x="4156114" y="880123"/>
                  <a:pt x="4224814" y="948824"/>
                </a:cubicBezTo>
                <a:cubicBezTo>
                  <a:pt x="4293514" y="1017524"/>
                  <a:pt x="4379595" y="1053179"/>
                  <a:pt x="4483057" y="1055790"/>
                </a:cubicBezTo>
                <a:cubicBezTo>
                  <a:pt x="4586518" y="1053179"/>
                  <a:pt x="4672599" y="1017524"/>
                  <a:pt x="4741299" y="948824"/>
                </a:cubicBezTo>
                <a:cubicBezTo>
                  <a:pt x="4809999" y="880123"/>
                  <a:pt x="4845655" y="794042"/>
                  <a:pt x="4848265" y="690581"/>
                </a:cubicBezTo>
                <a:lnTo>
                  <a:pt x="4848265" y="73"/>
                </a:lnTo>
                <a:lnTo>
                  <a:pt x="5289463" y="0"/>
                </a:lnTo>
                <a:lnTo>
                  <a:pt x="5289463" y="690581"/>
                </a:lnTo>
                <a:cubicBezTo>
                  <a:pt x="5286478" y="874301"/>
                  <a:pt x="5232073" y="1036206"/>
                  <a:pt x="5126249" y="1176295"/>
                </a:cubicBezTo>
                <a:cubicBezTo>
                  <a:pt x="5020424" y="1316384"/>
                  <a:pt x="4879560" y="1412970"/>
                  <a:pt x="4703656" y="1466052"/>
                </a:cubicBezTo>
                <a:lnTo>
                  <a:pt x="4703656" y="2551902"/>
                </a:lnTo>
                <a:lnTo>
                  <a:pt x="4262458" y="2551902"/>
                </a:lnTo>
                <a:lnTo>
                  <a:pt x="4262458" y="1466052"/>
                </a:lnTo>
                <a:cubicBezTo>
                  <a:pt x="4086551" y="1412970"/>
                  <a:pt x="3945682" y="1316384"/>
                  <a:pt x="3839851" y="1176295"/>
                </a:cubicBezTo>
                <a:cubicBezTo>
                  <a:pt x="3734019" y="1036206"/>
                  <a:pt x="3679619" y="874301"/>
                  <a:pt x="3676650" y="690581"/>
                </a:cubicBezTo>
                <a:close/>
                <a:moveTo>
                  <a:pt x="0" y="0"/>
                </a:moveTo>
                <a:lnTo>
                  <a:pt x="441198" y="0"/>
                </a:lnTo>
                <a:lnTo>
                  <a:pt x="441198" y="690581"/>
                </a:lnTo>
                <a:cubicBezTo>
                  <a:pt x="443809" y="794042"/>
                  <a:pt x="479464" y="880123"/>
                  <a:pt x="548164" y="948824"/>
                </a:cubicBezTo>
                <a:cubicBezTo>
                  <a:pt x="616864" y="1017524"/>
                  <a:pt x="702945" y="1053179"/>
                  <a:pt x="806407" y="1055790"/>
                </a:cubicBezTo>
                <a:cubicBezTo>
                  <a:pt x="909868" y="1053179"/>
                  <a:pt x="995949" y="1017524"/>
                  <a:pt x="1064649" y="948824"/>
                </a:cubicBezTo>
                <a:cubicBezTo>
                  <a:pt x="1133349" y="880123"/>
                  <a:pt x="1169005" y="794042"/>
                  <a:pt x="1171616" y="690581"/>
                </a:cubicBezTo>
                <a:lnTo>
                  <a:pt x="1171616" y="73"/>
                </a:lnTo>
                <a:lnTo>
                  <a:pt x="1612814" y="0"/>
                </a:lnTo>
                <a:lnTo>
                  <a:pt x="1612814" y="690581"/>
                </a:lnTo>
                <a:cubicBezTo>
                  <a:pt x="1609828" y="874301"/>
                  <a:pt x="1555423" y="1036206"/>
                  <a:pt x="1449599" y="1176295"/>
                </a:cubicBezTo>
                <a:cubicBezTo>
                  <a:pt x="1343774" y="1316384"/>
                  <a:pt x="1202910" y="1412970"/>
                  <a:pt x="1027006" y="1466052"/>
                </a:cubicBezTo>
                <a:lnTo>
                  <a:pt x="1027006" y="2551902"/>
                </a:lnTo>
                <a:lnTo>
                  <a:pt x="585808" y="2551902"/>
                </a:lnTo>
                <a:lnTo>
                  <a:pt x="585808" y="1466052"/>
                </a:lnTo>
                <a:cubicBezTo>
                  <a:pt x="409901" y="1412970"/>
                  <a:pt x="269032" y="1316384"/>
                  <a:pt x="163201" y="1176295"/>
                </a:cubicBezTo>
                <a:cubicBezTo>
                  <a:pt x="57370" y="1036206"/>
                  <a:pt x="2969" y="874301"/>
                  <a:pt x="0" y="690581"/>
                </a:cubicBezTo>
                <a:close/>
              </a:path>
            </a:pathLst>
          </a:custGeom>
          <a:effectLst>
            <a:outerShdw blurRad="254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2C1705CC-F619-4820-AE4A-B3DC0B8C9D43}"/>
              </a:ext>
            </a:extLst>
          </p:cNvPr>
          <p:cNvGrpSpPr/>
          <p:nvPr/>
        </p:nvGrpSpPr>
        <p:grpSpPr>
          <a:xfrm rot="7777181">
            <a:off x="2176205" y="948939"/>
            <a:ext cx="413339" cy="770043"/>
            <a:chOff x="9884659" y="373906"/>
            <a:chExt cx="707508" cy="1318076"/>
          </a:xfrm>
        </p:grpSpPr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F24F6C67-D611-4DB1-A061-753D2CE20194}"/>
                </a:ext>
              </a:extLst>
            </p:cNvPr>
            <p:cNvGrpSpPr/>
            <p:nvPr/>
          </p:nvGrpSpPr>
          <p:grpSpPr>
            <a:xfrm rot="1800000">
              <a:off x="10287005" y="373906"/>
              <a:ext cx="305024" cy="305024"/>
              <a:chOff x="701040" y="1352550"/>
              <a:chExt cx="525780" cy="525780"/>
            </a:xfrm>
          </p:grpSpPr>
          <p:cxnSp>
            <p:nvCxnSpPr>
              <p:cNvPr id="382" name="直接连接符 381">
                <a:extLst>
                  <a:ext uri="{FF2B5EF4-FFF2-40B4-BE49-F238E27FC236}">
                    <a16:creationId xmlns:a16="http://schemas.microsoft.com/office/drawing/2014/main" id="{B8551E2E-40E2-47F3-96EA-92CA36EE6296}"/>
                  </a:ext>
                </a:extLst>
              </p:cNvPr>
              <p:cNvCxnSpPr/>
              <p:nvPr/>
            </p:nvCxnSpPr>
            <p:spPr>
              <a:xfrm>
                <a:off x="701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83" name="直接连接符 382">
                <a:extLst>
                  <a:ext uri="{FF2B5EF4-FFF2-40B4-BE49-F238E27FC236}">
                    <a16:creationId xmlns:a16="http://schemas.microsoft.com/office/drawing/2014/main" id="{BA84FAD0-0092-4500-897C-7E0A80F2727E}"/>
                  </a:ext>
                </a:extLst>
              </p:cNvPr>
              <p:cNvCxnSpPr/>
              <p:nvPr/>
            </p:nvCxnSpPr>
            <p:spPr>
              <a:xfrm>
                <a:off x="1082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A2DFBF79-773A-47FB-B208-6A3878E0B628}"/>
                  </a:ext>
                </a:extLst>
              </p:cNvPr>
              <p:cNvCxnSpPr/>
              <p:nvPr/>
            </p:nvCxnSpPr>
            <p:spPr>
              <a:xfrm rot="5400000">
                <a:off x="891540" y="1424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85" name="直接连接符 384">
                <a:extLst>
                  <a:ext uri="{FF2B5EF4-FFF2-40B4-BE49-F238E27FC236}">
                    <a16:creationId xmlns:a16="http://schemas.microsoft.com/office/drawing/2014/main" id="{0B7E10E4-CAD5-45F3-A0B0-81CB259D2315}"/>
                  </a:ext>
                </a:extLst>
              </p:cNvPr>
              <p:cNvCxnSpPr/>
              <p:nvPr/>
            </p:nvCxnSpPr>
            <p:spPr>
              <a:xfrm rot="5400000">
                <a:off x="891540" y="1805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F2302118-831B-458B-9C1B-6C5E1FCB0746}"/>
                </a:ext>
              </a:extLst>
            </p:cNvPr>
            <p:cNvSpPr/>
            <p:nvPr/>
          </p:nvSpPr>
          <p:spPr>
            <a:xfrm>
              <a:off x="10245964" y="1541427"/>
              <a:ext cx="150555" cy="150555"/>
            </a:xfrm>
            <a:prstGeom prst="ellipse">
              <a:avLst/>
            </a:prstGeom>
            <a:noFill/>
            <a:ln w="38100" cap="rnd">
              <a:solidFill>
                <a:srgbClr val="FF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B7894BEC-6504-4B96-A0F7-77407545A236}"/>
                </a:ext>
              </a:extLst>
            </p:cNvPr>
            <p:cNvGrpSpPr/>
            <p:nvPr/>
          </p:nvGrpSpPr>
          <p:grpSpPr>
            <a:xfrm>
              <a:off x="9884659" y="1168599"/>
              <a:ext cx="276568" cy="276257"/>
              <a:chOff x="1446064" y="2109382"/>
              <a:chExt cx="527197" cy="526604"/>
            </a:xfrm>
          </p:grpSpPr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0B6724A3-A678-4D15-9882-ABCCF18E4D70}"/>
                  </a:ext>
                </a:extLst>
              </p:cNvPr>
              <p:cNvCxnSpPr/>
              <p:nvPr/>
            </p:nvCxnSpPr>
            <p:spPr>
              <a:xfrm>
                <a:off x="1446658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72" name="直接连接符 371">
                <a:extLst>
                  <a:ext uri="{FF2B5EF4-FFF2-40B4-BE49-F238E27FC236}">
                    <a16:creationId xmlns:a16="http://schemas.microsoft.com/office/drawing/2014/main" id="{20AD3516-47F4-4B7E-8641-1F355F66BA9F}"/>
                  </a:ext>
                </a:extLst>
              </p:cNvPr>
              <p:cNvCxnSpPr/>
              <p:nvPr/>
            </p:nvCxnSpPr>
            <p:spPr>
              <a:xfrm>
                <a:off x="1877910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F198A7C8-2A79-4ADE-9179-BD9D03F7A061}"/>
                  </a:ext>
                </a:extLst>
              </p:cNvPr>
              <p:cNvGrpSpPr/>
              <p:nvPr/>
            </p:nvGrpSpPr>
            <p:grpSpPr>
              <a:xfrm rot="5400000">
                <a:off x="1446658" y="2372684"/>
                <a:ext cx="526603" cy="0"/>
                <a:chOff x="1446658" y="2165515"/>
                <a:chExt cx="526603" cy="0"/>
              </a:xfrm>
            </p:grpSpPr>
            <p:cxnSp>
              <p:nvCxnSpPr>
                <p:cNvPr id="380" name="直接连接符 379">
                  <a:extLst>
                    <a:ext uri="{FF2B5EF4-FFF2-40B4-BE49-F238E27FC236}">
                      <a16:creationId xmlns:a16="http://schemas.microsoft.com/office/drawing/2014/main" id="{84301A25-60AD-4A4A-A5E8-D210AB61B212}"/>
                    </a:ext>
                  </a:extLst>
                </p:cNvPr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381" name="直接连接符 380">
                  <a:extLst>
                    <a:ext uri="{FF2B5EF4-FFF2-40B4-BE49-F238E27FC236}">
                      <a16:creationId xmlns:a16="http://schemas.microsoft.com/office/drawing/2014/main" id="{E83256B0-13C8-4507-926B-FEF277A476C3}"/>
                    </a:ext>
                  </a:extLst>
                </p:cNvPr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374" name="组合 373">
                <a:extLst>
                  <a:ext uri="{FF2B5EF4-FFF2-40B4-BE49-F238E27FC236}">
                    <a16:creationId xmlns:a16="http://schemas.microsoft.com/office/drawing/2014/main" id="{00CA6173-8F0D-4C6E-9A39-4E2D03E3C77C}"/>
                  </a:ext>
                </a:extLst>
              </p:cNvPr>
              <p:cNvGrpSpPr/>
              <p:nvPr/>
            </p:nvGrpSpPr>
            <p:grpSpPr>
              <a:xfrm rot="2700000">
                <a:off x="1446065" y="2372685"/>
                <a:ext cx="526603" cy="0"/>
                <a:chOff x="1446658" y="2165515"/>
                <a:chExt cx="526603" cy="0"/>
              </a:xfrm>
            </p:grpSpPr>
            <p:cxnSp>
              <p:nvCxnSpPr>
                <p:cNvPr id="378" name="直接连接符 377">
                  <a:extLst>
                    <a:ext uri="{FF2B5EF4-FFF2-40B4-BE49-F238E27FC236}">
                      <a16:creationId xmlns:a16="http://schemas.microsoft.com/office/drawing/2014/main" id="{E7A1A86D-AFA4-42D1-AC1E-E8DBC09279CF}"/>
                    </a:ext>
                  </a:extLst>
                </p:cNvPr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379" name="直接连接符 378">
                  <a:extLst>
                    <a:ext uri="{FF2B5EF4-FFF2-40B4-BE49-F238E27FC236}">
                      <a16:creationId xmlns:a16="http://schemas.microsoft.com/office/drawing/2014/main" id="{07B4F84B-D95A-4EB4-91AA-9ACC56149079}"/>
                    </a:ext>
                  </a:extLst>
                </p:cNvPr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F69DE090-49C0-4FFA-A78E-D0657F1A5EDD}"/>
                  </a:ext>
                </a:extLst>
              </p:cNvPr>
              <p:cNvGrpSpPr/>
              <p:nvPr/>
            </p:nvGrpSpPr>
            <p:grpSpPr>
              <a:xfrm rot="18900000">
                <a:off x="1446064" y="2376304"/>
                <a:ext cx="526603" cy="0"/>
                <a:chOff x="1446658" y="2165515"/>
                <a:chExt cx="526603" cy="0"/>
              </a:xfrm>
            </p:grpSpPr>
            <p:cxnSp>
              <p:nvCxnSpPr>
                <p:cNvPr id="376" name="直接连接符 375">
                  <a:extLst>
                    <a:ext uri="{FF2B5EF4-FFF2-40B4-BE49-F238E27FC236}">
                      <a16:creationId xmlns:a16="http://schemas.microsoft.com/office/drawing/2014/main" id="{723D04A9-CFDB-4958-AD08-3BCEBA869F87}"/>
                    </a:ext>
                  </a:extLst>
                </p:cNvPr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377" name="直接连接符 376">
                  <a:extLst>
                    <a:ext uri="{FF2B5EF4-FFF2-40B4-BE49-F238E27FC236}">
                      <a16:creationId xmlns:a16="http://schemas.microsoft.com/office/drawing/2014/main" id="{0BE08191-9CCE-4D3E-B9C5-6ADDD6DB4A44}"/>
                    </a:ext>
                  </a:extLst>
                </p:cNvPr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</p:grp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B6EA1538-CF71-4D99-ACCB-A0AB1F08FCDE}"/>
                </a:ext>
              </a:extLst>
            </p:cNvPr>
            <p:cNvSpPr/>
            <p:nvPr/>
          </p:nvSpPr>
          <p:spPr>
            <a:xfrm>
              <a:off x="10551894" y="972905"/>
              <a:ext cx="40273" cy="40273"/>
            </a:xfrm>
            <a:prstGeom prst="ellipse">
              <a:avLst/>
            </a:prstGeom>
            <a:noFill/>
            <a:ln w="38100" cap="rnd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8" name="组合 367">
              <a:extLst>
                <a:ext uri="{FF2B5EF4-FFF2-40B4-BE49-F238E27FC236}">
                  <a16:creationId xmlns:a16="http://schemas.microsoft.com/office/drawing/2014/main" id="{D20CFF88-5E07-4620-BAF4-8AF3BB00A44D}"/>
                </a:ext>
              </a:extLst>
            </p:cNvPr>
            <p:cNvGrpSpPr/>
            <p:nvPr/>
          </p:nvGrpSpPr>
          <p:grpSpPr>
            <a:xfrm rot="20538833">
              <a:off x="9944335" y="709273"/>
              <a:ext cx="179425" cy="179425"/>
              <a:chOff x="4549716" y="208666"/>
              <a:chExt cx="395468" cy="395468"/>
            </a:xfrm>
          </p:grpSpPr>
          <p:cxnSp>
            <p:nvCxnSpPr>
              <p:cNvPr id="369" name="直接连接符 368">
                <a:extLst>
                  <a:ext uri="{FF2B5EF4-FFF2-40B4-BE49-F238E27FC236}">
                    <a16:creationId xmlns:a16="http://schemas.microsoft.com/office/drawing/2014/main" id="{FA45907B-2887-4808-9141-4FCA2732234D}"/>
                  </a:ext>
                </a:extLst>
              </p:cNvPr>
              <p:cNvCxnSpPr/>
              <p:nvPr/>
            </p:nvCxnSpPr>
            <p:spPr>
              <a:xfrm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70" name="直接连接符 369">
                <a:extLst>
                  <a:ext uri="{FF2B5EF4-FFF2-40B4-BE49-F238E27FC236}">
                    <a16:creationId xmlns:a16="http://schemas.microsoft.com/office/drawing/2014/main" id="{59C66C02-35E7-45B3-94CD-D3D8F07D72F1}"/>
                  </a:ext>
                </a:extLst>
              </p:cNvPr>
              <p:cNvCxnSpPr/>
              <p:nvPr/>
            </p:nvCxnSpPr>
            <p:spPr>
              <a:xfrm rot="5400000"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387" name="fac61ae3-f1cf-4aa5-aecf-6edc34103ad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6444370-94BA-4742-B153-86FE4E2C6F9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98632" y="4616344"/>
            <a:ext cx="1327300" cy="646153"/>
            <a:chOff x="3429000" y="2178050"/>
            <a:chExt cx="5178425" cy="2520950"/>
          </a:xfrm>
        </p:grpSpPr>
        <p:sp>
          <p:nvSpPr>
            <p:cNvPr id="389" name="íṡľídê">
              <a:extLst>
                <a:ext uri="{FF2B5EF4-FFF2-40B4-BE49-F238E27FC236}">
                  <a16:creationId xmlns:a16="http://schemas.microsoft.com/office/drawing/2014/main" id="{2BAD764B-6F68-4856-AF0F-6752E297F3B5}"/>
                </a:ext>
              </a:extLst>
            </p:cNvPr>
            <p:cNvSpPr/>
            <p:nvPr/>
          </p:nvSpPr>
          <p:spPr bwMode="auto">
            <a:xfrm>
              <a:off x="6454775" y="2995613"/>
              <a:ext cx="2152650" cy="1577975"/>
            </a:xfrm>
            <a:custGeom>
              <a:avLst/>
              <a:gdLst>
                <a:gd name="T0" fmla="*/ 197 w 222"/>
                <a:gd name="T1" fmla="*/ 24 h 162"/>
                <a:gd name="T2" fmla="*/ 27 w 222"/>
                <a:gd name="T3" fmla="*/ 0 h 162"/>
                <a:gd name="T4" fmla="*/ 6 w 222"/>
                <a:gd name="T5" fmla="*/ 151 h 162"/>
                <a:gd name="T6" fmla="*/ 7 w 222"/>
                <a:gd name="T7" fmla="*/ 162 h 162"/>
                <a:gd name="T8" fmla="*/ 26 w 222"/>
                <a:gd name="T9" fmla="*/ 158 h 162"/>
                <a:gd name="T10" fmla="*/ 38 w 222"/>
                <a:gd name="T11" fmla="*/ 154 h 162"/>
                <a:gd name="T12" fmla="*/ 92 w 222"/>
                <a:gd name="T13" fmla="*/ 127 h 162"/>
                <a:gd name="T14" fmla="*/ 140 w 222"/>
                <a:gd name="T15" fmla="*/ 103 h 162"/>
                <a:gd name="T16" fmla="*/ 186 w 222"/>
                <a:gd name="T17" fmla="*/ 75 h 162"/>
                <a:gd name="T18" fmla="*/ 204 w 222"/>
                <a:gd name="T19" fmla="*/ 64 h 162"/>
                <a:gd name="T20" fmla="*/ 197 w 222"/>
                <a:gd name="T21" fmla="*/ 2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62">
                  <a:moveTo>
                    <a:pt x="197" y="24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7" y="47"/>
                    <a:pt x="0" y="100"/>
                    <a:pt x="6" y="151"/>
                  </a:cubicBezTo>
                  <a:cubicBezTo>
                    <a:pt x="6" y="154"/>
                    <a:pt x="7" y="158"/>
                    <a:pt x="7" y="162"/>
                  </a:cubicBezTo>
                  <a:cubicBezTo>
                    <a:pt x="13" y="161"/>
                    <a:pt x="20" y="160"/>
                    <a:pt x="26" y="158"/>
                  </a:cubicBezTo>
                  <a:cubicBezTo>
                    <a:pt x="30" y="157"/>
                    <a:pt x="34" y="156"/>
                    <a:pt x="38" y="154"/>
                  </a:cubicBezTo>
                  <a:cubicBezTo>
                    <a:pt x="57" y="147"/>
                    <a:pt x="74" y="137"/>
                    <a:pt x="92" y="127"/>
                  </a:cubicBezTo>
                  <a:cubicBezTo>
                    <a:pt x="107" y="119"/>
                    <a:pt x="124" y="112"/>
                    <a:pt x="140" y="103"/>
                  </a:cubicBezTo>
                  <a:cubicBezTo>
                    <a:pt x="155" y="93"/>
                    <a:pt x="170" y="84"/>
                    <a:pt x="186" y="75"/>
                  </a:cubicBezTo>
                  <a:cubicBezTo>
                    <a:pt x="191" y="72"/>
                    <a:pt x="200" y="69"/>
                    <a:pt x="204" y="64"/>
                  </a:cubicBezTo>
                  <a:cubicBezTo>
                    <a:pt x="222" y="46"/>
                    <a:pt x="197" y="24"/>
                    <a:pt x="197" y="24"/>
                  </a:cubicBezTo>
                </a:path>
              </a:pathLst>
            </a:custGeom>
            <a:solidFill>
              <a:srgbClr val="DFD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îṥ1îdê">
              <a:extLst>
                <a:ext uri="{FF2B5EF4-FFF2-40B4-BE49-F238E27FC236}">
                  <a16:creationId xmlns:a16="http://schemas.microsoft.com/office/drawing/2014/main" id="{2DDD63AE-A1FA-4F2F-A90B-32CDF64902C4}"/>
                </a:ext>
              </a:extLst>
            </p:cNvPr>
            <p:cNvSpPr/>
            <p:nvPr/>
          </p:nvSpPr>
          <p:spPr bwMode="auto">
            <a:xfrm>
              <a:off x="3933825" y="2967038"/>
              <a:ext cx="2782888" cy="1635125"/>
            </a:xfrm>
            <a:custGeom>
              <a:avLst/>
              <a:gdLst>
                <a:gd name="T0" fmla="*/ 287 w 287"/>
                <a:gd name="T1" fmla="*/ 3 h 168"/>
                <a:gd name="T2" fmla="*/ 269 w 287"/>
                <a:gd name="T3" fmla="*/ 0 h 168"/>
                <a:gd name="T4" fmla="*/ 76 w 287"/>
                <a:gd name="T5" fmla="*/ 79 h 168"/>
                <a:gd name="T6" fmla="*/ 41 w 287"/>
                <a:gd name="T7" fmla="*/ 91 h 168"/>
                <a:gd name="T8" fmla="*/ 3 w 287"/>
                <a:gd name="T9" fmla="*/ 109 h 168"/>
                <a:gd name="T10" fmla="*/ 1 w 287"/>
                <a:gd name="T11" fmla="*/ 116 h 168"/>
                <a:gd name="T12" fmla="*/ 1 w 287"/>
                <a:gd name="T13" fmla="*/ 130 h 168"/>
                <a:gd name="T14" fmla="*/ 18 w 287"/>
                <a:gd name="T15" fmla="*/ 149 h 168"/>
                <a:gd name="T16" fmla="*/ 61 w 287"/>
                <a:gd name="T17" fmla="*/ 154 h 168"/>
                <a:gd name="T18" fmla="*/ 98 w 287"/>
                <a:gd name="T19" fmla="*/ 157 h 168"/>
                <a:gd name="T20" fmla="*/ 184 w 287"/>
                <a:gd name="T21" fmla="*/ 163 h 168"/>
                <a:gd name="T22" fmla="*/ 267 w 287"/>
                <a:gd name="T23" fmla="*/ 165 h 168"/>
                <a:gd name="T24" fmla="*/ 266 w 287"/>
                <a:gd name="T25" fmla="*/ 154 h 168"/>
                <a:gd name="T26" fmla="*/ 287 w 287"/>
                <a:gd name="T27" fmla="*/ 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" h="168">
                  <a:moveTo>
                    <a:pt x="287" y="3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64" y="83"/>
                    <a:pt x="52" y="87"/>
                    <a:pt x="41" y="91"/>
                  </a:cubicBezTo>
                  <a:cubicBezTo>
                    <a:pt x="29" y="95"/>
                    <a:pt x="9" y="96"/>
                    <a:pt x="3" y="109"/>
                  </a:cubicBezTo>
                  <a:cubicBezTo>
                    <a:pt x="2" y="111"/>
                    <a:pt x="1" y="114"/>
                    <a:pt x="1" y="116"/>
                  </a:cubicBezTo>
                  <a:cubicBezTo>
                    <a:pt x="0" y="121"/>
                    <a:pt x="0" y="125"/>
                    <a:pt x="1" y="130"/>
                  </a:cubicBezTo>
                  <a:cubicBezTo>
                    <a:pt x="3" y="139"/>
                    <a:pt x="10" y="145"/>
                    <a:pt x="18" y="149"/>
                  </a:cubicBezTo>
                  <a:cubicBezTo>
                    <a:pt x="31" y="154"/>
                    <a:pt x="47" y="153"/>
                    <a:pt x="61" y="154"/>
                  </a:cubicBezTo>
                  <a:cubicBezTo>
                    <a:pt x="73" y="155"/>
                    <a:pt x="85" y="156"/>
                    <a:pt x="98" y="157"/>
                  </a:cubicBezTo>
                  <a:cubicBezTo>
                    <a:pt x="127" y="159"/>
                    <a:pt x="156" y="161"/>
                    <a:pt x="184" y="163"/>
                  </a:cubicBezTo>
                  <a:cubicBezTo>
                    <a:pt x="212" y="166"/>
                    <a:pt x="240" y="168"/>
                    <a:pt x="267" y="165"/>
                  </a:cubicBezTo>
                  <a:cubicBezTo>
                    <a:pt x="267" y="161"/>
                    <a:pt x="266" y="157"/>
                    <a:pt x="266" y="154"/>
                  </a:cubicBezTo>
                  <a:cubicBezTo>
                    <a:pt x="260" y="103"/>
                    <a:pt x="267" y="50"/>
                    <a:pt x="287" y="3"/>
                  </a:cubicBezTo>
                </a:path>
              </a:pathLst>
            </a:custGeom>
            <a:solidFill>
              <a:srgbClr val="FDF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ïṣ1îḑé">
              <a:extLst>
                <a:ext uri="{FF2B5EF4-FFF2-40B4-BE49-F238E27FC236}">
                  <a16:creationId xmlns:a16="http://schemas.microsoft.com/office/drawing/2014/main" id="{51288124-F0A7-4D7F-9C4A-235B83AD3CDC}"/>
                </a:ext>
              </a:extLst>
            </p:cNvPr>
            <p:cNvSpPr/>
            <p:nvPr/>
          </p:nvSpPr>
          <p:spPr bwMode="auto">
            <a:xfrm>
              <a:off x="3749675" y="2908300"/>
              <a:ext cx="4770438" cy="1790700"/>
            </a:xfrm>
            <a:custGeom>
              <a:avLst/>
              <a:gdLst>
                <a:gd name="T0" fmla="*/ 256 w 492"/>
                <a:gd name="T1" fmla="*/ 0 h 184"/>
                <a:gd name="T2" fmla="*/ 492 w 492"/>
                <a:gd name="T3" fmla="*/ 31 h 184"/>
                <a:gd name="T4" fmla="*/ 283 w 492"/>
                <a:gd name="T5" fmla="*/ 128 h 184"/>
                <a:gd name="T6" fmla="*/ 40 w 492"/>
                <a:gd name="T7" fmla="*/ 111 h 184"/>
                <a:gd name="T8" fmla="*/ 28 w 492"/>
                <a:gd name="T9" fmla="*/ 128 h 184"/>
                <a:gd name="T10" fmla="*/ 47 w 492"/>
                <a:gd name="T11" fmla="*/ 155 h 184"/>
                <a:gd name="T12" fmla="*/ 279 w 492"/>
                <a:gd name="T13" fmla="*/ 171 h 184"/>
                <a:gd name="T14" fmla="*/ 481 w 492"/>
                <a:gd name="T15" fmla="*/ 75 h 184"/>
                <a:gd name="T16" fmla="*/ 492 w 492"/>
                <a:gd name="T17" fmla="*/ 77 h 184"/>
                <a:gd name="T18" fmla="*/ 283 w 492"/>
                <a:gd name="T19" fmla="*/ 184 h 184"/>
                <a:gd name="T20" fmla="*/ 35 w 492"/>
                <a:gd name="T21" fmla="*/ 170 h 184"/>
                <a:gd name="T22" fmla="*/ 11 w 492"/>
                <a:gd name="T23" fmla="*/ 112 h 184"/>
                <a:gd name="T24" fmla="*/ 21 w 492"/>
                <a:gd name="T25" fmla="*/ 100 h 184"/>
                <a:gd name="T26" fmla="*/ 256 w 492"/>
                <a:gd name="T2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184">
                  <a:moveTo>
                    <a:pt x="256" y="0"/>
                  </a:moveTo>
                  <a:cubicBezTo>
                    <a:pt x="256" y="0"/>
                    <a:pt x="471" y="19"/>
                    <a:pt x="492" y="31"/>
                  </a:cubicBezTo>
                  <a:cubicBezTo>
                    <a:pt x="283" y="128"/>
                    <a:pt x="283" y="128"/>
                    <a:pt x="283" y="128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1"/>
                    <a:pt x="28" y="113"/>
                    <a:pt x="28" y="128"/>
                  </a:cubicBezTo>
                  <a:cubicBezTo>
                    <a:pt x="28" y="128"/>
                    <a:pt x="22" y="151"/>
                    <a:pt x="47" y="155"/>
                  </a:cubicBezTo>
                  <a:cubicBezTo>
                    <a:pt x="279" y="171"/>
                    <a:pt x="279" y="171"/>
                    <a:pt x="279" y="171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170"/>
                    <a:pt x="0" y="155"/>
                    <a:pt x="11" y="112"/>
                  </a:cubicBezTo>
                  <a:cubicBezTo>
                    <a:pt x="12" y="107"/>
                    <a:pt x="16" y="102"/>
                    <a:pt x="21" y="100"/>
                  </a:cubicBez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solidFill>
              <a:srgbClr val="354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Sļïḓê">
              <a:extLst>
                <a:ext uri="{FF2B5EF4-FFF2-40B4-BE49-F238E27FC236}">
                  <a16:creationId xmlns:a16="http://schemas.microsoft.com/office/drawing/2014/main" id="{7F69F0DB-B431-40B3-B591-84EB0C6439CC}"/>
                </a:ext>
              </a:extLst>
            </p:cNvPr>
            <p:cNvSpPr/>
            <p:nvPr/>
          </p:nvSpPr>
          <p:spPr bwMode="auto">
            <a:xfrm>
              <a:off x="4670425" y="3462338"/>
              <a:ext cx="3063875" cy="593725"/>
            </a:xfrm>
            <a:custGeom>
              <a:avLst/>
              <a:gdLst>
                <a:gd name="T0" fmla="*/ 0 w 316"/>
                <a:gd name="T1" fmla="*/ 44 h 61"/>
                <a:gd name="T2" fmla="*/ 32 w 316"/>
                <a:gd name="T3" fmla="*/ 48 h 61"/>
                <a:gd name="T4" fmla="*/ 129 w 316"/>
                <a:gd name="T5" fmla="*/ 55 h 61"/>
                <a:gd name="T6" fmla="*/ 169 w 316"/>
                <a:gd name="T7" fmla="*/ 58 h 61"/>
                <a:gd name="T8" fmla="*/ 184 w 316"/>
                <a:gd name="T9" fmla="*/ 59 h 61"/>
                <a:gd name="T10" fmla="*/ 228 w 316"/>
                <a:gd name="T11" fmla="*/ 39 h 61"/>
                <a:gd name="T12" fmla="*/ 261 w 316"/>
                <a:gd name="T13" fmla="*/ 25 h 61"/>
                <a:gd name="T14" fmla="*/ 283 w 316"/>
                <a:gd name="T15" fmla="*/ 15 h 61"/>
                <a:gd name="T16" fmla="*/ 316 w 316"/>
                <a:gd name="T17" fmla="*/ 0 h 61"/>
                <a:gd name="T18" fmla="*/ 265 w 316"/>
                <a:gd name="T19" fmla="*/ 18 h 61"/>
                <a:gd name="T20" fmla="*/ 0 w 316"/>
                <a:gd name="T21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6" h="61">
                  <a:moveTo>
                    <a:pt x="0" y="44"/>
                  </a:moveTo>
                  <a:cubicBezTo>
                    <a:pt x="11" y="48"/>
                    <a:pt x="22" y="48"/>
                    <a:pt x="32" y="48"/>
                  </a:cubicBezTo>
                  <a:cubicBezTo>
                    <a:pt x="64" y="50"/>
                    <a:pt x="97" y="52"/>
                    <a:pt x="129" y="55"/>
                  </a:cubicBezTo>
                  <a:cubicBezTo>
                    <a:pt x="143" y="56"/>
                    <a:pt x="156" y="57"/>
                    <a:pt x="169" y="58"/>
                  </a:cubicBezTo>
                  <a:cubicBezTo>
                    <a:pt x="173" y="58"/>
                    <a:pt x="181" y="61"/>
                    <a:pt x="184" y="59"/>
                  </a:cubicBezTo>
                  <a:cubicBezTo>
                    <a:pt x="199" y="53"/>
                    <a:pt x="214" y="46"/>
                    <a:pt x="228" y="39"/>
                  </a:cubicBezTo>
                  <a:cubicBezTo>
                    <a:pt x="240" y="34"/>
                    <a:pt x="250" y="31"/>
                    <a:pt x="261" y="25"/>
                  </a:cubicBezTo>
                  <a:cubicBezTo>
                    <a:pt x="267" y="22"/>
                    <a:pt x="276" y="18"/>
                    <a:pt x="283" y="15"/>
                  </a:cubicBezTo>
                  <a:cubicBezTo>
                    <a:pt x="293" y="10"/>
                    <a:pt x="307" y="5"/>
                    <a:pt x="316" y="0"/>
                  </a:cubicBezTo>
                  <a:cubicBezTo>
                    <a:pt x="304" y="3"/>
                    <a:pt x="275" y="14"/>
                    <a:pt x="265" y="18"/>
                  </a:cubicBezTo>
                  <a:cubicBezTo>
                    <a:pt x="180" y="46"/>
                    <a:pt x="129" y="46"/>
                    <a:pt x="0" y="44"/>
                  </a:cubicBezTo>
                  <a:close/>
                </a:path>
              </a:pathLst>
            </a:custGeom>
            <a:solidFill>
              <a:srgbClr val="243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ísľîḍé">
              <a:extLst>
                <a:ext uri="{FF2B5EF4-FFF2-40B4-BE49-F238E27FC236}">
                  <a16:creationId xmlns:a16="http://schemas.microsoft.com/office/drawing/2014/main" id="{DD3860F4-D982-4F68-AB9E-1AB41F3F356F}"/>
                </a:ext>
              </a:extLst>
            </p:cNvPr>
            <p:cNvSpPr/>
            <p:nvPr/>
          </p:nvSpPr>
          <p:spPr bwMode="auto">
            <a:xfrm>
              <a:off x="6115050" y="2265363"/>
              <a:ext cx="2152650" cy="1566863"/>
            </a:xfrm>
            <a:custGeom>
              <a:avLst/>
              <a:gdLst>
                <a:gd name="T0" fmla="*/ 197 w 222"/>
                <a:gd name="T1" fmla="*/ 24 h 161"/>
                <a:gd name="T2" fmla="*/ 27 w 222"/>
                <a:gd name="T3" fmla="*/ 0 h 161"/>
                <a:gd name="T4" fmla="*/ 6 w 222"/>
                <a:gd name="T5" fmla="*/ 151 h 161"/>
                <a:gd name="T6" fmla="*/ 7 w 222"/>
                <a:gd name="T7" fmla="*/ 161 h 161"/>
                <a:gd name="T8" fmla="*/ 26 w 222"/>
                <a:gd name="T9" fmla="*/ 158 h 161"/>
                <a:gd name="T10" fmla="*/ 38 w 222"/>
                <a:gd name="T11" fmla="*/ 154 h 161"/>
                <a:gd name="T12" fmla="*/ 91 w 222"/>
                <a:gd name="T13" fmla="*/ 127 h 161"/>
                <a:gd name="T14" fmla="*/ 140 w 222"/>
                <a:gd name="T15" fmla="*/ 102 h 161"/>
                <a:gd name="T16" fmla="*/ 186 w 222"/>
                <a:gd name="T17" fmla="*/ 75 h 161"/>
                <a:gd name="T18" fmla="*/ 204 w 222"/>
                <a:gd name="T19" fmla="*/ 64 h 161"/>
                <a:gd name="T20" fmla="*/ 197 w 222"/>
                <a:gd name="T21" fmla="*/ 2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61">
                  <a:moveTo>
                    <a:pt x="197" y="24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7" y="47"/>
                    <a:pt x="0" y="99"/>
                    <a:pt x="6" y="151"/>
                  </a:cubicBezTo>
                  <a:cubicBezTo>
                    <a:pt x="6" y="154"/>
                    <a:pt x="6" y="158"/>
                    <a:pt x="7" y="161"/>
                  </a:cubicBezTo>
                  <a:cubicBezTo>
                    <a:pt x="13" y="161"/>
                    <a:pt x="20" y="159"/>
                    <a:pt x="26" y="158"/>
                  </a:cubicBezTo>
                  <a:cubicBezTo>
                    <a:pt x="30" y="157"/>
                    <a:pt x="34" y="156"/>
                    <a:pt x="38" y="154"/>
                  </a:cubicBezTo>
                  <a:cubicBezTo>
                    <a:pt x="57" y="147"/>
                    <a:pt x="74" y="137"/>
                    <a:pt x="91" y="127"/>
                  </a:cubicBezTo>
                  <a:cubicBezTo>
                    <a:pt x="107" y="119"/>
                    <a:pt x="124" y="112"/>
                    <a:pt x="140" y="102"/>
                  </a:cubicBezTo>
                  <a:cubicBezTo>
                    <a:pt x="155" y="93"/>
                    <a:pt x="170" y="84"/>
                    <a:pt x="186" y="75"/>
                  </a:cubicBezTo>
                  <a:cubicBezTo>
                    <a:pt x="191" y="72"/>
                    <a:pt x="200" y="69"/>
                    <a:pt x="204" y="64"/>
                  </a:cubicBezTo>
                  <a:cubicBezTo>
                    <a:pt x="222" y="46"/>
                    <a:pt x="197" y="24"/>
                    <a:pt x="197" y="24"/>
                  </a:cubicBezTo>
                </a:path>
              </a:pathLst>
            </a:custGeom>
            <a:solidFill>
              <a:srgbClr val="DFD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ṥliḋé">
              <a:extLst>
                <a:ext uri="{FF2B5EF4-FFF2-40B4-BE49-F238E27FC236}">
                  <a16:creationId xmlns:a16="http://schemas.microsoft.com/office/drawing/2014/main" id="{35BB73A3-60E8-4F9B-B942-78BCF3EB981F}"/>
                </a:ext>
              </a:extLst>
            </p:cNvPr>
            <p:cNvSpPr/>
            <p:nvPr/>
          </p:nvSpPr>
          <p:spPr bwMode="auto">
            <a:xfrm>
              <a:off x="3594100" y="2236788"/>
              <a:ext cx="2782888" cy="1635125"/>
            </a:xfrm>
            <a:custGeom>
              <a:avLst/>
              <a:gdLst>
                <a:gd name="T0" fmla="*/ 287 w 287"/>
                <a:gd name="T1" fmla="*/ 3 h 168"/>
                <a:gd name="T2" fmla="*/ 269 w 287"/>
                <a:gd name="T3" fmla="*/ 0 h 168"/>
                <a:gd name="T4" fmla="*/ 76 w 287"/>
                <a:gd name="T5" fmla="*/ 79 h 168"/>
                <a:gd name="T6" fmla="*/ 41 w 287"/>
                <a:gd name="T7" fmla="*/ 91 h 168"/>
                <a:gd name="T8" fmla="*/ 3 w 287"/>
                <a:gd name="T9" fmla="*/ 109 h 168"/>
                <a:gd name="T10" fmla="*/ 1 w 287"/>
                <a:gd name="T11" fmla="*/ 116 h 168"/>
                <a:gd name="T12" fmla="*/ 1 w 287"/>
                <a:gd name="T13" fmla="*/ 129 h 168"/>
                <a:gd name="T14" fmla="*/ 18 w 287"/>
                <a:gd name="T15" fmla="*/ 149 h 168"/>
                <a:gd name="T16" fmla="*/ 61 w 287"/>
                <a:gd name="T17" fmla="*/ 154 h 168"/>
                <a:gd name="T18" fmla="*/ 98 w 287"/>
                <a:gd name="T19" fmla="*/ 157 h 168"/>
                <a:gd name="T20" fmla="*/ 184 w 287"/>
                <a:gd name="T21" fmla="*/ 163 h 168"/>
                <a:gd name="T22" fmla="*/ 267 w 287"/>
                <a:gd name="T23" fmla="*/ 164 h 168"/>
                <a:gd name="T24" fmla="*/ 266 w 287"/>
                <a:gd name="T25" fmla="*/ 154 h 168"/>
                <a:gd name="T26" fmla="*/ 287 w 287"/>
                <a:gd name="T27" fmla="*/ 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" h="168">
                  <a:moveTo>
                    <a:pt x="287" y="3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64" y="83"/>
                    <a:pt x="52" y="87"/>
                    <a:pt x="41" y="91"/>
                  </a:cubicBezTo>
                  <a:cubicBezTo>
                    <a:pt x="29" y="94"/>
                    <a:pt x="9" y="96"/>
                    <a:pt x="3" y="109"/>
                  </a:cubicBezTo>
                  <a:cubicBezTo>
                    <a:pt x="2" y="111"/>
                    <a:pt x="1" y="114"/>
                    <a:pt x="1" y="116"/>
                  </a:cubicBezTo>
                  <a:cubicBezTo>
                    <a:pt x="0" y="121"/>
                    <a:pt x="0" y="125"/>
                    <a:pt x="1" y="129"/>
                  </a:cubicBezTo>
                  <a:cubicBezTo>
                    <a:pt x="3" y="138"/>
                    <a:pt x="10" y="145"/>
                    <a:pt x="18" y="149"/>
                  </a:cubicBezTo>
                  <a:cubicBezTo>
                    <a:pt x="31" y="154"/>
                    <a:pt x="47" y="153"/>
                    <a:pt x="61" y="154"/>
                  </a:cubicBezTo>
                  <a:cubicBezTo>
                    <a:pt x="73" y="155"/>
                    <a:pt x="85" y="156"/>
                    <a:pt x="98" y="157"/>
                  </a:cubicBezTo>
                  <a:cubicBezTo>
                    <a:pt x="127" y="159"/>
                    <a:pt x="155" y="161"/>
                    <a:pt x="184" y="163"/>
                  </a:cubicBezTo>
                  <a:cubicBezTo>
                    <a:pt x="212" y="165"/>
                    <a:pt x="240" y="168"/>
                    <a:pt x="267" y="164"/>
                  </a:cubicBezTo>
                  <a:cubicBezTo>
                    <a:pt x="266" y="161"/>
                    <a:pt x="266" y="157"/>
                    <a:pt x="266" y="154"/>
                  </a:cubicBezTo>
                  <a:cubicBezTo>
                    <a:pt x="260" y="102"/>
                    <a:pt x="267" y="50"/>
                    <a:pt x="287" y="3"/>
                  </a:cubicBezTo>
                </a:path>
              </a:pathLst>
            </a:custGeom>
            <a:solidFill>
              <a:srgbClr val="FDF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î$1íḋe">
              <a:extLst>
                <a:ext uri="{FF2B5EF4-FFF2-40B4-BE49-F238E27FC236}">
                  <a16:creationId xmlns:a16="http://schemas.microsoft.com/office/drawing/2014/main" id="{D3C0A3F4-C860-4A6C-9842-681AE58D4E58}"/>
                </a:ext>
              </a:extLst>
            </p:cNvPr>
            <p:cNvSpPr/>
            <p:nvPr/>
          </p:nvSpPr>
          <p:spPr bwMode="auto">
            <a:xfrm>
              <a:off x="3429000" y="2178050"/>
              <a:ext cx="4751388" cy="1781175"/>
            </a:xfrm>
            <a:custGeom>
              <a:avLst/>
              <a:gdLst>
                <a:gd name="T0" fmla="*/ 254 w 490"/>
                <a:gd name="T1" fmla="*/ 0 h 183"/>
                <a:gd name="T2" fmla="*/ 490 w 490"/>
                <a:gd name="T3" fmla="*/ 31 h 183"/>
                <a:gd name="T4" fmla="*/ 281 w 490"/>
                <a:gd name="T5" fmla="*/ 128 h 183"/>
                <a:gd name="T6" fmla="*/ 38 w 490"/>
                <a:gd name="T7" fmla="*/ 111 h 183"/>
                <a:gd name="T8" fmla="*/ 26 w 490"/>
                <a:gd name="T9" fmla="*/ 128 h 183"/>
                <a:gd name="T10" fmla="*/ 45 w 490"/>
                <a:gd name="T11" fmla="*/ 155 h 183"/>
                <a:gd name="T12" fmla="*/ 277 w 490"/>
                <a:gd name="T13" fmla="*/ 171 h 183"/>
                <a:gd name="T14" fmla="*/ 479 w 490"/>
                <a:gd name="T15" fmla="*/ 75 h 183"/>
                <a:gd name="T16" fmla="*/ 490 w 490"/>
                <a:gd name="T17" fmla="*/ 77 h 183"/>
                <a:gd name="T18" fmla="*/ 281 w 490"/>
                <a:gd name="T19" fmla="*/ 183 h 183"/>
                <a:gd name="T20" fmla="*/ 33 w 490"/>
                <a:gd name="T21" fmla="*/ 170 h 183"/>
                <a:gd name="T22" fmla="*/ 8 w 490"/>
                <a:gd name="T23" fmla="*/ 116 h 183"/>
                <a:gd name="T24" fmla="*/ 21 w 490"/>
                <a:gd name="T25" fmla="*/ 99 h 183"/>
                <a:gd name="T26" fmla="*/ 254 w 490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0" h="183">
                  <a:moveTo>
                    <a:pt x="254" y="0"/>
                  </a:moveTo>
                  <a:cubicBezTo>
                    <a:pt x="254" y="0"/>
                    <a:pt x="469" y="19"/>
                    <a:pt x="490" y="31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8" y="111"/>
                    <a:pt x="26" y="113"/>
                    <a:pt x="26" y="128"/>
                  </a:cubicBezTo>
                  <a:cubicBezTo>
                    <a:pt x="26" y="128"/>
                    <a:pt x="20" y="151"/>
                    <a:pt x="45" y="155"/>
                  </a:cubicBezTo>
                  <a:cubicBezTo>
                    <a:pt x="277" y="171"/>
                    <a:pt x="277" y="171"/>
                    <a:pt x="277" y="171"/>
                  </a:cubicBezTo>
                  <a:cubicBezTo>
                    <a:pt x="479" y="75"/>
                    <a:pt x="479" y="75"/>
                    <a:pt x="479" y="75"/>
                  </a:cubicBezTo>
                  <a:cubicBezTo>
                    <a:pt x="490" y="77"/>
                    <a:pt x="490" y="77"/>
                    <a:pt x="490" y="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3" y="170"/>
                    <a:pt x="0" y="156"/>
                    <a:pt x="8" y="116"/>
                  </a:cubicBezTo>
                  <a:cubicBezTo>
                    <a:pt x="9" y="108"/>
                    <a:pt x="14" y="102"/>
                    <a:pt x="21" y="99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solidFill>
              <a:srgbClr val="C58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ṣļïḓe">
              <a:extLst>
                <a:ext uri="{FF2B5EF4-FFF2-40B4-BE49-F238E27FC236}">
                  <a16:creationId xmlns:a16="http://schemas.microsoft.com/office/drawing/2014/main" id="{C6B13C0C-78FA-491E-AAFC-9E82057E1C30}"/>
                </a:ext>
              </a:extLst>
            </p:cNvPr>
            <p:cNvSpPr/>
            <p:nvPr/>
          </p:nvSpPr>
          <p:spPr bwMode="auto">
            <a:xfrm>
              <a:off x="4330700" y="2732088"/>
              <a:ext cx="3063875" cy="584200"/>
            </a:xfrm>
            <a:custGeom>
              <a:avLst/>
              <a:gdLst>
                <a:gd name="T0" fmla="*/ 316 w 316"/>
                <a:gd name="T1" fmla="*/ 0 h 60"/>
                <a:gd name="T2" fmla="*/ 265 w 316"/>
                <a:gd name="T3" fmla="*/ 17 h 60"/>
                <a:gd name="T4" fmla="*/ 71 w 316"/>
                <a:gd name="T5" fmla="*/ 45 h 60"/>
                <a:gd name="T6" fmla="*/ 0 w 316"/>
                <a:gd name="T7" fmla="*/ 44 h 60"/>
                <a:gd name="T8" fmla="*/ 31 w 316"/>
                <a:gd name="T9" fmla="*/ 48 h 60"/>
                <a:gd name="T10" fmla="*/ 129 w 316"/>
                <a:gd name="T11" fmla="*/ 55 h 60"/>
                <a:gd name="T12" fmla="*/ 169 w 316"/>
                <a:gd name="T13" fmla="*/ 58 h 60"/>
                <a:gd name="T14" fmla="*/ 181 w 316"/>
                <a:gd name="T15" fmla="*/ 60 h 60"/>
                <a:gd name="T16" fmla="*/ 184 w 316"/>
                <a:gd name="T17" fmla="*/ 59 h 60"/>
                <a:gd name="T18" fmla="*/ 228 w 316"/>
                <a:gd name="T19" fmla="*/ 39 h 60"/>
                <a:gd name="T20" fmla="*/ 261 w 316"/>
                <a:gd name="T21" fmla="*/ 25 h 60"/>
                <a:gd name="T22" fmla="*/ 283 w 316"/>
                <a:gd name="T23" fmla="*/ 15 h 60"/>
                <a:gd name="T24" fmla="*/ 316 w 316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" h="60">
                  <a:moveTo>
                    <a:pt x="316" y="0"/>
                  </a:moveTo>
                  <a:cubicBezTo>
                    <a:pt x="304" y="2"/>
                    <a:pt x="275" y="14"/>
                    <a:pt x="265" y="17"/>
                  </a:cubicBezTo>
                  <a:cubicBezTo>
                    <a:pt x="197" y="40"/>
                    <a:pt x="151" y="45"/>
                    <a:pt x="71" y="45"/>
                  </a:cubicBezTo>
                  <a:cubicBezTo>
                    <a:pt x="50" y="45"/>
                    <a:pt x="26" y="44"/>
                    <a:pt x="0" y="44"/>
                  </a:cubicBezTo>
                  <a:cubicBezTo>
                    <a:pt x="11" y="47"/>
                    <a:pt x="22" y="48"/>
                    <a:pt x="31" y="48"/>
                  </a:cubicBezTo>
                  <a:cubicBezTo>
                    <a:pt x="64" y="50"/>
                    <a:pt x="97" y="52"/>
                    <a:pt x="129" y="55"/>
                  </a:cubicBezTo>
                  <a:cubicBezTo>
                    <a:pt x="143" y="56"/>
                    <a:pt x="156" y="57"/>
                    <a:pt x="169" y="58"/>
                  </a:cubicBezTo>
                  <a:cubicBezTo>
                    <a:pt x="172" y="58"/>
                    <a:pt x="177" y="60"/>
                    <a:pt x="181" y="60"/>
                  </a:cubicBezTo>
                  <a:cubicBezTo>
                    <a:pt x="182" y="60"/>
                    <a:pt x="183" y="59"/>
                    <a:pt x="184" y="59"/>
                  </a:cubicBezTo>
                  <a:cubicBezTo>
                    <a:pt x="199" y="53"/>
                    <a:pt x="213" y="46"/>
                    <a:pt x="228" y="39"/>
                  </a:cubicBezTo>
                  <a:cubicBezTo>
                    <a:pt x="240" y="34"/>
                    <a:pt x="250" y="31"/>
                    <a:pt x="261" y="25"/>
                  </a:cubicBezTo>
                  <a:cubicBezTo>
                    <a:pt x="267" y="22"/>
                    <a:pt x="276" y="18"/>
                    <a:pt x="283" y="15"/>
                  </a:cubicBezTo>
                  <a:cubicBezTo>
                    <a:pt x="292" y="10"/>
                    <a:pt x="306" y="4"/>
                    <a:pt x="316" y="0"/>
                  </a:cubicBezTo>
                </a:path>
              </a:pathLst>
            </a:custGeom>
            <a:solidFill>
              <a:srgbClr val="A27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409" name="图片 408">
            <a:extLst>
              <a:ext uri="{FF2B5EF4-FFF2-40B4-BE49-F238E27FC236}">
                <a16:creationId xmlns:a16="http://schemas.microsoft.com/office/drawing/2014/main" id="{FCF94B49-235E-40CD-8CBA-34899D67D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510" y="2002779"/>
            <a:ext cx="450671" cy="450671"/>
          </a:xfrm>
          <a:prstGeom prst="rect">
            <a:avLst/>
          </a:prstGeom>
        </p:spPr>
      </p:pic>
      <p:grpSp>
        <p:nvGrpSpPr>
          <p:cNvPr id="398" name="fac61ae3-f1cf-4aa5-aecf-6edc34103ad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C75BD0-3C17-4E68-B9CC-66E3BAAC014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728025" y="4280286"/>
            <a:ext cx="1327300" cy="646153"/>
            <a:chOff x="3429000" y="2178050"/>
            <a:chExt cx="5178425" cy="2520950"/>
          </a:xfrm>
        </p:grpSpPr>
        <p:sp>
          <p:nvSpPr>
            <p:cNvPr id="400" name="íṡľídê">
              <a:extLst>
                <a:ext uri="{FF2B5EF4-FFF2-40B4-BE49-F238E27FC236}">
                  <a16:creationId xmlns:a16="http://schemas.microsoft.com/office/drawing/2014/main" id="{3B972B15-C20C-43DC-96CC-13396657FE27}"/>
                </a:ext>
              </a:extLst>
            </p:cNvPr>
            <p:cNvSpPr/>
            <p:nvPr/>
          </p:nvSpPr>
          <p:spPr bwMode="auto">
            <a:xfrm>
              <a:off x="6454775" y="2995613"/>
              <a:ext cx="2152650" cy="1577975"/>
            </a:xfrm>
            <a:custGeom>
              <a:avLst/>
              <a:gdLst>
                <a:gd name="T0" fmla="*/ 197 w 222"/>
                <a:gd name="T1" fmla="*/ 24 h 162"/>
                <a:gd name="T2" fmla="*/ 27 w 222"/>
                <a:gd name="T3" fmla="*/ 0 h 162"/>
                <a:gd name="T4" fmla="*/ 6 w 222"/>
                <a:gd name="T5" fmla="*/ 151 h 162"/>
                <a:gd name="T6" fmla="*/ 7 w 222"/>
                <a:gd name="T7" fmla="*/ 162 h 162"/>
                <a:gd name="T8" fmla="*/ 26 w 222"/>
                <a:gd name="T9" fmla="*/ 158 h 162"/>
                <a:gd name="T10" fmla="*/ 38 w 222"/>
                <a:gd name="T11" fmla="*/ 154 h 162"/>
                <a:gd name="T12" fmla="*/ 92 w 222"/>
                <a:gd name="T13" fmla="*/ 127 h 162"/>
                <a:gd name="T14" fmla="*/ 140 w 222"/>
                <a:gd name="T15" fmla="*/ 103 h 162"/>
                <a:gd name="T16" fmla="*/ 186 w 222"/>
                <a:gd name="T17" fmla="*/ 75 h 162"/>
                <a:gd name="T18" fmla="*/ 204 w 222"/>
                <a:gd name="T19" fmla="*/ 64 h 162"/>
                <a:gd name="T20" fmla="*/ 197 w 222"/>
                <a:gd name="T21" fmla="*/ 2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62">
                  <a:moveTo>
                    <a:pt x="197" y="24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7" y="47"/>
                    <a:pt x="0" y="100"/>
                    <a:pt x="6" y="151"/>
                  </a:cubicBezTo>
                  <a:cubicBezTo>
                    <a:pt x="6" y="154"/>
                    <a:pt x="7" y="158"/>
                    <a:pt x="7" y="162"/>
                  </a:cubicBezTo>
                  <a:cubicBezTo>
                    <a:pt x="13" y="161"/>
                    <a:pt x="20" y="160"/>
                    <a:pt x="26" y="158"/>
                  </a:cubicBezTo>
                  <a:cubicBezTo>
                    <a:pt x="30" y="157"/>
                    <a:pt x="34" y="156"/>
                    <a:pt x="38" y="154"/>
                  </a:cubicBezTo>
                  <a:cubicBezTo>
                    <a:pt x="57" y="147"/>
                    <a:pt x="74" y="137"/>
                    <a:pt x="92" y="127"/>
                  </a:cubicBezTo>
                  <a:cubicBezTo>
                    <a:pt x="107" y="119"/>
                    <a:pt x="124" y="112"/>
                    <a:pt x="140" y="103"/>
                  </a:cubicBezTo>
                  <a:cubicBezTo>
                    <a:pt x="155" y="93"/>
                    <a:pt x="170" y="84"/>
                    <a:pt x="186" y="75"/>
                  </a:cubicBezTo>
                  <a:cubicBezTo>
                    <a:pt x="191" y="72"/>
                    <a:pt x="200" y="69"/>
                    <a:pt x="204" y="64"/>
                  </a:cubicBezTo>
                  <a:cubicBezTo>
                    <a:pt x="222" y="46"/>
                    <a:pt x="197" y="24"/>
                    <a:pt x="197" y="24"/>
                  </a:cubicBezTo>
                </a:path>
              </a:pathLst>
            </a:custGeom>
            <a:solidFill>
              <a:srgbClr val="DFD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îṥ1îdê">
              <a:extLst>
                <a:ext uri="{FF2B5EF4-FFF2-40B4-BE49-F238E27FC236}">
                  <a16:creationId xmlns:a16="http://schemas.microsoft.com/office/drawing/2014/main" id="{F35A8D4D-1E07-4AC9-8ECE-768F2C28B09A}"/>
                </a:ext>
              </a:extLst>
            </p:cNvPr>
            <p:cNvSpPr/>
            <p:nvPr/>
          </p:nvSpPr>
          <p:spPr bwMode="auto">
            <a:xfrm>
              <a:off x="3933825" y="2967038"/>
              <a:ext cx="2782888" cy="1635125"/>
            </a:xfrm>
            <a:custGeom>
              <a:avLst/>
              <a:gdLst>
                <a:gd name="T0" fmla="*/ 287 w 287"/>
                <a:gd name="T1" fmla="*/ 3 h 168"/>
                <a:gd name="T2" fmla="*/ 269 w 287"/>
                <a:gd name="T3" fmla="*/ 0 h 168"/>
                <a:gd name="T4" fmla="*/ 76 w 287"/>
                <a:gd name="T5" fmla="*/ 79 h 168"/>
                <a:gd name="T6" fmla="*/ 41 w 287"/>
                <a:gd name="T7" fmla="*/ 91 h 168"/>
                <a:gd name="T8" fmla="*/ 3 w 287"/>
                <a:gd name="T9" fmla="*/ 109 h 168"/>
                <a:gd name="T10" fmla="*/ 1 w 287"/>
                <a:gd name="T11" fmla="*/ 116 h 168"/>
                <a:gd name="T12" fmla="*/ 1 w 287"/>
                <a:gd name="T13" fmla="*/ 130 h 168"/>
                <a:gd name="T14" fmla="*/ 18 w 287"/>
                <a:gd name="T15" fmla="*/ 149 h 168"/>
                <a:gd name="T16" fmla="*/ 61 w 287"/>
                <a:gd name="T17" fmla="*/ 154 h 168"/>
                <a:gd name="T18" fmla="*/ 98 w 287"/>
                <a:gd name="T19" fmla="*/ 157 h 168"/>
                <a:gd name="T20" fmla="*/ 184 w 287"/>
                <a:gd name="T21" fmla="*/ 163 h 168"/>
                <a:gd name="T22" fmla="*/ 267 w 287"/>
                <a:gd name="T23" fmla="*/ 165 h 168"/>
                <a:gd name="T24" fmla="*/ 266 w 287"/>
                <a:gd name="T25" fmla="*/ 154 h 168"/>
                <a:gd name="T26" fmla="*/ 287 w 287"/>
                <a:gd name="T27" fmla="*/ 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" h="168">
                  <a:moveTo>
                    <a:pt x="287" y="3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64" y="83"/>
                    <a:pt x="52" y="87"/>
                    <a:pt x="41" y="91"/>
                  </a:cubicBezTo>
                  <a:cubicBezTo>
                    <a:pt x="29" y="95"/>
                    <a:pt x="9" y="96"/>
                    <a:pt x="3" y="109"/>
                  </a:cubicBezTo>
                  <a:cubicBezTo>
                    <a:pt x="2" y="111"/>
                    <a:pt x="1" y="114"/>
                    <a:pt x="1" y="116"/>
                  </a:cubicBezTo>
                  <a:cubicBezTo>
                    <a:pt x="0" y="121"/>
                    <a:pt x="0" y="125"/>
                    <a:pt x="1" y="130"/>
                  </a:cubicBezTo>
                  <a:cubicBezTo>
                    <a:pt x="3" y="139"/>
                    <a:pt x="10" y="145"/>
                    <a:pt x="18" y="149"/>
                  </a:cubicBezTo>
                  <a:cubicBezTo>
                    <a:pt x="31" y="154"/>
                    <a:pt x="47" y="153"/>
                    <a:pt x="61" y="154"/>
                  </a:cubicBezTo>
                  <a:cubicBezTo>
                    <a:pt x="73" y="155"/>
                    <a:pt x="85" y="156"/>
                    <a:pt x="98" y="157"/>
                  </a:cubicBezTo>
                  <a:cubicBezTo>
                    <a:pt x="127" y="159"/>
                    <a:pt x="156" y="161"/>
                    <a:pt x="184" y="163"/>
                  </a:cubicBezTo>
                  <a:cubicBezTo>
                    <a:pt x="212" y="166"/>
                    <a:pt x="240" y="168"/>
                    <a:pt x="267" y="165"/>
                  </a:cubicBezTo>
                  <a:cubicBezTo>
                    <a:pt x="267" y="161"/>
                    <a:pt x="266" y="157"/>
                    <a:pt x="266" y="154"/>
                  </a:cubicBezTo>
                  <a:cubicBezTo>
                    <a:pt x="260" y="103"/>
                    <a:pt x="267" y="50"/>
                    <a:pt x="287" y="3"/>
                  </a:cubicBezTo>
                </a:path>
              </a:pathLst>
            </a:custGeom>
            <a:solidFill>
              <a:srgbClr val="FDF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ïṣ1îḑé">
              <a:extLst>
                <a:ext uri="{FF2B5EF4-FFF2-40B4-BE49-F238E27FC236}">
                  <a16:creationId xmlns:a16="http://schemas.microsoft.com/office/drawing/2014/main" id="{ED3A3D41-02BC-45CF-A818-4D2559BB0EED}"/>
                </a:ext>
              </a:extLst>
            </p:cNvPr>
            <p:cNvSpPr/>
            <p:nvPr/>
          </p:nvSpPr>
          <p:spPr bwMode="auto">
            <a:xfrm>
              <a:off x="3749675" y="2908300"/>
              <a:ext cx="4770438" cy="1790700"/>
            </a:xfrm>
            <a:custGeom>
              <a:avLst/>
              <a:gdLst>
                <a:gd name="T0" fmla="*/ 256 w 492"/>
                <a:gd name="T1" fmla="*/ 0 h 184"/>
                <a:gd name="T2" fmla="*/ 492 w 492"/>
                <a:gd name="T3" fmla="*/ 31 h 184"/>
                <a:gd name="T4" fmla="*/ 283 w 492"/>
                <a:gd name="T5" fmla="*/ 128 h 184"/>
                <a:gd name="T6" fmla="*/ 40 w 492"/>
                <a:gd name="T7" fmla="*/ 111 h 184"/>
                <a:gd name="T8" fmla="*/ 28 w 492"/>
                <a:gd name="T9" fmla="*/ 128 h 184"/>
                <a:gd name="T10" fmla="*/ 47 w 492"/>
                <a:gd name="T11" fmla="*/ 155 h 184"/>
                <a:gd name="T12" fmla="*/ 279 w 492"/>
                <a:gd name="T13" fmla="*/ 171 h 184"/>
                <a:gd name="T14" fmla="*/ 481 w 492"/>
                <a:gd name="T15" fmla="*/ 75 h 184"/>
                <a:gd name="T16" fmla="*/ 492 w 492"/>
                <a:gd name="T17" fmla="*/ 77 h 184"/>
                <a:gd name="T18" fmla="*/ 283 w 492"/>
                <a:gd name="T19" fmla="*/ 184 h 184"/>
                <a:gd name="T20" fmla="*/ 35 w 492"/>
                <a:gd name="T21" fmla="*/ 170 h 184"/>
                <a:gd name="T22" fmla="*/ 11 w 492"/>
                <a:gd name="T23" fmla="*/ 112 h 184"/>
                <a:gd name="T24" fmla="*/ 21 w 492"/>
                <a:gd name="T25" fmla="*/ 100 h 184"/>
                <a:gd name="T26" fmla="*/ 256 w 492"/>
                <a:gd name="T2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184">
                  <a:moveTo>
                    <a:pt x="256" y="0"/>
                  </a:moveTo>
                  <a:cubicBezTo>
                    <a:pt x="256" y="0"/>
                    <a:pt x="471" y="19"/>
                    <a:pt x="492" y="31"/>
                  </a:cubicBezTo>
                  <a:cubicBezTo>
                    <a:pt x="283" y="128"/>
                    <a:pt x="283" y="128"/>
                    <a:pt x="283" y="128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1"/>
                    <a:pt x="28" y="113"/>
                    <a:pt x="28" y="128"/>
                  </a:cubicBezTo>
                  <a:cubicBezTo>
                    <a:pt x="28" y="128"/>
                    <a:pt x="22" y="151"/>
                    <a:pt x="47" y="155"/>
                  </a:cubicBezTo>
                  <a:cubicBezTo>
                    <a:pt x="279" y="171"/>
                    <a:pt x="279" y="171"/>
                    <a:pt x="279" y="171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170"/>
                    <a:pt x="0" y="155"/>
                    <a:pt x="11" y="112"/>
                  </a:cubicBezTo>
                  <a:cubicBezTo>
                    <a:pt x="12" y="107"/>
                    <a:pt x="16" y="102"/>
                    <a:pt x="21" y="100"/>
                  </a:cubicBez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solidFill>
              <a:srgbClr val="354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íSļïḓê">
              <a:extLst>
                <a:ext uri="{FF2B5EF4-FFF2-40B4-BE49-F238E27FC236}">
                  <a16:creationId xmlns:a16="http://schemas.microsoft.com/office/drawing/2014/main" id="{81AA71F4-C885-4372-A671-7CE0C4F61EEA}"/>
                </a:ext>
              </a:extLst>
            </p:cNvPr>
            <p:cNvSpPr/>
            <p:nvPr/>
          </p:nvSpPr>
          <p:spPr bwMode="auto">
            <a:xfrm>
              <a:off x="4670425" y="3462338"/>
              <a:ext cx="3063875" cy="593725"/>
            </a:xfrm>
            <a:custGeom>
              <a:avLst/>
              <a:gdLst>
                <a:gd name="T0" fmla="*/ 0 w 316"/>
                <a:gd name="T1" fmla="*/ 44 h 61"/>
                <a:gd name="T2" fmla="*/ 32 w 316"/>
                <a:gd name="T3" fmla="*/ 48 h 61"/>
                <a:gd name="T4" fmla="*/ 129 w 316"/>
                <a:gd name="T5" fmla="*/ 55 h 61"/>
                <a:gd name="T6" fmla="*/ 169 w 316"/>
                <a:gd name="T7" fmla="*/ 58 h 61"/>
                <a:gd name="T8" fmla="*/ 184 w 316"/>
                <a:gd name="T9" fmla="*/ 59 h 61"/>
                <a:gd name="T10" fmla="*/ 228 w 316"/>
                <a:gd name="T11" fmla="*/ 39 h 61"/>
                <a:gd name="T12" fmla="*/ 261 w 316"/>
                <a:gd name="T13" fmla="*/ 25 h 61"/>
                <a:gd name="T14" fmla="*/ 283 w 316"/>
                <a:gd name="T15" fmla="*/ 15 h 61"/>
                <a:gd name="T16" fmla="*/ 316 w 316"/>
                <a:gd name="T17" fmla="*/ 0 h 61"/>
                <a:gd name="T18" fmla="*/ 265 w 316"/>
                <a:gd name="T19" fmla="*/ 18 h 61"/>
                <a:gd name="T20" fmla="*/ 0 w 316"/>
                <a:gd name="T21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6" h="61">
                  <a:moveTo>
                    <a:pt x="0" y="44"/>
                  </a:moveTo>
                  <a:cubicBezTo>
                    <a:pt x="11" y="48"/>
                    <a:pt x="22" y="48"/>
                    <a:pt x="32" y="48"/>
                  </a:cubicBezTo>
                  <a:cubicBezTo>
                    <a:pt x="64" y="50"/>
                    <a:pt x="97" y="52"/>
                    <a:pt x="129" y="55"/>
                  </a:cubicBezTo>
                  <a:cubicBezTo>
                    <a:pt x="143" y="56"/>
                    <a:pt x="156" y="57"/>
                    <a:pt x="169" y="58"/>
                  </a:cubicBezTo>
                  <a:cubicBezTo>
                    <a:pt x="173" y="58"/>
                    <a:pt x="181" y="61"/>
                    <a:pt x="184" y="59"/>
                  </a:cubicBezTo>
                  <a:cubicBezTo>
                    <a:pt x="199" y="53"/>
                    <a:pt x="214" y="46"/>
                    <a:pt x="228" y="39"/>
                  </a:cubicBezTo>
                  <a:cubicBezTo>
                    <a:pt x="240" y="34"/>
                    <a:pt x="250" y="31"/>
                    <a:pt x="261" y="25"/>
                  </a:cubicBezTo>
                  <a:cubicBezTo>
                    <a:pt x="267" y="22"/>
                    <a:pt x="276" y="18"/>
                    <a:pt x="283" y="15"/>
                  </a:cubicBezTo>
                  <a:cubicBezTo>
                    <a:pt x="293" y="10"/>
                    <a:pt x="307" y="5"/>
                    <a:pt x="316" y="0"/>
                  </a:cubicBezTo>
                  <a:cubicBezTo>
                    <a:pt x="304" y="3"/>
                    <a:pt x="275" y="14"/>
                    <a:pt x="265" y="18"/>
                  </a:cubicBezTo>
                  <a:cubicBezTo>
                    <a:pt x="180" y="46"/>
                    <a:pt x="129" y="46"/>
                    <a:pt x="0" y="44"/>
                  </a:cubicBezTo>
                  <a:close/>
                </a:path>
              </a:pathLst>
            </a:custGeom>
            <a:solidFill>
              <a:srgbClr val="243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ísľîḍé">
              <a:extLst>
                <a:ext uri="{FF2B5EF4-FFF2-40B4-BE49-F238E27FC236}">
                  <a16:creationId xmlns:a16="http://schemas.microsoft.com/office/drawing/2014/main" id="{8B7BCDE0-AB7C-4D2A-8E0B-24558366B685}"/>
                </a:ext>
              </a:extLst>
            </p:cNvPr>
            <p:cNvSpPr/>
            <p:nvPr/>
          </p:nvSpPr>
          <p:spPr bwMode="auto">
            <a:xfrm>
              <a:off x="6115050" y="2265363"/>
              <a:ext cx="2152650" cy="1566863"/>
            </a:xfrm>
            <a:custGeom>
              <a:avLst/>
              <a:gdLst>
                <a:gd name="T0" fmla="*/ 197 w 222"/>
                <a:gd name="T1" fmla="*/ 24 h 161"/>
                <a:gd name="T2" fmla="*/ 27 w 222"/>
                <a:gd name="T3" fmla="*/ 0 h 161"/>
                <a:gd name="T4" fmla="*/ 6 w 222"/>
                <a:gd name="T5" fmla="*/ 151 h 161"/>
                <a:gd name="T6" fmla="*/ 7 w 222"/>
                <a:gd name="T7" fmla="*/ 161 h 161"/>
                <a:gd name="T8" fmla="*/ 26 w 222"/>
                <a:gd name="T9" fmla="*/ 158 h 161"/>
                <a:gd name="T10" fmla="*/ 38 w 222"/>
                <a:gd name="T11" fmla="*/ 154 h 161"/>
                <a:gd name="T12" fmla="*/ 91 w 222"/>
                <a:gd name="T13" fmla="*/ 127 h 161"/>
                <a:gd name="T14" fmla="*/ 140 w 222"/>
                <a:gd name="T15" fmla="*/ 102 h 161"/>
                <a:gd name="T16" fmla="*/ 186 w 222"/>
                <a:gd name="T17" fmla="*/ 75 h 161"/>
                <a:gd name="T18" fmla="*/ 204 w 222"/>
                <a:gd name="T19" fmla="*/ 64 h 161"/>
                <a:gd name="T20" fmla="*/ 197 w 222"/>
                <a:gd name="T21" fmla="*/ 2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61">
                  <a:moveTo>
                    <a:pt x="197" y="24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7" y="47"/>
                    <a:pt x="0" y="99"/>
                    <a:pt x="6" y="151"/>
                  </a:cubicBezTo>
                  <a:cubicBezTo>
                    <a:pt x="6" y="154"/>
                    <a:pt x="6" y="158"/>
                    <a:pt x="7" y="161"/>
                  </a:cubicBezTo>
                  <a:cubicBezTo>
                    <a:pt x="13" y="161"/>
                    <a:pt x="20" y="159"/>
                    <a:pt x="26" y="158"/>
                  </a:cubicBezTo>
                  <a:cubicBezTo>
                    <a:pt x="30" y="157"/>
                    <a:pt x="34" y="156"/>
                    <a:pt x="38" y="154"/>
                  </a:cubicBezTo>
                  <a:cubicBezTo>
                    <a:pt x="57" y="147"/>
                    <a:pt x="74" y="137"/>
                    <a:pt x="91" y="127"/>
                  </a:cubicBezTo>
                  <a:cubicBezTo>
                    <a:pt x="107" y="119"/>
                    <a:pt x="124" y="112"/>
                    <a:pt x="140" y="102"/>
                  </a:cubicBezTo>
                  <a:cubicBezTo>
                    <a:pt x="155" y="93"/>
                    <a:pt x="170" y="84"/>
                    <a:pt x="186" y="75"/>
                  </a:cubicBezTo>
                  <a:cubicBezTo>
                    <a:pt x="191" y="72"/>
                    <a:pt x="200" y="69"/>
                    <a:pt x="204" y="64"/>
                  </a:cubicBezTo>
                  <a:cubicBezTo>
                    <a:pt x="222" y="46"/>
                    <a:pt x="197" y="24"/>
                    <a:pt x="197" y="24"/>
                  </a:cubicBezTo>
                </a:path>
              </a:pathLst>
            </a:custGeom>
            <a:solidFill>
              <a:srgbClr val="DFD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íṥliḋé">
              <a:extLst>
                <a:ext uri="{FF2B5EF4-FFF2-40B4-BE49-F238E27FC236}">
                  <a16:creationId xmlns:a16="http://schemas.microsoft.com/office/drawing/2014/main" id="{893B845E-1A32-4BB8-8A8D-8006C98FFF1A}"/>
                </a:ext>
              </a:extLst>
            </p:cNvPr>
            <p:cNvSpPr/>
            <p:nvPr/>
          </p:nvSpPr>
          <p:spPr bwMode="auto">
            <a:xfrm>
              <a:off x="3594100" y="2236788"/>
              <a:ext cx="2782888" cy="1635125"/>
            </a:xfrm>
            <a:custGeom>
              <a:avLst/>
              <a:gdLst>
                <a:gd name="T0" fmla="*/ 287 w 287"/>
                <a:gd name="T1" fmla="*/ 3 h 168"/>
                <a:gd name="T2" fmla="*/ 269 w 287"/>
                <a:gd name="T3" fmla="*/ 0 h 168"/>
                <a:gd name="T4" fmla="*/ 76 w 287"/>
                <a:gd name="T5" fmla="*/ 79 h 168"/>
                <a:gd name="T6" fmla="*/ 41 w 287"/>
                <a:gd name="T7" fmla="*/ 91 h 168"/>
                <a:gd name="T8" fmla="*/ 3 w 287"/>
                <a:gd name="T9" fmla="*/ 109 h 168"/>
                <a:gd name="T10" fmla="*/ 1 w 287"/>
                <a:gd name="T11" fmla="*/ 116 h 168"/>
                <a:gd name="T12" fmla="*/ 1 w 287"/>
                <a:gd name="T13" fmla="*/ 129 h 168"/>
                <a:gd name="T14" fmla="*/ 18 w 287"/>
                <a:gd name="T15" fmla="*/ 149 h 168"/>
                <a:gd name="T16" fmla="*/ 61 w 287"/>
                <a:gd name="T17" fmla="*/ 154 h 168"/>
                <a:gd name="T18" fmla="*/ 98 w 287"/>
                <a:gd name="T19" fmla="*/ 157 h 168"/>
                <a:gd name="T20" fmla="*/ 184 w 287"/>
                <a:gd name="T21" fmla="*/ 163 h 168"/>
                <a:gd name="T22" fmla="*/ 267 w 287"/>
                <a:gd name="T23" fmla="*/ 164 h 168"/>
                <a:gd name="T24" fmla="*/ 266 w 287"/>
                <a:gd name="T25" fmla="*/ 154 h 168"/>
                <a:gd name="T26" fmla="*/ 287 w 287"/>
                <a:gd name="T27" fmla="*/ 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" h="168">
                  <a:moveTo>
                    <a:pt x="287" y="3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64" y="83"/>
                    <a:pt x="52" y="87"/>
                    <a:pt x="41" y="91"/>
                  </a:cubicBezTo>
                  <a:cubicBezTo>
                    <a:pt x="29" y="94"/>
                    <a:pt x="9" y="96"/>
                    <a:pt x="3" y="109"/>
                  </a:cubicBezTo>
                  <a:cubicBezTo>
                    <a:pt x="2" y="111"/>
                    <a:pt x="1" y="114"/>
                    <a:pt x="1" y="116"/>
                  </a:cubicBezTo>
                  <a:cubicBezTo>
                    <a:pt x="0" y="121"/>
                    <a:pt x="0" y="125"/>
                    <a:pt x="1" y="129"/>
                  </a:cubicBezTo>
                  <a:cubicBezTo>
                    <a:pt x="3" y="138"/>
                    <a:pt x="10" y="145"/>
                    <a:pt x="18" y="149"/>
                  </a:cubicBezTo>
                  <a:cubicBezTo>
                    <a:pt x="31" y="154"/>
                    <a:pt x="47" y="153"/>
                    <a:pt x="61" y="154"/>
                  </a:cubicBezTo>
                  <a:cubicBezTo>
                    <a:pt x="73" y="155"/>
                    <a:pt x="85" y="156"/>
                    <a:pt x="98" y="157"/>
                  </a:cubicBezTo>
                  <a:cubicBezTo>
                    <a:pt x="127" y="159"/>
                    <a:pt x="155" y="161"/>
                    <a:pt x="184" y="163"/>
                  </a:cubicBezTo>
                  <a:cubicBezTo>
                    <a:pt x="212" y="165"/>
                    <a:pt x="240" y="168"/>
                    <a:pt x="267" y="164"/>
                  </a:cubicBezTo>
                  <a:cubicBezTo>
                    <a:pt x="266" y="161"/>
                    <a:pt x="266" y="157"/>
                    <a:pt x="266" y="154"/>
                  </a:cubicBezTo>
                  <a:cubicBezTo>
                    <a:pt x="260" y="102"/>
                    <a:pt x="267" y="50"/>
                    <a:pt x="287" y="3"/>
                  </a:cubicBezTo>
                </a:path>
              </a:pathLst>
            </a:custGeom>
            <a:solidFill>
              <a:srgbClr val="FDF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$1íḋe">
              <a:extLst>
                <a:ext uri="{FF2B5EF4-FFF2-40B4-BE49-F238E27FC236}">
                  <a16:creationId xmlns:a16="http://schemas.microsoft.com/office/drawing/2014/main" id="{6AF30183-8D64-4389-9D15-6849BF777648}"/>
                </a:ext>
              </a:extLst>
            </p:cNvPr>
            <p:cNvSpPr/>
            <p:nvPr/>
          </p:nvSpPr>
          <p:spPr bwMode="auto">
            <a:xfrm>
              <a:off x="3429000" y="2178050"/>
              <a:ext cx="4751388" cy="1781175"/>
            </a:xfrm>
            <a:custGeom>
              <a:avLst/>
              <a:gdLst>
                <a:gd name="T0" fmla="*/ 254 w 490"/>
                <a:gd name="T1" fmla="*/ 0 h 183"/>
                <a:gd name="T2" fmla="*/ 490 w 490"/>
                <a:gd name="T3" fmla="*/ 31 h 183"/>
                <a:gd name="T4" fmla="*/ 281 w 490"/>
                <a:gd name="T5" fmla="*/ 128 h 183"/>
                <a:gd name="T6" fmla="*/ 38 w 490"/>
                <a:gd name="T7" fmla="*/ 111 h 183"/>
                <a:gd name="T8" fmla="*/ 26 w 490"/>
                <a:gd name="T9" fmla="*/ 128 h 183"/>
                <a:gd name="T10" fmla="*/ 45 w 490"/>
                <a:gd name="T11" fmla="*/ 155 h 183"/>
                <a:gd name="T12" fmla="*/ 277 w 490"/>
                <a:gd name="T13" fmla="*/ 171 h 183"/>
                <a:gd name="T14" fmla="*/ 479 w 490"/>
                <a:gd name="T15" fmla="*/ 75 h 183"/>
                <a:gd name="T16" fmla="*/ 490 w 490"/>
                <a:gd name="T17" fmla="*/ 77 h 183"/>
                <a:gd name="T18" fmla="*/ 281 w 490"/>
                <a:gd name="T19" fmla="*/ 183 h 183"/>
                <a:gd name="T20" fmla="*/ 33 w 490"/>
                <a:gd name="T21" fmla="*/ 170 h 183"/>
                <a:gd name="T22" fmla="*/ 8 w 490"/>
                <a:gd name="T23" fmla="*/ 116 h 183"/>
                <a:gd name="T24" fmla="*/ 21 w 490"/>
                <a:gd name="T25" fmla="*/ 99 h 183"/>
                <a:gd name="T26" fmla="*/ 254 w 490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0" h="183">
                  <a:moveTo>
                    <a:pt x="254" y="0"/>
                  </a:moveTo>
                  <a:cubicBezTo>
                    <a:pt x="254" y="0"/>
                    <a:pt x="469" y="19"/>
                    <a:pt x="490" y="31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8" y="111"/>
                    <a:pt x="26" y="113"/>
                    <a:pt x="26" y="128"/>
                  </a:cubicBezTo>
                  <a:cubicBezTo>
                    <a:pt x="26" y="128"/>
                    <a:pt x="20" y="151"/>
                    <a:pt x="45" y="155"/>
                  </a:cubicBezTo>
                  <a:cubicBezTo>
                    <a:pt x="277" y="171"/>
                    <a:pt x="277" y="171"/>
                    <a:pt x="277" y="171"/>
                  </a:cubicBezTo>
                  <a:cubicBezTo>
                    <a:pt x="479" y="75"/>
                    <a:pt x="479" y="75"/>
                    <a:pt x="479" y="75"/>
                  </a:cubicBezTo>
                  <a:cubicBezTo>
                    <a:pt x="490" y="77"/>
                    <a:pt x="490" y="77"/>
                    <a:pt x="490" y="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3" y="170"/>
                    <a:pt x="0" y="156"/>
                    <a:pt x="8" y="116"/>
                  </a:cubicBezTo>
                  <a:cubicBezTo>
                    <a:pt x="9" y="108"/>
                    <a:pt x="14" y="102"/>
                    <a:pt x="21" y="99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solidFill>
              <a:srgbClr val="C58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ṣļïḓe">
              <a:extLst>
                <a:ext uri="{FF2B5EF4-FFF2-40B4-BE49-F238E27FC236}">
                  <a16:creationId xmlns:a16="http://schemas.microsoft.com/office/drawing/2014/main" id="{F1DB0048-77AD-4CBC-BB89-4AE9F48E9FA0}"/>
                </a:ext>
              </a:extLst>
            </p:cNvPr>
            <p:cNvSpPr/>
            <p:nvPr/>
          </p:nvSpPr>
          <p:spPr bwMode="auto">
            <a:xfrm>
              <a:off x="4330700" y="2732088"/>
              <a:ext cx="3063875" cy="584200"/>
            </a:xfrm>
            <a:custGeom>
              <a:avLst/>
              <a:gdLst>
                <a:gd name="T0" fmla="*/ 316 w 316"/>
                <a:gd name="T1" fmla="*/ 0 h 60"/>
                <a:gd name="T2" fmla="*/ 265 w 316"/>
                <a:gd name="T3" fmla="*/ 17 h 60"/>
                <a:gd name="T4" fmla="*/ 71 w 316"/>
                <a:gd name="T5" fmla="*/ 45 h 60"/>
                <a:gd name="T6" fmla="*/ 0 w 316"/>
                <a:gd name="T7" fmla="*/ 44 h 60"/>
                <a:gd name="T8" fmla="*/ 31 w 316"/>
                <a:gd name="T9" fmla="*/ 48 h 60"/>
                <a:gd name="T10" fmla="*/ 129 w 316"/>
                <a:gd name="T11" fmla="*/ 55 h 60"/>
                <a:gd name="T12" fmla="*/ 169 w 316"/>
                <a:gd name="T13" fmla="*/ 58 h 60"/>
                <a:gd name="T14" fmla="*/ 181 w 316"/>
                <a:gd name="T15" fmla="*/ 60 h 60"/>
                <a:gd name="T16" fmla="*/ 184 w 316"/>
                <a:gd name="T17" fmla="*/ 59 h 60"/>
                <a:gd name="T18" fmla="*/ 228 w 316"/>
                <a:gd name="T19" fmla="*/ 39 h 60"/>
                <a:gd name="T20" fmla="*/ 261 w 316"/>
                <a:gd name="T21" fmla="*/ 25 h 60"/>
                <a:gd name="T22" fmla="*/ 283 w 316"/>
                <a:gd name="T23" fmla="*/ 15 h 60"/>
                <a:gd name="T24" fmla="*/ 316 w 316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" h="60">
                  <a:moveTo>
                    <a:pt x="316" y="0"/>
                  </a:moveTo>
                  <a:cubicBezTo>
                    <a:pt x="304" y="2"/>
                    <a:pt x="275" y="14"/>
                    <a:pt x="265" y="17"/>
                  </a:cubicBezTo>
                  <a:cubicBezTo>
                    <a:pt x="197" y="40"/>
                    <a:pt x="151" y="45"/>
                    <a:pt x="71" y="45"/>
                  </a:cubicBezTo>
                  <a:cubicBezTo>
                    <a:pt x="50" y="45"/>
                    <a:pt x="26" y="44"/>
                    <a:pt x="0" y="44"/>
                  </a:cubicBezTo>
                  <a:cubicBezTo>
                    <a:pt x="11" y="47"/>
                    <a:pt x="22" y="48"/>
                    <a:pt x="31" y="48"/>
                  </a:cubicBezTo>
                  <a:cubicBezTo>
                    <a:pt x="64" y="50"/>
                    <a:pt x="97" y="52"/>
                    <a:pt x="129" y="55"/>
                  </a:cubicBezTo>
                  <a:cubicBezTo>
                    <a:pt x="143" y="56"/>
                    <a:pt x="156" y="57"/>
                    <a:pt x="169" y="58"/>
                  </a:cubicBezTo>
                  <a:cubicBezTo>
                    <a:pt x="172" y="58"/>
                    <a:pt x="177" y="60"/>
                    <a:pt x="181" y="60"/>
                  </a:cubicBezTo>
                  <a:cubicBezTo>
                    <a:pt x="182" y="60"/>
                    <a:pt x="183" y="59"/>
                    <a:pt x="184" y="59"/>
                  </a:cubicBezTo>
                  <a:cubicBezTo>
                    <a:pt x="199" y="53"/>
                    <a:pt x="213" y="46"/>
                    <a:pt x="228" y="39"/>
                  </a:cubicBezTo>
                  <a:cubicBezTo>
                    <a:pt x="240" y="34"/>
                    <a:pt x="250" y="31"/>
                    <a:pt x="261" y="25"/>
                  </a:cubicBezTo>
                  <a:cubicBezTo>
                    <a:pt x="267" y="22"/>
                    <a:pt x="276" y="18"/>
                    <a:pt x="283" y="15"/>
                  </a:cubicBezTo>
                  <a:cubicBezTo>
                    <a:pt x="292" y="10"/>
                    <a:pt x="306" y="4"/>
                    <a:pt x="316" y="0"/>
                  </a:cubicBezTo>
                </a:path>
              </a:pathLst>
            </a:custGeom>
            <a:solidFill>
              <a:srgbClr val="A27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9" name="组合 418">
            <a:extLst>
              <a:ext uri="{FF2B5EF4-FFF2-40B4-BE49-F238E27FC236}">
                <a16:creationId xmlns:a16="http://schemas.microsoft.com/office/drawing/2014/main" id="{F3D1FF29-3DD3-40E2-8919-4C93A088FA0C}"/>
              </a:ext>
            </a:extLst>
          </p:cNvPr>
          <p:cNvGrpSpPr/>
          <p:nvPr/>
        </p:nvGrpSpPr>
        <p:grpSpPr>
          <a:xfrm>
            <a:off x="7742465" y="1193132"/>
            <a:ext cx="1508760" cy="967531"/>
            <a:chOff x="6933588" y="236870"/>
            <a:chExt cx="1508760" cy="967531"/>
          </a:xfrm>
        </p:grpSpPr>
        <p:pic>
          <p:nvPicPr>
            <p:cNvPr id="417" name="图片 416">
              <a:extLst>
                <a:ext uri="{FF2B5EF4-FFF2-40B4-BE49-F238E27FC236}">
                  <a16:creationId xmlns:a16="http://schemas.microsoft.com/office/drawing/2014/main" id="{BEDD75AD-320D-46CF-90F7-3BD418DE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57" t="7946" r="54781" b="17717"/>
            <a:stretch>
              <a:fillRect/>
            </a:stretch>
          </p:blipFill>
          <p:spPr>
            <a:xfrm rot="19761939">
              <a:off x="7276983" y="589159"/>
              <a:ext cx="434618" cy="615242"/>
            </a:xfrm>
            <a:custGeom>
              <a:avLst/>
              <a:gdLst>
                <a:gd name="connsiteX0" fmla="*/ 173900 w 434618"/>
                <a:gd name="connsiteY0" fmla="*/ 0 h 615242"/>
                <a:gd name="connsiteX1" fmla="*/ 434618 w 434618"/>
                <a:gd name="connsiteY1" fmla="*/ 321754 h 615242"/>
                <a:gd name="connsiteX2" fmla="*/ 260718 w 434618"/>
                <a:gd name="connsiteY2" fmla="*/ 615242 h 615242"/>
                <a:gd name="connsiteX3" fmla="*/ 0 w 434618"/>
                <a:gd name="connsiteY3" fmla="*/ 293489 h 61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618" h="615242">
                  <a:moveTo>
                    <a:pt x="173900" y="0"/>
                  </a:moveTo>
                  <a:lnTo>
                    <a:pt x="434618" y="321754"/>
                  </a:lnTo>
                  <a:lnTo>
                    <a:pt x="260718" y="615242"/>
                  </a:lnTo>
                  <a:lnTo>
                    <a:pt x="0" y="293489"/>
                  </a:lnTo>
                  <a:close/>
                </a:path>
              </a:pathLst>
            </a:custGeom>
          </p:spPr>
        </p:pic>
        <p:pic>
          <p:nvPicPr>
            <p:cNvPr id="418" name="图片 417">
              <a:extLst>
                <a:ext uri="{FF2B5EF4-FFF2-40B4-BE49-F238E27FC236}">
                  <a16:creationId xmlns:a16="http://schemas.microsoft.com/office/drawing/2014/main" id="{FC4BAA2F-DBD2-42EC-8D17-6E6CE7DD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3" t="46602" r="32950" b="8992"/>
            <a:stretch>
              <a:fillRect/>
            </a:stretch>
          </p:blipFill>
          <p:spPr>
            <a:xfrm rot="19761939">
              <a:off x="7590848" y="713905"/>
              <a:ext cx="581230" cy="367522"/>
            </a:xfrm>
            <a:custGeom>
              <a:avLst/>
              <a:gdLst>
                <a:gd name="connsiteX0" fmla="*/ 581230 w 581230"/>
                <a:gd name="connsiteY0" fmla="*/ 73951 h 367522"/>
                <a:gd name="connsiteX1" fmla="*/ 407468 w 581230"/>
                <a:gd name="connsiteY1" fmla="*/ 367522 h 367522"/>
                <a:gd name="connsiteX2" fmla="*/ 0 w 581230"/>
                <a:gd name="connsiteY2" fmla="*/ 293570 h 367522"/>
                <a:gd name="connsiteX3" fmla="*/ 173761 w 581230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30" h="367522">
                  <a:moveTo>
                    <a:pt x="581230" y="73951"/>
                  </a:moveTo>
                  <a:lnTo>
                    <a:pt x="407468" y="367522"/>
                  </a:lnTo>
                  <a:lnTo>
                    <a:pt x="0" y="293570"/>
                  </a:lnTo>
                  <a:lnTo>
                    <a:pt x="173761" y="0"/>
                  </a:lnTo>
                  <a:close/>
                </a:path>
              </a:pathLst>
            </a:custGeom>
          </p:spPr>
        </p:pic>
        <p:pic>
          <p:nvPicPr>
            <p:cNvPr id="411" name="图片 410">
              <a:extLst>
                <a:ext uri="{FF2B5EF4-FFF2-40B4-BE49-F238E27FC236}">
                  <a16:creationId xmlns:a16="http://schemas.microsoft.com/office/drawing/2014/main" id="{70E9E503-0A01-4F5B-9EFF-E0310C1DE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0" t="14611" r="12100" b="21982"/>
            <a:stretch>
              <a:fillRect/>
            </a:stretch>
          </p:blipFill>
          <p:spPr>
            <a:xfrm>
              <a:off x="6933588" y="236870"/>
              <a:ext cx="1508760" cy="563880"/>
            </a:xfrm>
            <a:custGeom>
              <a:avLst/>
              <a:gdLst>
                <a:gd name="connsiteX0" fmla="*/ 754380 w 1508760"/>
                <a:gd name="connsiteY0" fmla="*/ 0 h 563880"/>
                <a:gd name="connsiteX1" fmla="*/ 1508760 w 1508760"/>
                <a:gd name="connsiteY1" fmla="*/ 281940 h 563880"/>
                <a:gd name="connsiteX2" fmla="*/ 754380 w 1508760"/>
                <a:gd name="connsiteY2" fmla="*/ 563880 h 563880"/>
                <a:gd name="connsiteX3" fmla="*/ 0 w 1508760"/>
                <a:gd name="connsiteY3" fmla="*/ 28194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60" h="563880">
                  <a:moveTo>
                    <a:pt x="754380" y="0"/>
                  </a:moveTo>
                  <a:lnTo>
                    <a:pt x="1508760" y="281940"/>
                  </a:lnTo>
                  <a:lnTo>
                    <a:pt x="754380" y="563880"/>
                  </a:lnTo>
                  <a:lnTo>
                    <a:pt x="0" y="28194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74000"/>
                </a:prstClr>
              </a:outerShdw>
            </a:effectLst>
          </p:spPr>
        </p:pic>
      </p:grpSp>
      <p:sp>
        <p:nvSpPr>
          <p:cNvPr id="422" name="iŝľîḓê">
            <a:extLst>
              <a:ext uri="{FF2B5EF4-FFF2-40B4-BE49-F238E27FC236}">
                <a16:creationId xmlns:a16="http://schemas.microsoft.com/office/drawing/2014/main" id="{73CC0D7B-8DB3-4DD5-9B37-2A4D7D870ADD}"/>
              </a:ext>
            </a:extLst>
          </p:cNvPr>
          <p:cNvSpPr/>
          <p:nvPr/>
        </p:nvSpPr>
        <p:spPr bwMode="auto">
          <a:xfrm>
            <a:off x="-1521875" y="4261992"/>
            <a:ext cx="155311" cy="247473"/>
          </a:xfrm>
          <a:custGeom>
            <a:avLst/>
            <a:gdLst>
              <a:gd name="T0" fmla="*/ 70 w 78"/>
              <a:gd name="T1" fmla="*/ 122 h 124"/>
              <a:gd name="T2" fmla="*/ 70 w 78"/>
              <a:gd name="T3" fmla="*/ 120 h 124"/>
              <a:gd name="T4" fmla="*/ 8 w 78"/>
              <a:gd name="T5" fmla="*/ 120 h 124"/>
              <a:gd name="T6" fmla="*/ 4 w 78"/>
              <a:gd name="T7" fmla="*/ 116 h 124"/>
              <a:gd name="T8" fmla="*/ 4 w 78"/>
              <a:gd name="T9" fmla="*/ 8 h 124"/>
              <a:gd name="T10" fmla="*/ 8 w 78"/>
              <a:gd name="T11" fmla="*/ 4 h 124"/>
              <a:gd name="T12" fmla="*/ 70 w 78"/>
              <a:gd name="T13" fmla="*/ 4 h 124"/>
              <a:gd name="T14" fmla="*/ 74 w 78"/>
              <a:gd name="T15" fmla="*/ 8 h 124"/>
              <a:gd name="T16" fmla="*/ 74 w 78"/>
              <a:gd name="T17" fmla="*/ 116 h 124"/>
              <a:gd name="T18" fmla="*/ 70 w 78"/>
              <a:gd name="T19" fmla="*/ 120 h 124"/>
              <a:gd name="T20" fmla="*/ 70 w 78"/>
              <a:gd name="T21" fmla="*/ 122 h 124"/>
              <a:gd name="T22" fmla="*/ 70 w 78"/>
              <a:gd name="T23" fmla="*/ 124 h 124"/>
              <a:gd name="T24" fmla="*/ 78 w 78"/>
              <a:gd name="T25" fmla="*/ 116 h 124"/>
              <a:gd name="T26" fmla="*/ 78 w 78"/>
              <a:gd name="T27" fmla="*/ 8 h 124"/>
              <a:gd name="T28" fmla="*/ 70 w 78"/>
              <a:gd name="T29" fmla="*/ 0 h 124"/>
              <a:gd name="T30" fmla="*/ 8 w 78"/>
              <a:gd name="T31" fmla="*/ 0 h 124"/>
              <a:gd name="T32" fmla="*/ 0 w 78"/>
              <a:gd name="T33" fmla="*/ 8 h 124"/>
              <a:gd name="T34" fmla="*/ 0 w 78"/>
              <a:gd name="T35" fmla="*/ 116 h 124"/>
              <a:gd name="T36" fmla="*/ 8 w 78"/>
              <a:gd name="T37" fmla="*/ 124 h 124"/>
              <a:gd name="T38" fmla="*/ 70 w 78"/>
              <a:gd name="T39" fmla="*/ 124 h 124"/>
              <a:gd name="T40" fmla="*/ 70 w 78"/>
              <a:gd name="T41" fmla="*/ 12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124">
                <a:moveTo>
                  <a:pt x="70" y="122"/>
                </a:moveTo>
                <a:cubicBezTo>
                  <a:pt x="70" y="120"/>
                  <a:pt x="70" y="120"/>
                  <a:pt x="70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6" y="120"/>
                  <a:pt x="4" y="118"/>
                  <a:pt x="4" y="116"/>
                </a:cubicBezTo>
                <a:cubicBezTo>
                  <a:pt x="4" y="8"/>
                  <a:pt x="4" y="8"/>
                  <a:pt x="4" y="8"/>
                </a:cubicBezTo>
                <a:cubicBezTo>
                  <a:pt x="4" y="6"/>
                  <a:pt x="6" y="4"/>
                  <a:pt x="8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"/>
                  <a:pt x="74" y="6"/>
                  <a:pt x="74" y="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5" y="124"/>
                  <a:pt x="78" y="120"/>
                  <a:pt x="78" y="116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4"/>
                  <a:pt x="75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4" y="124"/>
                  <a:pt x="8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3" name="iś1îḓé">
            <a:extLst>
              <a:ext uri="{FF2B5EF4-FFF2-40B4-BE49-F238E27FC236}">
                <a16:creationId xmlns:a16="http://schemas.microsoft.com/office/drawing/2014/main" id="{CBBDD7C9-3BD6-4E5E-B602-719D93F9B2A0}"/>
              </a:ext>
            </a:extLst>
          </p:cNvPr>
          <p:cNvSpPr/>
          <p:nvPr/>
        </p:nvSpPr>
        <p:spPr bwMode="auto">
          <a:xfrm>
            <a:off x="-1503955" y="4430103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24" name="isḷîḍé">
            <a:extLst>
              <a:ext uri="{FF2B5EF4-FFF2-40B4-BE49-F238E27FC236}">
                <a16:creationId xmlns:a16="http://schemas.microsoft.com/office/drawing/2014/main" id="{CBDC604D-3DCA-4467-A2BE-E09C57160B41}"/>
              </a:ext>
            </a:extLst>
          </p:cNvPr>
          <p:cNvSpPr/>
          <p:nvPr/>
        </p:nvSpPr>
        <p:spPr bwMode="auto">
          <a:xfrm>
            <a:off x="-1503955" y="4361834"/>
            <a:ext cx="122030" cy="58028"/>
          </a:xfrm>
          <a:custGeom>
            <a:avLst/>
            <a:gdLst>
              <a:gd name="T0" fmla="*/ 57 w 61"/>
              <a:gd name="T1" fmla="*/ 0 h 29"/>
              <a:gd name="T2" fmla="*/ 4 w 61"/>
              <a:gd name="T3" fmla="*/ 0 h 29"/>
              <a:gd name="T4" fmla="*/ 0 w 61"/>
              <a:gd name="T5" fmla="*/ 4 h 29"/>
              <a:gd name="T6" fmla="*/ 0 w 61"/>
              <a:gd name="T7" fmla="*/ 25 h 29"/>
              <a:gd name="T8" fmla="*/ 4 w 61"/>
              <a:gd name="T9" fmla="*/ 29 h 29"/>
              <a:gd name="T10" fmla="*/ 57 w 61"/>
              <a:gd name="T11" fmla="*/ 29 h 29"/>
              <a:gd name="T12" fmla="*/ 61 w 61"/>
              <a:gd name="T13" fmla="*/ 25 h 29"/>
              <a:gd name="T14" fmla="*/ 61 w 61"/>
              <a:gd name="T15" fmla="*/ 4 h 29"/>
              <a:gd name="T16" fmla="*/ 57 w 61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29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8"/>
                  <a:pt x="2" y="29"/>
                  <a:pt x="4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9" y="29"/>
                  <a:pt x="61" y="28"/>
                  <a:pt x="61" y="25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6" name="íṧlíḓè">
            <a:extLst>
              <a:ext uri="{FF2B5EF4-FFF2-40B4-BE49-F238E27FC236}">
                <a16:creationId xmlns:a16="http://schemas.microsoft.com/office/drawing/2014/main" id="{B850E17C-6774-4487-8AAC-43A8D4682824}"/>
              </a:ext>
            </a:extLst>
          </p:cNvPr>
          <p:cNvSpPr/>
          <p:nvPr/>
        </p:nvSpPr>
        <p:spPr bwMode="auto">
          <a:xfrm>
            <a:off x="-1478355" y="4227858"/>
            <a:ext cx="68268" cy="23894"/>
          </a:xfrm>
          <a:custGeom>
            <a:avLst/>
            <a:gdLst>
              <a:gd name="T0" fmla="*/ 30 w 34"/>
              <a:gd name="T1" fmla="*/ 0 h 12"/>
              <a:gd name="T2" fmla="*/ 4 w 34"/>
              <a:gd name="T3" fmla="*/ 0 h 12"/>
              <a:gd name="T4" fmla="*/ 0 w 34"/>
              <a:gd name="T5" fmla="*/ 4 h 12"/>
              <a:gd name="T6" fmla="*/ 0 w 34"/>
              <a:gd name="T7" fmla="*/ 12 h 12"/>
              <a:gd name="T8" fmla="*/ 34 w 34"/>
              <a:gd name="T9" fmla="*/ 12 h 12"/>
              <a:gd name="T10" fmla="*/ 34 w 34"/>
              <a:gd name="T11" fmla="*/ 4 h 12"/>
              <a:gd name="T12" fmla="*/ 30 w 34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2">
                <a:moveTo>
                  <a:pt x="3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2" y="0"/>
                  <a:pt x="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1" name="iŝľîḓê">
            <a:extLst>
              <a:ext uri="{FF2B5EF4-FFF2-40B4-BE49-F238E27FC236}">
                <a16:creationId xmlns:a16="http://schemas.microsoft.com/office/drawing/2014/main" id="{4B0C1E9E-0494-4E7E-B55E-2F047D1C9376}"/>
              </a:ext>
            </a:extLst>
          </p:cNvPr>
          <p:cNvSpPr/>
          <p:nvPr/>
        </p:nvSpPr>
        <p:spPr bwMode="auto">
          <a:xfrm>
            <a:off x="-959164" y="4281400"/>
            <a:ext cx="155311" cy="247473"/>
          </a:xfrm>
          <a:custGeom>
            <a:avLst/>
            <a:gdLst>
              <a:gd name="T0" fmla="*/ 70 w 78"/>
              <a:gd name="T1" fmla="*/ 122 h 124"/>
              <a:gd name="T2" fmla="*/ 70 w 78"/>
              <a:gd name="T3" fmla="*/ 120 h 124"/>
              <a:gd name="T4" fmla="*/ 8 w 78"/>
              <a:gd name="T5" fmla="*/ 120 h 124"/>
              <a:gd name="T6" fmla="*/ 4 w 78"/>
              <a:gd name="T7" fmla="*/ 116 h 124"/>
              <a:gd name="T8" fmla="*/ 4 w 78"/>
              <a:gd name="T9" fmla="*/ 8 h 124"/>
              <a:gd name="T10" fmla="*/ 8 w 78"/>
              <a:gd name="T11" fmla="*/ 4 h 124"/>
              <a:gd name="T12" fmla="*/ 70 w 78"/>
              <a:gd name="T13" fmla="*/ 4 h 124"/>
              <a:gd name="T14" fmla="*/ 74 w 78"/>
              <a:gd name="T15" fmla="*/ 8 h 124"/>
              <a:gd name="T16" fmla="*/ 74 w 78"/>
              <a:gd name="T17" fmla="*/ 116 h 124"/>
              <a:gd name="T18" fmla="*/ 70 w 78"/>
              <a:gd name="T19" fmla="*/ 120 h 124"/>
              <a:gd name="T20" fmla="*/ 70 w 78"/>
              <a:gd name="T21" fmla="*/ 122 h 124"/>
              <a:gd name="T22" fmla="*/ 70 w 78"/>
              <a:gd name="T23" fmla="*/ 124 h 124"/>
              <a:gd name="T24" fmla="*/ 78 w 78"/>
              <a:gd name="T25" fmla="*/ 116 h 124"/>
              <a:gd name="T26" fmla="*/ 78 w 78"/>
              <a:gd name="T27" fmla="*/ 8 h 124"/>
              <a:gd name="T28" fmla="*/ 70 w 78"/>
              <a:gd name="T29" fmla="*/ 0 h 124"/>
              <a:gd name="T30" fmla="*/ 8 w 78"/>
              <a:gd name="T31" fmla="*/ 0 h 124"/>
              <a:gd name="T32" fmla="*/ 0 w 78"/>
              <a:gd name="T33" fmla="*/ 8 h 124"/>
              <a:gd name="T34" fmla="*/ 0 w 78"/>
              <a:gd name="T35" fmla="*/ 116 h 124"/>
              <a:gd name="T36" fmla="*/ 8 w 78"/>
              <a:gd name="T37" fmla="*/ 124 h 124"/>
              <a:gd name="T38" fmla="*/ 70 w 78"/>
              <a:gd name="T39" fmla="*/ 124 h 124"/>
              <a:gd name="T40" fmla="*/ 70 w 78"/>
              <a:gd name="T41" fmla="*/ 12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124">
                <a:moveTo>
                  <a:pt x="70" y="122"/>
                </a:moveTo>
                <a:cubicBezTo>
                  <a:pt x="70" y="120"/>
                  <a:pt x="70" y="120"/>
                  <a:pt x="70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6" y="120"/>
                  <a:pt x="4" y="118"/>
                  <a:pt x="4" y="116"/>
                </a:cubicBezTo>
                <a:cubicBezTo>
                  <a:pt x="4" y="8"/>
                  <a:pt x="4" y="8"/>
                  <a:pt x="4" y="8"/>
                </a:cubicBezTo>
                <a:cubicBezTo>
                  <a:pt x="4" y="6"/>
                  <a:pt x="6" y="4"/>
                  <a:pt x="8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"/>
                  <a:pt x="74" y="6"/>
                  <a:pt x="74" y="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5" y="124"/>
                  <a:pt x="78" y="120"/>
                  <a:pt x="78" y="116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4"/>
                  <a:pt x="75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4" y="124"/>
                  <a:pt x="8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2" name="iś1îḓé">
            <a:extLst>
              <a:ext uri="{FF2B5EF4-FFF2-40B4-BE49-F238E27FC236}">
                <a16:creationId xmlns:a16="http://schemas.microsoft.com/office/drawing/2014/main" id="{6AA8E28B-3817-4B18-8287-CF672AEC83BF}"/>
              </a:ext>
            </a:extLst>
          </p:cNvPr>
          <p:cNvSpPr/>
          <p:nvPr/>
        </p:nvSpPr>
        <p:spPr bwMode="auto">
          <a:xfrm>
            <a:off x="-941244" y="4449511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4" name="íŝ1îḋé">
            <a:extLst>
              <a:ext uri="{FF2B5EF4-FFF2-40B4-BE49-F238E27FC236}">
                <a16:creationId xmlns:a16="http://schemas.microsoft.com/office/drawing/2014/main" id="{9A2E8D2C-B44D-4029-8189-EADF2A805A8B}"/>
              </a:ext>
            </a:extLst>
          </p:cNvPr>
          <p:cNvSpPr/>
          <p:nvPr/>
        </p:nvSpPr>
        <p:spPr bwMode="auto">
          <a:xfrm>
            <a:off x="-941244" y="4311267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5" name="íṧlíḓè">
            <a:extLst>
              <a:ext uri="{FF2B5EF4-FFF2-40B4-BE49-F238E27FC236}">
                <a16:creationId xmlns:a16="http://schemas.microsoft.com/office/drawing/2014/main" id="{99874B03-6F67-40B1-94FA-5C4C541D9311}"/>
              </a:ext>
            </a:extLst>
          </p:cNvPr>
          <p:cNvSpPr/>
          <p:nvPr/>
        </p:nvSpPr>
        <p:spPr bwMode="auto">
          <a:xfrm>
            <a:off x="-915644" y="4247266"/>
            <a:ext cx="68268" cy="23894"/>
          </a:xfrm>
          <a:custGeom>
            <a:avLst/>
            <a:gdLst>
              <a:gd name="T0" fmla="*/ 30 w 34"/>
              <a:gd name="T1" fmla="*/ 0 h 12"/>
              <a:gd name="T2" fmla="*/ 4 w 34"/>
              <a:gd name="T3" fmla="*/ 0 h 12"/>
              <a:gd name="T4" fmla="*/ 0 w 34"/>
              <a:gd name="T5" fmla="*/ 4 h 12"/>
              <a:gd name="T6" fmla="*/ 0 w 34"/>
              <a:gd name="T7" fmla="*/ 12 h 12"/>
              <a:gd name="T8" fmla="*/ 34 w 34"/>
              <a:gd name="T9" fmla="*/ 12 h 12"/>
              <a:gd name="T10" fmla="*/ 34 w 34"/>
              <a:gd name="T11" fmla="*/ 4 h 12"/>
              <a:gd name="T12" fmla="*/ 30 w 34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2">
                <a:moveTo>
                  <a:pt x="3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2" y="0"/>
                  <a:pt x="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7" name="iŝľîḓê">
            <a:extLst>
              <a:ext uri="{FF2B5EF4-FFF2-40B4-BE49-F238E27FC236}">
                <a16:creationId xmlns:a16="http://schemas.microsoft.com/office/drawing/2014/main" id="{7687F47F-2CA6-418B-B354-14AB516C1E95}"/>
              </a:ext>
            </a:extLst>
          </p:cNvPr>
          <p:cNvSpPr/>
          <p:nvPr/>
        </p:nvSpPr>
        <p:spPr bwMode="auto">
          <a:xfrm>
            <a:off x="-448273" y="4347124"/>
            <a:ext cx="155311" cy="247473"/>
          </a:xfrm>
          <a:custGeom>
            <a:avLst/>
            <a:gdLst>
              <a:gd name="T0" fmla="*/ 70 w 78"/>
              <a:gd name="T1" fmla="*/ 122 h 124"/>
              <a:gd name="T2" fmla="*/ 70 w 78"/>
              <a:gd name="T3" fmla="*/ 120 h 124"/>
              <a:gd name="T4" fmla="*/ 8 w 78"/>
              <a:gd name="T5" fmla="*/ 120 h 124"/>
              <a:gd name="T6" fmla="*/ 4 w 78"/>
              <a:gd name="T7" fmla="*/ 116 h 124"/>
              <a:gd name="T8" fmla="*/ 4 w 78"/>
              <a:gd name="T9" fmla="*/ 8 h 124"/>
              <a:gd name="T10" fmla="*/ 8 w 78"/>
              <a:gd name="T11" fmla="*/ 4 h 124"/>
              <a:gd name="T12" fmla="*/ 70 w 78"/>
              <a:gd name="T13" fmla="*/ 4 h 124"/>
              <a:gd name="T14" fmla="*/ 74 w 78"/>
              <a:gd name="T15" fmla="*/ 8 h 124"/>
              <a:gd name="T16" fmla="*/ 74 w 78"/>
              <a:gd name="T17" fmla="*/ 116 h 124"/>
              <a:gd name="T18" fmla="*/ 70 w 78"/>
              <a:gd name="T19" fmla="*/ 120 h 124"/>
              <a:gd name="T20" fmla="*/ 70 w 78"/>
              <a:gd name="T21" fmla="*/ 122 h 124"/>
              <a:gd name="T22" fmla="*/ 70 w 78"/>
              <a:gd name="T23" fmla="*/ 124 h 124"/>
              <a:gd name="T24" fmla="*/ 78 w 78"/>
              <a:gd name="T25" fmla="*/ 116 h 124"/>
              <a:gd name="T26" fmla="*/ 78 w 78"/>
              <a:gd name="T27" fmla="*/ 8 h 124"/>
              <a:gd name="T28" fmla="*/ 70 w 78"/>
              <a:gd name="T29" fmla="*/ 0 h 124"/>
              <a:gd name="T30" fmla="*/ 8 w 78"/>
              <a:gd name="T31" fmla="*/ 0 h 124"/>
              <a:gd name="T32" fmla="*/ 0 w 78"/>
              <a:gd name="T33" fmla="*/ 8 h 124"/>
              <a:gd name="T34" fmla="*/ 0 w 78"/>
              <a:gd name="T35" fmla="*/ 116 h 124"/>
              <a:gd name="T36" fmla="*/ 8 w 78"/>
              <a:gd name="T37" fmla="*/ 124 h 124"/>
              <a:gd name="T38" fmla="*/ 70 w 78"/>
              <a:gd name="T39" fmla="*/ 124 h 124"/>
              <a:gd name="T40" fmla="*/ 70 w 78"/>
              <a:gd name="T41" fmla="*/ 12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124">
                <a:moveTo>
                  <a:pt x="70" y="122"/>
                </a:moveTo>
                <a:cubicBezTo>
                  <a:pt x="70" y="120"/>
                  <a:pt x="70" y="120"/>
                  <a:pt x="70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6" y="120"/>
                  <a:pt x="4" y="118"/>
                  <a:pt x="4" y="116"/>
                </a:cubicBezTo>
                <a:cubicBezTo>
                  <a:pt x="4" y="8"/>
                  <a:pt x="4" y="8"/>
                  <a:pt x="4" y="8"/>
                </a:cubicBezTo>
                <a:cubicBezTo>
                  <a:pt x="4" y="6"/>
                  <a:pt x="6" y="4"/>
                  <a:pt x="8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"/>
                  <a:pt x="74" y="6"/>
                  <a:pt x="74" y="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5" y="124"/>
                  <a:pt x="78" y="120"/>
                  <a:pt x="78" y="116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4"/>
                  <a:pt x="75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4" y="124"/>
                  <a:pt x="8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9" name="isḷîḍé">
            <a:extLst>
              <a:ext uri="{FF2B5EF4-FFF2-40B4-BE49-F238E27FC236}">
                <a16:creationId xmlns:a16="http://schemas.microsoft.com/office/drawing/2014/main" id="{DF3A0BB6-FC93-4446-938C-34404F125829}"/>
              </a:ext>
            </a:extLst>
          </p:cNvPr>
          <p:cNvSpPr/>
          <p:nvPr/>
        </p:nvSpPr>
        <p:spPr bwMode="auto">
          <a:xfrm>
            <a:off x="-430353" y="4446966"/>
            <a:ext cx="122030" cy="58028"/>
          </a:xfrm>
          <a:custGeom>
            <a:avLst/>
            <a:gdLst>
              <a:gd name="T0" fmla="*/ 57 w 61"/>
              <a:gd name="T1" fmla="*/ 0 h 29"/>
              <a:gd name="T2" fmla="*/ 4 w 61"/>
              <a:gd name="T3" fmla="*/ 0 h 29"/>
              <a:gd name="T4" fmla="*/ 0 w 61"/>
              <a:gd name="T5" fmla="*/ 4 h 29"/>
              <a:gd name="T6" fmla="*/ 0 w 61"/>
              <a:gd name="T7" fmla="*/ 25 h 29"/>
              <a:gd name="T8" fmla="*/ 4 w 61"/>
              <a:gd name="T9" fmla="*/ 29 h 29"/>
              <a:gd name="T10" fmla="*/ 57 w 61"/>
              <a:gd name="T11" fmla="*/ 29 h 29"/>
              <a:gd name="T12" fmla="*/ 61 w 61"/>
              <a:gd name="T13" fmla="*/ 25 h 29"/>
              <a:gd name="T14" fmla="*/ 61 w 61"/>
              <a:gd name="T15" fmla="*/ 4 h 29"/>
              <a:gd name="T16" fmla="*/ 57 w 61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29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8"/>
                  <a:pt x="2" y="29"/>
                  <a:pt x="4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9" y="29"/>
                  <a:pt x="61" y="28"/>
                  <a:pt x="61" y="25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0" name="íŝ1îḋé">
            <a:extLst>
              <a:ext uri="{FF2B5EF4-FFF2-40B4-BE49-F238E27FC236}">
                <a16:creationId xmlns:a16="http://schemas.microsoft.com/office/drawing/2014/main" id="{469B14D7-CAC1-4CBE-85A9-C837915CE14B}"/>
              </a:ext>
            </a:extLst>
          </p:cNvPr>
          <p:cNvSpPr/>
          <p:nvPr/>
        </p:nvSpPr>
        <p:spPr bwMode="auto">
          <a:xfrm>
            <a:off x="-430353" y="4376991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454" name="图片 453">
            <a:extLst>
              <a:ext uri="{FF2B5EF4-FFF2-40B4-BE49-F238E27FC236}">
                <a16:creationId xmlns:a16="http://schemas.microsoft.com/office/drawing/2014/main" id="{1F550FB6-7568-411F-9B3E-27098F684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5" t="14214" r="14677" b="20710"/>
          <a:stretch>
            <a:fillRect/>
          </a:stretch>
        </p:blipFill>
        <p:spPr>
          <a:xfrm rot="16200000">
            <a:off x="5061219" y="2962697"/>
            <a:ext cx="983065" cy="917357"/>
          </a:xfrm>
          <a:custGeom>
            <a:avLst/>
            <a:gdLst>
              <a:gd name="connsiteX0" fmla="*/ 983065 w 983065"/>
              <a:gd name="connsiteY0" fmla="*/ 659538 h 917357"/>
              <a:gd name="connsiteX1" fmla="*/ 907137 w 983065"/>
              <a:gd name="connsiteY1" fmla="*/ 841410 h 917357"/>
              <a:gd name="connsiteX2" fmla="*/ 725310 w 983065"/>
              <a:gd name="connsiteY2" fmla="*/ 917357 h 917357"/>
              <a:gd name="connsiteX3" fmla="*/ 723312 w 983065"/>
              <a:gd name="connsiteY3" fmla="*/ 917357 h 917357"/>
              <a:gd name="connsiteX4" fmla="*/ 723312 w 983065"/>
              <a:gd name="connsiteY4" fmla="*/ 869391 h 917357"/>
              <a:gd name="connsiteX5" fmla="*/ 725310 w 983065"/>
              <a:gd name="connsiteY5" fmla="*/ 869391 h 917357"/>
              <a:gd name="connsiteX6" fmla="*/ 873170 w 983065"/>
              <a:gd name="connsiteY6" fmla="*/ 807434 h 917357"/>
              <a:gd name="connsiteX7" fmla="*/ 935111 w 983065"/>
              <a:gd name="connsiteY7" fmla="*/ 659538 h 917357"/>
              <a:gd name="connsiteX8" fmla="*/ 873170 w 983065"/>
              <a:gd name="connsiteY8" fmla="*/ 509643 h 917357"/>
              <a:gd name="connsiteX9" fmla="*/ 725310 w 983065"/>
              <a:gd name="connsiteY9" fmla="*/ 447686 h 917357"/>
              <a:gd name="connsiteX10" fmla="*/ 257755 w 983065"/>
              <a:gd name="connsiteY10" fmla="*/ 447686 h 917357"/>
              <a:gd name="connsiteX11" fmla="*/ 75928 w 983065"/>
              <a:gd name="connsiteY11" fmla="*/ 371739 h 917357"/>
              <a:gd name="connsiteX12" fmla="*/ 0 w 983065"/>
              <a:gd name="connsiteY12" fmla="*/ 187868 h 917357"/>
              <a:gd name="connsiteX13" fmla="*/ 0 w 983065"/>
              <a:gd name="connsiteY13" fmla="*/ 0 h 917357"/>
              <a:gd name="connsiteX14" fmla="*/ 47955 w 983065"/>
              <a:gd name="connsiteY14" fmla="*/ 0 h 917357"/>
              <a:gd name="connsiteX15" fmla="*/ 47955 w 983065"/>
              <a:gd name="connsiteY15" fmla="*/ 187868 h 917357"/>
              <a:gd name="connsiteX16" fmla="*/ 109896 w 983065"/>
              <a:gd name="connsiteY16" fmla="*/ 337763 h 917357"/>
              <a:gd name="connsiteX17" fmla="*/ 257755 w 983065"/>
              <a:gd name="connsiteY17" fmla="*/ 399720 h 917357"/>
              <a:gd name="connsiteX18" fmla="*/ 725310 w 983065"/>
              <a:gd name="connsiteY18" fmla="*/ 399720 h 917357"/>
              <a:gd name="connsiteX19" fmla="*/ 907137 w 983065"/>
              <a:gd name="connsiteY19" fmla="*/ 475667 h 917357"/>
              <a:gd name="connsiteX20" fmla="*/ 983065 w 983065"/>
              <a:gd name="connsiteY20" fmla="*/ 659538 h 91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83065" h="917357">
                <a:moveTo>
                  <a:pt x="983065" y="659538"/>
                </a:moveTo>
                <a:cubicBezTo>
                  <a:pt x="983065" y="729489"/>
                  <a:pt x="955092" y="795442"/>
                  <a:pt x="907137" y="841410"/>
                </a:cubicBezTo>
                <a:cubicBezTo>
                  <a:pt x="861181" y="889377"/>
                  <a:pt x="795244" y="917357"/>
                  <a:pt x="725310" y="917357"/>
                </a:cubicBezTo>
                <a:cubicBezTo>
                  <a:pt x="725310" y="917357"/>
                  <a:pt x="725310" y="917357"/>
                  <a:pt x="723312" y="917357"/>
                </a:cubicBezTo>
                <a:cubicBezTo>
                  <a:pt x="723312" y="917357"/>
                  <a:pt x="723312" y="917357"/>
                  <a:pt x="723312" y="869391"/>
                </a:cubicBezTo>
                <a:cubicBezTo>
                  <a:pt x="723312" y="869391"/>
                  <a:pt x="723312" y="869391"/>
                  <a:pt x="725310" y="869391"/>
                </a:cubicBezTo>
                <a:cubicBezTo>
                  <a:pt x="783255" y="869391"/>
                  <a:pt x="835206" y="847406"/>
                  <a:pt x="873170" y="807434"/>
                </a:cubicBezTo>
                <a:cubicBezTo>
                  <a:pt x="913132" y="769461"/>
                  <a:pt x="935111" y="717497"/>
                  <a:pt x="935111" y="659538"/>
                </a:cubicBezTo>
                <a:cubicBezTo>
                  <a:pt x="935111" y="599580"/>
                  <a:pt x="913132" y="547616"/>
                  <a:pt x="873170" y="509643"/>
                </a:cubicBezTo>
                <a:cubicBezTo>
                  <a:pt x="835206" y="471669"/>
                  <a:pt x="783255" y="447686"/>
                  <a:pt x="725310" y="447686"/>
                </a:cubicBezTo>
                <a:cubicBezTo>
                  <a:pt x="725310" y="447686"/>
                  <a:pt x="725310" y="447686"/>
                  <a:pt x="257755" y="447686"/>
                </a:cubicBezTo>
                <a:cubicBezTo>
                  <a:pt x="187822" y="447686"/>
                  <a:pt x="121884" y="417707"/>
                  <a:pt x="75928" y="371739"/>
                </a:cubicBezTo>
                <a:cubicBezTo>
                  <a:pt x="27974" y="323773"/>
                  <a:pt x="0" y="259818"/>
                  <a:pt x="0" y="187868"/>
                </a:cubicBezTo>
                <a:cubicBezTo>
                  <a:pt x="0" y="187868"/>
                  <a:pt x="0" y="187868"/>
                  <a:pt x="0" y="0"/>
                </a:cubicBezTo>
                <a:cubicBezTo>
                  <a:pt x="0" y="0"/>
                  <a:pt x="0" y="0"/>
                  <a:pt x="47955" y="0"/>
                </a:cubicBezTo>
                <a:cubicBezTo>
                  <a:pt x="47955" y="0"/>
                  <a:pt x="47955" y="0"/>
                  <a:pt x="47955" y="187868"/>
                </a:cubicBezTo>
                <a:cubicBezTo>
                  <a:pt x="47955" y="245828"/>
                  <a:pt x="69934" y="299790"/>
                  <a:pt x="109896" y="337763"/>
                </a:cubicBezTo>
                <a:cubicBezTo>
                  <a:pt x="147860" y="375737"/>
                  <a:pt x="199810" y="399720"/>
                  <a:pt x="257755" y="399720"/>
                </a:cubicBezTo>
                <a:cubicBezTo>
                  <a:pt x="257755" y="399720"/>
                  <a:pt x="257755" y="399720"/>
                  <a:pt x="725310" y="399720"/>
                </a:cubicBezTo>
                <a:cubicBezTo>
                  <a:pt x="795244" y="399720"/>
                  <a:pt x="861181" y="427700"/>
                  <a:pt x="907137" y="475667"/>
                </a:cubicBezTo>
                <a:cubicBezTo>
                  <a:pt x="955092" y="521634"/>
                  <a:pt x="983065" y="587588"/>
                  <a:pt x="983065" y="659538"/>
                </a:cubicBezTo>
                <a:close/>
              </a:path>
            </a:pathLst>
          </a:custGeom>
        </p:spPr>
      </p:pic>
      <p:sp>
        <p:nvSpPr>
          <p:cNvPr id="441" name="íṧlíḓè">
            <a:extLst>
              <a:ext uri="{FF2B5EF4-FFF2-40B4-BE49-F238E27FC236}">
                <a16:creationId xmlns:a16="http://schemas.microsoft.com/office/drawing/2014/main" id="{A1B43595-CBF5-4D13-B6B3-A73A7EAA570A}"/>
              </a:ext>
            </a:extLst>
          </p:cNvPr>
          <p:cNvSpPr/>
          <p:nvPr/>
        </p:nvSpPr>
        <p:spPr bwMode="auto">
          <a:xfrm>
            <a:off x="-404753" y="4312990"/>
            <a:ext cx="68268" cy="23894"/>
          </a:xfrm>
          <a:custGeom>
            <a:avLst/>
            <a:gdLst>
              <a:gd name="T0" fmla="*/ 30 w 34"/>
              <a:gd name="T1" fmla="*/ 0 h 12"/>
              <a:gd name="T2" fmla="*/ 4 w 34"/>
              <a:gd name="T3" fmla="*/ 0 h 12"/>
              <a:gd name="T4" fmla="*/ 0 w 34"/>
              <a:gd name="T5" fmla="*/ 4 h 12"/>
              <a:gd name="T6" fmla="*/ 0 w 34"/>
              <a:gd name="T7" fmla="*/ 12 h 12"/>
              <a:gd name="T8" fmla="*/ 34 w 34"/>
              <a:gd name="T9" fmla="*/ 12 h 12"/>
              <a:gd name="T10" fmla="*/ 34 w 34"/>
              <a:gd name="T11" fmla="*/ 4 h 12"/>
              <a:gd name="T12" fmla="*/ 30 w 34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2">
                <a:moveTo>
                  <a:pt x="3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2" y="0"/>
                  <a:pt x="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5" name="iŝľîḓê">
            <a:extLst>
              <a:ext uri="{FF2B5EF4-FFF2-40B4-BE49-F238E27FC236}">
                <a16:creationId xmlns:a16="http://schemas.microsoft.com/office/drawing/2014/main" id="{C607150A-8022-4963-B466-D5224669C5B6}"/>
              </a:ext>
            </a:extLst>
          </p:cNvPr>
          <p:cNvSpPr/>
          <p:nvPr/>
        </p:nvSpPr>
        <p:spPr bwMode="auto">
          <a:xfrm>
            <a:off x="-904888" y="3712863"/>
            <a:ext cx="155311" cy="247473"/>
          </a:xfrm>
          <a:custGeom>
            <a:avLst/>
            <a:gdLst>
              <a:gd name="T0" fmla="*/ 70 w 78"/>
              <a:gd name="T1" fmla="*/ 122 h 124"/>
              <a:gd name="T2" fmla="*/ 70 w 78"/>
              <a:gd name="T3" fmla="*/ 120 h 124"/>
              <a:gd name="T4" fmla="*/ 8 w 78"/>
              <a:gd name="T5" fmla="*/ 120 h 124"/>
              <a:gd name="T6" fmla="*/ 4 w 78"/>
              <a:gd name="T7" fmla="*/ 116 h 124"/>
              <a:gd name="T8" fmla="*/ 4 w 78"/>
              <a:gd name="T9" fmla="*/ 8 h 124"/>
              <a:gd name="T10" fmla="*/ 8 w 78"/>
              <a:gd name="T11" fmla="*/ 4 h 124"/>
              <a:gd name="T12" fmla="*/ 70 w 78"/>
              <a:gd name="T13" fmla="*/ 4 h 124"/>
              <a:gd name="T14" fmla="*/ 74 w 78"/>
              <a:gd name="T15" fmla="*/ 8 h 124"/>
              <a:gd name="T16" fmla="*/ 74 w 78"/>
              <a:gd name="T17" fmla="*/ 116 h 124"/>
              <a:gd name="T18" fmla="*/ 70 w 78"/>
              <a:gd name="T19" fmla="*/ 120 h 124"/>
              <a:gd name="T20" fmla="*/ 70 w 78"/>
              <a:gd name="T21" fmla="*/ 122 h 124"/>
              <a:gd name="T22" fmla="*/ 70 w 78"/>
              <a:gd name="T23" fmla="*/ 124 h 124"/>
              <a:gd name="T24" fmla="*/ 78 w 78"/>
              <a:gd name="T25" fmla="*/ 116 h 124"/>
              <a:gd name="T26" fmla="*/ 78 w 78"/>
              <a:gd name="T27" fmla="*/ 8 h 124"/>
              <a:gd name="T28" fmla="*/ 70 w 78"/>
              <a:gd name="T29" fmla="*/ 0 h 124"/>
              <a:gd name="T30" fmla="*/ 8 w 78"/>
              <a:gd name="T31" fmla="*/ 0 h 124"/>
              <a:gd name="T32" fmla="*/ 0 w 78"/>
              <a:gd name="T33" fmla="*/ 8 h 124"/>
              <a:gd name="T34" fmla="*/ 0 w 78"/>
              <a:gd name="T35" fmla="*/ 116 h 124"/>
              <a:gd name="T36" fmla="*/ 8 w 78"/>
              <a:gd name="T37" fmla="*/ 124 h 124"/>
              <a:gd name="T38" fmla="*/ 70 w 78"/>
              <a:gd name="T39" fmla="*/ 124 h 124"/>
              <a:gd name="T40" fmla="*/ 70 w 78"/>
              <a:gd name="T41" fmla="*/ 12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124">
                <a:moveTo>
                  <a:pt x="70" y="122"/>
                </a:moveTo>
                <a:cubicBezTo>
                  <a:pt x="70" y="120"/>
                  <a:pt x="70" y="120"/>
                  <a:pt x="70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6" y="120"/>
                  <a:pt x="4" y="118"/>
                  <a:pt x="4" y="116"/>
                </a:cubicBezTo>
                <a:cubicBezTo>
                  <a:pt x="4" y="8"/>
                  <a:pt x="4" y="8"/>
                  <a:pt x="4" y="8"/>
                </a:cubicBezTo>
                <a:cubicBezTo>
                  <a:pt x="4" y="6"/>
                  <a:pt x="6" y="4"/>
                  <a:pt x="8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"/>
                  <a:pt x="74" y="6"/>
                  <a:pt x="74" y="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5" y="124"/>
                  <a:pt x="78" y="120"/>
                  <a:pt x="78" y="116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4"/>
                  <a:pt x="75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4" y="124"/>
                  <a:pt x="8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6" name="iś1îḓé">
            <a:extLst>
              <a:ext uri="{FF2B5EF4-FFF2-40B4-BE49-F238E27FC236}">
                <a16:creationId xmlns:a16="http://schemas.microsoft.com/office/drawing/2014/main" id="{9239D9D6-AE59-4EB8-BF2C-AA499E9D55C5}"/>
              </a:ext>
            </a:extLst>
          </p:cNvPr>
          <p:cNvSpPr/>
          <p:nvPr/>
        </p:nvSpPr>
        <p:spPr bwMode="auto">
          <a:xfrm>
            <a:off x="-886968" y="3880974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7" name="isḷîḍé">
            <a:extLst>
              <a:ext uri="{FF2B5EF4-FFF2-40B4-BE49-F238E27FC236}">
                <a16:creationId xmlns:a16="http://schemas.microsoft.com/office/drawing/2014/main" id="{1B55EDA4-D0FC-4960-B039-7A2BBFFC3CB4}"/>
              </a:ext>
            </a:extLst>
          </p:cNvPr>
          <p:cNvSpPr/>
          <p:nvPr/>
        </p:nvSpPr>
        <p:spPr bwMode="auto">
          <a:xfrm>
            <a:off x="-886968" y="3812705"/>
            <a:ext cx="122030" cy="58028"/>
          </a:xfrm>
          <a:custGeom>
            <a:avLst/>
            <a:gdLst>
              <a:gd name="T0" fmla="*/ 57 w 61"/>
              <a:gd name="T1" fmla="*/ 0 h 29"/>
              <a:gd name="T2" fmla="*/ 4 w 61"/>
              <a:gd name="T3" fmla="*/ 0 h 29"/>
              <a:gd name="T4" fmla="*/ 0 w 61"/>
              <a:gd name="T5" fmla="*/ 4 h 29"/>
              <a:gd name="T6" fmla="*/ 0 w 61"/>
              <a:gd name="T7" fmla="*/ 25 h 29"/>
              <a:gd name="T8" fmla="*/ 4 w 61"/>
              <a:gd name="T9" fmla="*/ 29 h 29"/>
              <a:gd name="T10" fmla="*/ 57 w 61"/>
              <a:gd name="T11" fmla="*/ 29 h 29"/>
              <a:gd name="T12" fmla="*/ 61 w 61"/>
              <a:gd name="T13" fmla="*/ 25 h 29"/>
              <a:gd name="T14" fmla="*/ 61 w 61"/>
              <a:gd name="T15" fmla="*/ 4 h 29"/>
              <a:gd name="T16" fmla="*/ 57 w 61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29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8"/>
                  <a:pt x="2" y="29"/>
                  <a:pt x="4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9" y="29"/>
                  <a:pt x="61" y="28"/>
                  <a:pt x="61" y="25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8" name="íŝ1îḋé">
            <a:extLst>
              <a:ext uri="{FF2B5EF4-FFF2-40B4-BE49-F238E27FC236}">
                <a16:creationId xmlns:a16="http://schemas.microsoft.com/office/drawing/2014/main" id="{6C0ABF74-D6EF-47FB-AF39-D80CAFAB75BC}"/>
              </a:ext>
            </a:extLst>
          </p:cNvPr>
          <p:cNvSpPr/>
          <p:nvPr/>
        </p:nvSpPr>
        <p:spPr bwMode="auto">
          <a:xfrm>
            <a:off x="-886968" y="3742730"/>
            <a:ext cx="122030" cy="59735"/>
          </a:xfrm>
          <a:custGeom>
            <a:avLst/>
            <a:gdLst>
              <a:gd name="T0" fmla="*/ 57 w 61"/>
              <a:gd name="T1" fmla="*/ 0 h 30"/>
              <a:gd name="T2" fmla="*/ 4 w 61"/>
              <a:gd name="T3" fmla="*/ 0 h 30"/>
              <a:gd name="T4" fmla="*/ 0 w 61"/>
              <a:gd name="T5" fmla="*/ 5 h 30"/>
              <a:gd name="T6" fmla="*/ 0 w 61"/>
              <a:gd name="T7" fmla="*/ 26 h 30"/>
              <a:gd name="T8" fmla="*/ 4 w 61"/>
              <a:gd name="T9" fmla="*/ 30 h 30"/>
              <a:gd name="T10" fmla="*/ 57 w 61"/>
              <a:gd name="T11" fmla="*/ 30 h 30"/>
              <a:gd name="T12" fmla="*/ 61 w 61"/>
              <a:gd name="T13" fmla="*/ 26 h 30"/>
              <a:gd name="T14" fmla="*/ 61 w 61"/>
              <a:gd name="T15" fmla="*/ 5 h 30"/>
              <a:gd name="T16" fmla="*/ 57 w 61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">
                <a:moveTo>
                  <a:pt x="5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30"/>
                  <a:pt x="61" y="28"/>
                  <a:pt x="61" y="26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59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9" name="íṧlíḓè">
            <a:extLst>
              <a:ext uri="{FF2B5EF4-FFF2-40B4-BE49-F238E27FC236}">
                <a16:creationId xmlns:a16="http://schemas.microsoft.com/office/drawing/2014/main" id="{CFF6D195-3D20-4E7F-9480-E59346732272}"/>
              </a:ext>
            </a:extLst>
          </p:cNvPr>
          <p:cNvSpPr/>
          <p:nvPr/>
        </p:nvSpPr>
        <p:spPr bwMode="auto">
          <a:xfrm>
            <a:off x="-861368" y="3678729"/>
            <a:ext cx="68268" cy="23894"/>
          </a:xfrm>
          <a:custGeom>
            <a:avLst/>
            <a:gdLst>
              <a:gd name="T0" fmla="*/ 30 w 34"/>
              <a:gd name="T1" fmla="*/ 0 h 12"/>
              <a:gd name="T2" fmla="*/ 4 w 34"/>
              <a:gd name="T3" fmla="*/ 0 h 12"/>
              <a:gd name="T4" fmla="*/ 0 w 34"/>
              <a:gd name="T5" fmla="*/ 4 h 12"/>
              <a:gd name="T6" fmla="*/ 0 w 34"/>
              <a:gd name="T7" fmla="*/ 12 h 12"/>
              <a:gd name="T8" fmla="*/ 34 w 34"/>
              <a:gd name="T9" fmla="*/ 12 h 12"/>
              <a:gd name="T10" fmla="*/ 34 w 34"/>
              <a:gd name="T11" fmla="*/ 4 h 12"/>
              <a:gd name="T12" fmla="*/ 30 w 34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2">
                <a:moveTo>
                  <a:pt x="3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2" y="0"/>
                  <a:pt x="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451" name="图片 450">
            <a:extLst>
              <a:ext uri="{FF2B5EF4-FFF2-40B4-BE49-F238E27FC236}">
                <a16:creationId xmlns:a16="http://schemas.microsoft.com/office/drawing/2014/main" id="{87EF8437-40C1-4DA7-A68F-5932B64E9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08004" y="4276629"/>
            <a:ext cx="554287" cy="247649"/>
          </a:xfrm>
          <a:prstGeom prst="rect">
            <a:avLst/>
          </a:prstGeom>
        </p:spPr>
      </p:pic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95B91F6C-9E7B-4A85-8B94-1213B2C1A4A0}"/>
              </a:ext>
            </a:extLst>
          </p:cNvPr>
          <p:cNvGrpSpPr/>
          <p:nvPr/>
        </p:nvGrpSpPr>
        <p:grpSpPr>
          <a:xfrm>
            <a:off x="5569131" y="3114026"/>
            <a:ext cx="811541" cy="1405476"/>
            <a:chOff x="5569131" y="3114026"/>
            <a:chExt cx="811541" cy="1405476"/>
          </a:xfrm>
          <a:effectLst>
            <a:outerShdw blurRad="127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85" name="íṡ1ídé">
              <a:extLst>
                <a:ext uri="{FF2B5EF4-FFF2-40B4-BE49-F238E27FC236}">
                  <a16:creationId xmlns:a16="http://schemas.microsoft.com/office/drawing/2014/main" id="{4372F103-501A-470C-ADAD-E612A5087135}"/>
                </a:ext>
              </a:extLst>
            </p:cNvPr>
            <p:cNvSpPr/>
            <p:nvPr/>
          </p:nvSpPr>
          <p:spPr bwMode="auto">
            <a:xfrm>
              <a:off x="5710788" y="3192535"/>
              <a:ext cx="527373" cy="1175071"/>
            </a:xfrm>
            <a:custGeom>
              <a:avLst/>
              <a:gdLst>
                <a:gd name="T0" fmla="*/ 132 w 264"/>
                <a:gd name="T1" fmla="*/ 0 h 588"/>
                <a:gd name="T2" fmla="*/ 132 w 264"/>
                <a:gd name="T3" fmla="*/ 0 h 588"/>
                <a:gd name="T4" fmla="*/ 0 w 264"/>
                <a:gd name="T5" fmla="*/ 132 h 588"/>
                <a:gd name="T6" fmla="*/ 0 w 264"/>
                <a:gd name="T7" fmla="*/ 588 h 588"/>
                <a:gd name="T8" fmla="*/ 264 w 264"/>
                <a:gd name="T9" fmla="*/ 588 h 588"/>
                <a:gd name="T10" fmla="*/ 264 w 264"/>
                <a:gd name="T11" fmla="*/ 132 h 588"/>
                <a:gd name="T12" fmla="*/ 132 w 264"/>
                <a:gd name="T1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588"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59"/>
                    <a:pt x="0" y="132"/>
                  </a:cubicBezTo>
                  <a:cubicBezTo>
                    <a:pt x="0" y="588"/>
                    <a:pt x="0" y="588"/>
                    <a:pt x="0" y="588"/>
                  </a:cubicBezTo>
                  <a:cubicBezTo>
                    <a:pt x="264" y="588"/>
                    <a:pt x="264" y="588"/>
                    <a:pt x="264" y="588"/>
                  </a:cubicBezTo>
                  <a:cubicBezTo>
                    <a:pt x="264" y="132"/>
                    <a:pt x="264" y="132"/>
                    <a:pt x="264" y="132"/>
                  </a:cubicBezTo>
                  <a:cubicBezTo>
                    <a:pt x="264" y="59"/>
                    <a:pt x="205" y="0"/>
                    <a:pt x="132" y="0"/>
                  </a:cubicBezTo>
                  <a:close/>
                </a:path>
              </a:pathLst>
            </a:custGeom>
            <a:solidFill>
              <a:srgbClr val="002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sḻîḋé">
              <a:extLst>
                <a:ext uri="{FF2B5EF4-FFF2-40B4-BE49-F238E27FC236}">
                  <a16:creationId xmlns:a16="http://schemas.microsoft.com/office/drawing/2014/main" id="{91782360-CA19-4713-A1A9-63E8F169C363}"/>
                </a:ext>
              </a:extLst>
            </p:cNvPr>
            <p:cNvSpPr/>
            <p:nvPr/>
          </p:nvSpPr>
          <p:spPr bwMode="auto">
            <a:xfrm>
              <a:off x="5710788" y="3851325"/>
              <a:ext cx="527373" cy="516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iṡ1îḋé">
              <a:extLst>
                <a:ext uri="{FF2B5EF4-FFF2-40B4-BE49-F238E27FC236}">
                  <a16:creationId xmlns:a16="http://schemas.microsoft.com/office/drawing/2014/main" id="{72A54DD5-D5CB-459B-AC32-19B0DC96F1CA}"/>
                </a:ext>
              </a:extLst>
            </p:cNvPr>
            <p:cNvSpPr/>
            <p:nvPr/>
          </p:nvSpPr>
          <p:spPr bwMode="auto">
            <a:xfrm>
              <a:off x="5812337" y="3390513"/>
              <a:ext cx="324275" cy="381450"/>
            </a:xfrm>
            <a:custGeom>
              <a:avLst/>
              <a:gdLst>
                <a:gd name="T0" fmla="*/ 158 w 162"/>
                <a:gd name="T1" fmla="*/ 191 h 191"/>
                <a:gd name="T2" fmla="*/ 5 w 162"/>
                <a:gd name="T3" fmla="*/ 191 h 191"/>
                <a:gd name="T4" fmla="*/ 0 w 162"/>
                <a:gd name="T5" fmla="*/ 186 h 191"/>
                <a:gd name="T6" fmla="*/ 0 w 162"/>
                <a:gd name="T7" fmla="*/ 5 h 191"/>
                <a:gd name="T8" fmla="*/ 5 w 162"/>
                <a:gd name="T9" fmla="*/ 0 h 191"/>
                <a:gd name="T10" fmla="*/ 158 w 162"/>
                <a:gd name="T11" fmla="*/ 0 h 191"/>
                <a:gd name="T12" fmla="*/ 162 w 162"/>
                <a:gd name="T13" fmla="*/ 5 h 191"/>
                <a:gd name="T14" fmla="*/ 162 w 162"/>
                <a:gd name="T15" fmla="*/ 186 h 191"/>
                <a:gd name="T16" fmla="*/ 158 w 162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91">
                  <a:moveTo>
                    <a:pt x="158" y="191"/>
                  </a:moveTo>
                  <a:cubicBezTo>
                    <a:pt x="5" y="191"/>
                    <a:pt x="5" y="191"/>
                    <a:pt x="5" y="191"/>
                  </a:cubicBezTo>
                  <a:cubicBezTo>
                    <a:pt x="2" y="191"/>
                    <a:pt x="0" y="188"/>
                    <a:pt x="0" y="18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2" y="2"/>
                    <a:pt x="162" y="5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8"/>
                    <a:pt x="160" y="191"/>
                    <a:pt x="158" y="191"/>
                  </a:cubicBez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$ḷïḑé">
              <a:extLst>
                <a:ext uri="{FF2B5EF4-FFF2-40B4-BE49-F238E27FC236}">
                  <a16:creationId xmlns:a16="http://schemas.microsoft.com/office/drawing/2014/main" id="{DD8ABA4B-4A84-4A52-9BA4-828918D3AFC4}"/>
                </a:ext>
              </a:extLst>
            </p:cNvPr>
            <p:cNvSpPr/>
            <p:nvPr/>
          </p:nvSpPr>
          <p:spPr bwMode="auto">
            <a:xfrm>
              <a:off x="5898526" y="3915326"/>
              <a:ext cx="151897" cy="366090"/>
            </a:xfrm>
            <a:custGeom>
              <a:avLst/>
              <a:gdLst>
                <a:gd name="T0" fmla="*/ 145 w 178"/>
                <a:gd name="T1" fmla="*/ 0 h 429"/>
                <a:gd name="T2" fmla="*/ 0 w 178"/>
                <a:gd name="T3" fmla="*/ 246 h 429"/>
                <a:gd name="T4" fmla="*/ 82 w 178"/>
                <a:gd name="T5" fmla="*/ 244 h 429"/>
                <a:gd name="T6" fmla="*/ 35 w 178"/>
                <a:gd name="T7" fmla="*/ 429 h 429"/>
                <a:gd name="T8" fmla="*/ 178 w 178"/>
                <a:gd name="T9" fmla="*/ 188 h 429"/>
                <a:gd name="T10" fmla="*/ 96 w 178"/>
                <a:gd name="T11" fmla="*/ 190 h 429"/>
                <a:gd name="T12" fmla="*/ 145 w 178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429">
                  <a:moveTo>
                    <a:pt x="145" y="0"/>
                  </a:moveTo>
                  <a:lnTo>
                    <a:pt x="0" y="246"/>
                  </a:lnTo>
                  <a:lnTo>
                    <a:pt x="82" y="244"/>
                  </a:lnTo>
                  <a:lnTo>
                    <a:pt x="35" y="429"/>
                  </a:lnTo>
                  <a:lnTo>
                    <a:pt x="178" y="188"/>
                  </a:lnTo>
                  <a:lnTo>
                    <a:pt x="96" y="19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iŝľîḓê">
              <a:extLst>
                <a:ext uri="{FF2B5EF4-FFF2-40B4-BE49-F238E27FC236}">
                  <a16:creationId xmlns:a16="http://schemas.microsoft.com/office/drawing/2014/main" id="{EBECD2FA-054D-428E-8CDE-9C41EF277D4B}"/>
                </a:ext>
              </a:extLst>
            </p:cNvPr>
            <p:cNvSpPr/>
            <p:nvPr/>
          </p:nvSpPr>
          <p:spPr bwMode="auto">
            <a:xfrm>
              <a:off x="5896820" y="3474142"/>
              <a:ext cx="155311" cy="247473"/>
            </a:xfrm>
            <a:custGeom>
              <a:avLst/>
              <a:gdLst>
                <a:gd name="T0" fmla="*/ 70 w 78"/>
                <a:gd name="T1" fmla="*/ 122 h 124"/>
                <a:gd name="T2" fmla="*/ 70 w 78"/>
                <a:gd name="T3" fmla="*/ 120 h 124"/>
                <a:gd name="T4" fmla="*/ 8 w 78"/>
                <a:gd name="T5" fmla="*/ 120 h 124"/>
                <a:gd name="T6" fmla="*/ 4 w 78"/>
                <a:gd name="T7" fmla="*/ 116 h 124"/>
                <a:gd name="T8" fmla="*/ 4 w 78"/>
                <a:gd name="T9" fmla="*/ 8 h 124"/>
                <a:gd name="T10" fmla="*/ 8 w 78"/>
                <a:gd name="T11" fmla="*/ 4 h 124"/>
                <a:gd name="T12" fmla="*/ 70 w 78"/>
                <a:gd name="T13" fmla="*/ 4 h 124"/>
                <a:gd name="T14" fmla="*/ 74 w 78"/>
                <a:gd name="T15" fmla="*/ 8 h 124"/>
                <a:gd name="T16" fmla="*/ 74 w 78"/>
                <a:gd name="T17" fmla="*/ 116 h 124"/>
                <a:gd name="T18" fmla="*/ 70 w 78"/>
                <a:gd name="T19" fmla="*/ 120 h 124"/>
                <a:gd name="T20" fmla="*/ 70 w 78"/>
                <a:gd name="T21" fmla="*/ 122 h 124"/>
                <a:gd name="T22" fmla="*/ 70 w 78"/>
                <a:gd name="T23" fmla="*/ 124 h 124"/>
                <a:gd name="T24" fmla="*/ 78 w 78"/>
                <a:gd name="T25" fmla="*/ 116 h 124"/>
                <a:gd name="T26" fmla="*/ 78 w 78"/>
                <a:gd name="T27" fmla="*/ 8 h 124"/>
                <a:gd name="T28" fmla="*/ 70 w 78"/>
                <a:gd name="T29" fmla="*/ 0 h 124"/>
                <a:gd name="T30" fmla="*/ 8 w 78"/>
                <a:gd name="T31" fmla="*/ 0 h 124"/>
                <a:gd name="T32" fmla="*/ 0 w 78"/>
                <a:gd name="T33" fmla="*/ 8 h 124"/>
                <a:gd name="T34" fmla="*/ 0 w 78"/>
                <a:gd name="T35" fmla="*/ 116 h 124"/>
                <a:gd name="T36" fmla="*/ 8 w 78"/>
                <a:gd name="T37" fmla="*/ 124 h 124"/>
                <a:gd name="T38" fmla="*/ 70 w 78"/>
                <a:gd name="T39" fmla="*/ 124 h 124"/>
                <a:gd name="T40" fmla="*/ 70 w 78"/>
                <a:gd name="T41" fmla="*/ 1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124">
                  <a:moveTo>
                    <a:pt x="70" y="122"/>
                  </a:moveTo>
                  <a:cubicBezTo>
                    <a:pt x="70" y="120"/>
                    <a:pt x="70" y="120"/>
                    <a:pt x="70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0"/>
                    <a:pt x="4" y="118"/>
                    <a:pt x="4" y="1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2" y="4"/>
                    <a:pt x="74" y="6"/>
                    <a:pt x="74" y="8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8"/>
                    <a:pt x="72" y="120"/>
                    <a:pt x="70" y="120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5" y="124"/>
                    <a:pt x="78" y="120"/>
                    <a:pt x="78" y="1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4"/>
                    <a:pt x="75" y="0"/>
                    <a:pt x="7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0"/>
                    <a:pt x="4" y="124"/>
                    <a:pt x="8" y="124"/>
                  </a:cubicBezTo>
                  <a:cubicBezTo>
                    <a:pt x="70" y="124"/>
                    <a:pt x="70" y="124"/>
                    <a:pt x="70" y="124"/>
                  </a:cubicBezTo>
                  <a:lnTo>
                    <a:pt x="70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ṧlíḓè">
              <a:extLst>
                <a:ext uri="{FF2B5EF4-FFF2-40B4-BE49-F238E27FC236}">
                  <a16:creationId xmlns:a16="http://schemas.microsoft.com/office/drawing/2014/main" id="{91BBD71E-1650-4DFF-A979-8CB51B071664}"/>
                </a:ext>
              </a:extLst>
            </p:cNvPr>
            <p:cNvSpPr/>
            <p:nvPr/>
          </p:nvSpPr>
          <p:spPr bwMode="auto">
            <a:xfrm>
              <a:off x="5940340" y="3440008"/>
              <a:ext cx="68268" cy="23894"/>
            </a:xfrm>
            <a:custGeom>
              <a:avLst/>
              <a:gdLst>
                <a:gd name="T0" fmla="*/ 30 w 34"/>
                <a:gd name="T1" fmla="*/ 0 h 12"/>
                <a:gd name="T2" fmla="*/ 4 w 34"/>
                <a:gd name="T3" fmla="*/ 0 h 12"/>
                <a:gd name="T4" fmla="*/ 0 w 34"/>
                <a:gd name="T5" fmla="*/ 4 h 12"/>
                <a:gd name="T6" fmla="*/ 0 w 34"/>
                <a:gd name="T7" fmla="*/ 12 h 12"/>
                <a:gd name="T8" fmla="*/ 34 w 34"/>
                <a:gd name="T9" fmla="*/ 12 h 12"/>
                <a:gd name="T10" fmla="*/ 34 w 34"/>
                <a:gd name="T11" fmla="*/ 4 h 12"/>
                <a:gd name="T12" fmla="*/ 30 w 3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">
                  <a:moveTo>
                    <a:pt x="3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ṡḷíḋè">
              <a:extLst>
                <a:ext uri="{FF2B5EF4-FFF2-40B4-BE49-F238E27FC236}">
                  <a16:creationId xmlns:a16="http://schemas.microsoft.com/office/drawing/2014/main" id="{2467A05C-BE24-42AE-9A65-E0C0429E908A}"/>
                </a:ext>
              </a:extLst>
            </p:cNvPr>
            <p:cNvSpPr/>
            <p:nvPr/>
          </p:nvSpPr>
          <p:spPr bwMode="auto">
            <a:xfrm>
              <a:off x="5569131" y="4347124"/>
              <a:ext cx="811541" cy="172378"/>
            </a:xfrm>
            <a:custGeom>
              <a:avLst/>
              <a:gdLst>
                <a:gd name="T0" fmla="*/ 384 w 406"/>
                <a:gd name="T1" fmla="*/ 0 h 86"/>
                <a:gd name="T2" fmla="*/ 22 w 406"/>
                <a:gd name="T3" fmla="*/ 0 h 86"/>
                <a:gd name="T4" fmla="*/ 0 w 406"/>
                <a:gd name="T5" fmla="*/ 22 h 86"/>
                <a:gd name="T6" fmla="*/ 0 w 406"/>
                <a:gd name="T7" fmla="*/ 86 h 86"/>
                <a:gd name="T8" fmla="*/ 406 w 406"/>
                <a:gd name="T9" fmla="*/ 86 h 86"/>
                <a:gd name="T10" fmla="*/ 406 w 406"/>
                <a:gd name="T11" fmla="*/ 22 h 86"/>
                <a:gd name="T12" fmla="*/ 384 w 406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86">
                  <a:moveTo>
                    <a:pt x="38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9"/>
                    <a:pt x="397" y="0"/>
                    <a:pt x="3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1FB862BA-B3D9-4211-A3D2-8A4412483877}"/>
                </a:ext>
              </a:extLst>
            </p:cNvPr>
            <p:cNvGrpSpPr/>
            <p:nvPr/>
          </p:nvGrpSpPr>
          <p:grpSpPr>
            <a:xfrm>
              <a:off x="5910904" y="3498316"/>
              <a:ext cx="127139" cy="198887"/>
              <a:chOff x="965428" y="4287389"/>
              <a:chExt cx="122031" cy="190895"/>
            </a:xfrm>
          </p:grpSpPr>
          <p:pic>
            <p:nvPicPr>
              <p:cNvPr id="442" name="图片 441">
                <a:extLst>
                  <a:ext uri="{FF2B5EF4-FFF2-40B4-BE49-F238E27FC236}">
                    <a16:creationId xmlns:a16="http://schemas.microsoft.com/office/drawing/2014/main" id="{0603275E-6377-4C12-8DE2-9768A3EF1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15" t="20485" r="30408" b="30240"/>
              <a:stretch>
                <a:fillRect/>
              </a:stretch>
            </p:blipFill>
            <p:spPr>
              <a:xfrm rot="16200000">
                <a:off x="996576" y="4256242"/>
                <a:ext cx="59735" cy="122030"/>
              </a:xfrm>
              <a:custGeom>
                <a:avLst/>
                <a:gdLst>
                  <a:gd name="connsiteX0" fmla="*/ 59735 w 59735"/>
                  <a:gd name="connsiteY0" fmla="*/ 8002 h 122030"/>
                  <a:gd name="connsiteX1" fmla="*/ 59735 w 59735"/>
                  <a:gd name="connsiteY1" fmla="*/ 114028 h 122030"/>
                  <a:gd name="connsiteX2" fmla="*/ 49779 w 59735"/>
                  <a:gd name="connsiteY2" fmla="*/ 122030 h 122030"/>
                  <a:gd name="connsiteX3" fmla="*/ 7965 w 59735"/>
                  <a:gd name="connsiteY3" fmla="*/ 122030 h 122030"/>
                  <a:gd name="connsiteX4" fmla="*/ 0 w 59735"/>
                  <a:gd name="connsiteY4" fmla="*/ 114028 h 122030"/>
                  <a:gd name="connsiteX5" fmla="*/ 0 w 59735"/>
                  <a:gd name="connsiteY5" fmla="*/ 8002 h 122030"/>
                  <a:gd name="connsiteX6" fmla="*/ 7965 w 59735"/>
                  <a:gd name="connsiteY6" fmla="*/ 0 h 122030"/>
                  <a:gd name="connsiteX7" fmla="*/ 49779 w 59735"/>
                  <a:gd name="connsiteY7" fmla="*/ 0 h 122030"/>
                  <a:gd name="connsiteX8" fmla="*/ 59735 w 59735"/>
                  <a:gd name="connsiteY8" fmla="*/ 8002 h 12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35" h="122030">
                    <a:moveTo>
                      <a:pt x="59735" y="8002"/>
                    </a:moveTo>
                    <a:cubicBezTo>
                      <a:pt x="59735" y="8002"/>
                      <a:pt x="59735" y="8002"/>
                      <a:pt x="59735" y="114028"/>
                    </a:cubicBezTo>
                    <a:cubicBezTo>
                      <a:pt x="59735" y="118029"/>
                      <a:pt x="55753" y="122030"/>
                      <a:pt x="49779" y="122030"/>
                    </a:cubicBezTo>
                    <a:cubicBezTo>
                      <a:pt x="49779" y="122030"/>
                      <a:pt x="49779" y="122030"/>
                      <a:pt x="7965" y="122030"/>
                    </a:cubicBezTo>
                    <a:cubicBezTo>
                      <a:pt x="3983" y="122030"/>
                      <a:pt x="0" y="118029"/>
                      <a:pt x="0" y="114028"/>
                    </a:cubicBezTo>
                    <a:cubicBezTo>
                      <a:pt x="0" y="114028"/>
                      <a:pt x="0" y="114028"/>
                      <a:pt x="0" y="8002"/>
                    </a:cubicBezTo>
                    <a:cubicBezTo>
                      <a:pt x="0" y="4001"/>
                      <a:pt x="3983" y="0"/>
                      <a:pt x="7965" y="0"/>
                    </a:cubicBezTo>
                    <a:cubicBezTo>
                      <a:pt x="7965" y="0"/>
                      <a:pt x="7965" y="0"/>
                      <a:pt x="49779" y="0"/>
                    </a:cubicBezTo>
                    <a:cubicBezTo>
                      <a:pt x="55753" y="0"/>
                      <a:pt x="59735" y="4001"/>
                      <a:pt x="59735" y="8002"/>
                    </a:cubicBezTo>
                    <a:close/>
                  </a:path>
                </a:pathLst>
              </a:custGeom>
            </p:spPr>
          </p:pic>
          <p:pic>
            <p:nvPicPr>
              <p:cNvPr id="443" name="图片 442">
                <a:extLst>
                  <a:ext uri="{FF2B5EF4-FFF2-40B4-BE49-F238E27FC236}">
                    <a16:creationId xmlns:a16="http://schemas.microsoft.com/office/drawing/2014/main" id="{9A647B81-8868-4280-8297-613C2BDA0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498" t="20485" r="43033" b="30240"/>
              <a:stretch>
                <a:fillRect/>
              </a:stretch>
            </p:blipFill>
            <p:spPr>
              <a:xfrm rot="16200000">
                <a:off x="997429" y="4320869"/>
                <a:ext cx="58028" cy="122030"/>
              </a:xfrm>
              <a:custGeom>
                <a:avLst/>
                <a:gdLst>
                  <a:gd name="connsiteX0" fmla="*/ 58028 w 58028"/>
                  <a:gd name="connsiteY0" fmla="*/ 8002 h 122030"/>
                  <a:gd name="connsiteX1" fmla="*/ 58028 w 58028"/>
                  <a:gd name="connsiteY1" fmla="*/ 114028 h 122030"/>
                  <a:gd name="connsiteX2" fmla="*/ 50024 w 58028"/>
                  <a:gd name="connsiteY2" fmla="*/ 122030 h 122030"/>
                  <a:gd name="connsiteX3" fmla="*/ 8004 w 58028"/>
                  <a:gd name="connsiteY3" fmla="*/ 122030 h 122030"/>
                  <a:gd name="connsiteX4" fmla="*/ 0 w 58028"/>
                  <a:gd name="connsiteY4" fmla="*/ 114028 h 122030"/>
                  <a:gd name="connsiteX5" fmla="*/ 0 w 58028"/>
                  <a:gd name="connsiteY5" fmla="*/ 8002 h 122030"/>
                  <a:gd name="connsiteX6" fmla="*/ 8004 w 58028"/>
                  <a:gd name="connsiteY6" fmla="*/ 0 h 122030"/>
                  <a:gd name="connsiteX7" fmla="*/ 50024 w 58028"/>
                  <a:gd name="connsiteY7" fmla="*/ 0 h 122030"/>
                  <a:gd name="connsiteX8" fmla="*/ 58028 w 58028"/>
                  <a:gd name="connsiteY8" fmla="*/ 8002 h 12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028" h="122030">
                    <a:moveTo>
                      <a:pt x="58028" y="8002"/>
                    </a:moveTo>
                    <a:cubicBezTo>
                      <a:pt x="58028" y="8002"/>
                      <a:pt x="58028" y="8002"/>
                      <a:pt x="58028" y="114028"/>
                    </a:cubicBezTo>
                    <a:cubicBezTo>
                      <a:pt x="58028" y="118029"/>
                      <a:pt x="54026" y="122030"/>
                      <a:pt x="50024" y="122030"/>
                    </a:cubicBezTo>
                    <a:cubicBezTo>
                      <a:pt x="50024" y="122030"/>
                      <a:pt x="50024" y="122030"/>
                      <a:pt x="8004" y="122030"/>
                    </a:cubicBezTo>
                    <a:cubicBezTo>
                      <a:pt x="2001" y="122030"/>
                      <a:pt x="0" y="118029"/>
                      <a:pt x="0" y="114028"/>
                    </a:cubicBezTo>
                    <a:cubicBezTo>
                      <a:pt x="0" y="114028"/>
                      <a:pt x="0" y="114028"/>
                      <a:pt x="0" y="8002"/>
                    </a:cubicBezTo>
                    <a:cubicBezTo>
                      <a:pt x="0" y="4001"/>
                      <a:pt x="2001" y="0"/>
                      <a:pt x="8004" y="0"/>
                    </a:cubicBezTo>
                    <a:cubicBezTo>
                      <a:pt x="8004" y="0"/>
                      <a:pt x="8004" y="0"/>
                      <a:pt x="50024" y="0"/>
                    </a:cubicBezTo>
                    <a:cubicBezTo>
                      <a:pt x="54026" y="0"/>
                      <a:pt x="58028" y="4001"/>
                      <a:pt x="58028" y="8002"/>
                    </a:cubicBezTo>
                    <a:close/>
                  </a:path>
                </a:pathLst>
              </a:custGeom>
            </p:spPr>
          </p:pic>
          <p:pic>
            <p:nvPicPr>
              <p:cNvPr id="450" name="图片 449">
                <a:extLst>
                  <a:ext uri="{FF2B5EF4-FFF2-40B4-BE49-F238E27FC236}">
                    <a16:creationId xmlns:a16="http://schemas.microsoft.com/office/drawing/2014/main" id="{12AF3DE3-F557-4E62-B6F2-835D426F1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4" t="20485" r="55349" b="30240"/>
              <a:stretch>
                <a:fillRect/>
              </a:stretch>
            </p:blipFill>
            <p:spPr>
              <a:xfrm rot="16200000">
                <a:off x="996576" y="4387402"/>
                <a:ext cx="59735" cy="122030"/>
              </a:xfrm>
              <a:custGeom>
                <a:avLst/>
                <a:gdLst>
                  <a:gd name="connsiteX0" fmla="*/ 59735 w 59735"/>
                  <a:gd name="connsiteY0" fmla="*/ 8002 h 122030"/>
                  <a:gd name="connsiteX1" fmla="*/ 59735 w 59735"/>
                  <a:gd name="connsiteY1" fmla="*/ 114028 h 122030"/>
                  <a:gd name="connsiteX2" fmla="*/ 49779 w 59735"/>
                  <a:gd name="connsiteY2" fmla="*/ 122030 h 122030"/>
                  <a:gd name="connsiteX3" fmla="*/ 7965 w 59735"/>
                  <a:gd name="connsiteY3" fmla="*/ 122030 h 122030"/>
                  <a:gd name="connsiteX4" fmla="*/ 0 w 59735"/>
                  <a:gd name="connsiteY4" fmla="*/ 114028 h 122030"/>
                  <a:gd name="connsiteX5" fmla="*/ 0 w 59735"/>
                  <a:gd name="connsiteY5" fmla="*/ 8002 h 122030"/>
                  <a:gd name="connsiteX6" fmla="*/ 7965 w 59735"/>
                  <a:gd name="connsiteY6" fmla="*/ 0 h 122030"/>
                  <a:gd name="connsiteX7" fmla="*/ 49779 w 59735"/>
                  <a:gd name="connsiteY7" fmla="*/ 0 h 122030"/>
                  <a:gd name="connsiteX8" fmla="*/ 59735 w 59735"/>
                  <a:gd name="connsiteY8" fmla="*/ 8002 h 12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35" h="122030">
                    <a:moveTo>
                      <a:pt x="59735" y="8002"/>
                    </a:moveTo>
                    <a:cubicBezTo>
                      <a:pt x="59735" y="8002"/>
                      <a:pt x="59735" y="8002"/>
                      <a:pt x="59735" y="114028"/>
                    </a:cubicBezTo>
                    <a:cubicBezTo>
                      <a:pt x="59735" y="118029"/>
                      <a:pt x="55753" y="122030"/>
                      <a:pt x="49779" y="122030"/>
                    </a:cubicBezTo>
                    <a:cubicBezTo>
                      <a:pt x="49779" y="122030"/>
                      <a:pt x="49779" y="122030"/>
                      <a:pt x="7965" y="122030"/>
                    </a:cubicBezTo>
                    <a:cubicBezTo>
                      <a:pt x="3983" y="122030"/>
                      <a:pt x="0" y="118029"/>
                      <a:pt x="0" y="114028"/>
                    </a:cubicBezTo>
                    <a:cubicBezTo>
                      <a:pt x="0" y="114028"/>
                      <a:pt x="0" y="114028"/>
                      <a:pt x="0" y="8002"/>
                    </a:cubicBezTo>
                    <a:cubicBezTo>
                      <a:pt x="0" y="4001"/>
                      <a:pt x="3983" y="0"/>
                      <a:pt x="7965" y="0"/>
                    </a:cubicBezTo>
                    <a:cubicBezTo>
                      <a:pt x="7965" y="0"/>
                      <a:pt x="7965" y="0"/>
                      <a:pt x="49779" y="0"/>
                    </a:cubicBezTo>
                    <a:cubicBezTo>
                      <a:pt x="55753" y="0"/>
                      <a:pt x="59735" y="4001"/>
                      <a:pt x="59735" y="8002"/>
                    </a:cubicBezTo>
                    <a:close/>
                  </a:path>
                </a:pathLst>
              </a:custGeom>
            </p:spPr>
          </p:pic>
        </p:grpSp>
        <p:sp>
          <p:nvSpPr>
            <p:cNvPr id="283" name="íśliďè">
              <a:extLst>
                <a:ext uri="{FF2B5EF4-FFF2-40B4-BE49-F238E27FC236}">
                  <a16:creationId xmlns:a16="http://schemas.microsoft.com/office/drawing/2014/main" id="{8E41F7C8-2CD4-497B-9C4A-B7C9D237CF6C}"/>
                </a:ext>
              </a:extLst>
            </p:cNvPr>
            <p:cNvSpPr/>
            <p:nvPr/>
          </p:nvSpPr>
          <p:spPr bwMode="auto">
            <a:xfrm>
              <a:off x="5914740" y="3114026"/>
              <a:ext cx="122030" cy="124590"/>
            </a:xfrm>
            <a:prstGeom prst="ellipse">
              <a:avLst/>
            </a:pr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4" name="íṥlïḑê">
            <a:extLst>
              <a:ext uri="{FF2B5EF4-FFF2-40B4-BE49-F238E27FC236}">
                <a16:creationId xmlns:a16="http://schemas.microsoft.com/office/drawing/2014/main" id="{EE37D3BD-1F75-4707-86B9-DDD86E3D139B}"/>
              </a:ext>
            </a:extLst>
          </p:cNvPr>
          <p:cNvSpPr/>
          <p:nvPr/>
        </p:nvSpPr>
        <p:spPr bwMode="auto">
          <a:xfrm>
            <a:off x="5161228" y="3821457"/>
            <a:ext cx="121176" cy="124590"/>
          </a:xfrm>
          <a:prstGeom prst="ellipse">
            <a:avLst/>
          </a:prstGeom>
          <a:solidFill>
            <a:srgbClr val="FFE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7" name="íşľïďê">
            <a:extLst>
              <a:ext uri="{FF2B5EF4-FFF2-40B4-BE49-F238E27FC236}">
                <a16:creationId xmlns:a16="http://schemas.microsoft.com/office/drawing/2014/main" id="{EF0AD004-7FCA-407C-B9B6-5B0BE794B613}"/>
              </a:ext>
            </a:extLst>
          </p:cNvPr>
          <p:cNvSpPr/>
          <p:nvPr/>
        </p:nvSpPr>
        <p:spPr bwMode="auto">
          <a:xfrm>
            <a:off x="5036638" y="3851325"/>
            <a:ext cx="90456" cy="82776"/>
          </a:xfrm>
          <a:custGeom>
            <a:avLst/>
            <a:gdLst>
              <a:gd name="T0" fmla="*/ 22 w 45"/>
              <a:gd name="T1" fmla="*/ 0 h 41"/>
              <a:gd name="T2" fmla="*/ 3 w 45"/>
              <a:gd name="T3" fmla="*/ 14 h 41"/>
              <a:gd name="T4" fmla="*/ 16 w 45"/>
              <a:gd name="T5" fmla="*/ 39 h 41"/>
              <a:gd name="T6" fmla="*/ 22 w 45"/>
              <a:gd name="T7" fmla="*/ 41 h 41"/>
              <a:gd name="T8" fmla="*/ 41 w 45"/>
              <a:gd name="T9" fmla="*/ 27 h 41"/>
              <a:gd name="T10" fmla="*/ 29 w 45"/>
              <a:gd name="T11" fmla="*/ 2 h 41"/>
              <a:gd name="T12" fmla="*/ 22 w 45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1">
                <a:moveTo>
                  <a:pt x="22" y="0"/>
                </a:moveTo>
                <a:cubicBezTo>
                  <a:pt x="14" y="0"/>
                  <a:pt x="6" y="5"/>
                  <a:pt x="3" y="14"/>
                </a:cubicBezTo>
                <a:cubicBezTo>
                  <a:pt x="0" y="24"/>
                  <a:pt x="5" y="36"/>
                  <a:pt x="16" y="39"/>
                </a:cubicBezTo>
                <a:cubicBezTo>
                  <a:pt x="18" y="40"/>
                  <a:pt x="20" y="41"/>
                  <a:pt x="22" y="41"/>
                </a:cubicBezTo>
                <a:cubicBezTo>
                  <a:pt x="31" y="41"/>
                  <a:pt x="38" y="35"/>
                  <a:pt x="41" y="27"/>
                </a:cubicBezTo>
                <a:cubicBezTo>
                  <a:pt x="45" y="17"/>
                  <a:pt x="40" y="5"/>
                  <a:pt x="29" y="2"/>
                </a:cubicBezTo>
                <a:cubicBezTo>
                  <a:pt x="27" y="1"/>
                  <a:pt x="25" y="0"/>
                  <a:pt x="22" y="0"/>
                </a:cubicBezTo>
              </a:path>
            </a:pathLst>
          </a:custGeom>
          <a:solidFill>
            <a:srgbClr val="00FF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7" name="íṡ1ídé">
            <a:extLst>
              <a:ext uri="{FF2B5EF4-FFF2-40B4-BE49-F238E27FC236}">
                <a16:creationId xmlns:a16="http://schemas.microsoft.com/office/drawing/2014/main" id="{E693F77C-F17E-43F6-8326-6AC2147E35BA}"/>
              </a:ext>
            </a:extLst>
          </p:cNvPr>
          <p:cNvSpPr/>
          <p:nvPr/>
        </p:nvSpPr>
        <p:spPr bwMode="auto">
          <a:xfrm>
            <a:off x="1156556" y="3671112"/>
            <a:ext cx="527373" cy="1175071"/>
          </a:xfrm>
          <a:custGeom>
            <a:avLst/>
            <a:gdLst>
              <a:gd name="T0" fmla="*/ 132 w 264"/>
              <a:gd name="T1" fmla="*/ 0 h 588"/>
              <a:gd name="T2" fmla="*/ 132 w 264"/>
              <a:gd name="T3" fmla="*/ 0 h 588"/>
              <a:gd name="T4" fmla="*/ 0 w 264"/>
              <a:gd name="T5" fmla="*/ 132 h 588"/>
              <a:gd name="T6" fmla="*/ 0 w 264"/>
              <a:gd name="T7" fmla="*/ 588 h 588"/>
              <a:gd name="T8" fmla="*/ 264 w 264"/>
              <a:gd name="T9" fmla="*/ 588 h 588"/>
              <a:gd name="T10" fmla="*/ 264 w 264"/>
              <a:gd name="T11" fmla="*/ 132 h 588"/>
              <a:gd name="T12" fmla="*/ 132 w 264"/>
              <a:gd name="T1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" h="588">
                <a:moveTo>
                  <a:pt x="132" y="0"/>
                </a:moveTo>
                <a:cubicBezTo>
                  <a:pt x="132" y="0"/>
                  <a:pt x="132" y="0"/>
                  <a:pt x="132" y="0"/>
                </a:cubicBezTo>
                <a:cubicBezTo>
                  <a:pt x="59" y="0"/>
                  <a:pt x="0" y="59"/>
                  <a:pt x="0" y="132"/>
                </a:cubicBezTo>
                <a:cubicBezTo>
                  <a:pt x="0" y="588"/>
                  <a:pt x="0" y="588"/>
                  <a:pt x="0" y="588"/>
                </a:cubicBezTo>
                <a:cubicBezTo>
                  <a:pt x="264" y="588"/>
                  <a:pt x="264" y="588"/>
                  <a:pt x="264" y="588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4" y="59"/>
                  <a:pt x="205" y="0"/>
                  <a:pt x="132" y="0"/>
                </a:cubicBezTo>
                <a:close/>
              </a:path>
            </a:pathLst>
          </a:custGeom>
          <a:solidFill>
            <a:srgbClr val="002E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8" name="ïsḻîḋé">
            <a:extLst>
              <a:ext uri="{FF2B5EF4-FFF2-40B4-BE49-F238E27FC236}">
                <a16:creationId xmlns:a16="http://schemas.microsoft.com/office/drawing/2014/main" id="{570D04DF-776F-4686-B93B-7471B8C90290}"/>
              </a:ext>
            </a:extLst>
          </p:cNvPr>
          <p:cNvSpPr/>
          <p:nvPr/>
        </p:nvSpPr>
        <p:spPr bwMode="auto">
          <a:xfrm>
            <a:off x="1156556" y="4329902"/>
            <a:ext cx="527373" cy="51628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9" name="iṡ1îḋé">
            <a:extLst>
              <a:ext uri="{FF2B5EF4-FFF2-40B4-BE49-F238E27FC236}">
                <a16:creationId xmlns:a16="http://schemas.microsoft.com/office/drawing/2014/main" id="{82AFDC36-73BD-47E0-BFA1-D3FB2A6910AB}"/>
              </a:ext>
            </a:extLst>
          </p:cNvPr>
          <p:cNvSpPr/>
          <p:nvPr/>
        </p:nvSpPr>
        <p:spPr bwMode="auto">
          <a:xfrm>
            <a:off x="1258105" y="3869090"/>
            <a:ext cx="324275" cy="381450"/>
          </a:xfrm>
          <a:custGeom>
            <a:avLst/>
            <a:gdLst>
              <a:gd name="T0" fmla="*/ 158 w 162"/>
              <a:gd name="T1" fmla="*/ 191 h 191"/>
              <a:gd name="T2" fmla="*/ 5 w 162"/>
              <a:gd name="T3" fmla="*/ 191 h 191"/>
              <a:gd name="T4" fmla="*/ 0 w 162"/>
              <a:gd name="T5" fmla="*/ 186 h 191"/>
              <a:gd name="T6" fmla="*/ 0 w 162"/>
              <a:gd name="T7" fmla="*/ 5 h 191"/>
              <a:gd name="T8" fmla="*/ 5 w 162"/>
              <a:gd name="T9" fmla="*/ 0 h 191"/>
              <a:gd name="T10" fmla="*/ 158 w 162"/>
              <a:gd name="T11" fmla="*/ 0 h 191"/>
              <a:gd name="T12" fmla="*/ 162 w 162"/>
              <a:gd name="T13" fmla="*/ 5 h 191"/>
              <a:gd name="T14" fmla="*/ 162 w 162"/>
              <a:gd name="T15" fmla="*/ 186 h 191"/>
              <a:gd name="T16" fmla="*/ 158 w 162"/>
              <a:gd name="T17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91">
                <a:moveTo>
                  <a:pt x="158" y="191"/>
                </a:moveTo>
                <a:cubicBezTo>
                  <a:pt x="5" y="191"/>
                  <a:pt x="5" y="191"/>
                  <a:pt x="5" y="191"/>
                </a:cubicBezTo>
                <a:cubicBezTo>
                  <a:pt x="2" y="191"/>
                  <a:pt x="0" y="188"/>
                  <a:pt x="0" y="18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0" y="0"/>
                  <a:pt x="162" y="2"/>
                  <a:pt x="162" y="5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8"/>
                  <a:pt x="160" y="191"/>
                  <a:pt x="158" y="191"/>
                </a:cubicBez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0" name="i$ḷïḑé">
            <a:extLst>
              <a:ext uri="{FF2B5EF4-FFF2-40B4-BE49-F238E27FC236}">
                <a16:creationId xmlns:a16="http://schemas.microsoft.com/office/drawing/2014/main" id="{ED92151D-10FF-4FE7-AA93-549A22FA3626}"/>
              </a:ext>
            </a:extLst>
          </p:cNvPr>
          <p:cNvSpPr/>
          <p:nvPr/>
        </p:nvSpPr>
        <p:spPr bwMode="auto">
          <a:xfrm>
            <a:off x="1344294" y="4393903"/>
            <a:ext cx="151897" cy="366090"/>
          </a:xfrm>
          <a:custGeom>
            <a:avLst/>
            <a:gdLst>
              <a:gd name="T0" fmla="*/ 145 w 178"/>
              <a:gd name="T1" fmla="*/ 0 h 429"/>
              <a:gd name="T2" fmla="*/ 0 w 178"/>
              <a:gd name="T3" fmla="*/ 246 h 429"/>
              <a:gd name="T4" fmla="*/ 82 w 178"/>
              <a:gd name="T5" fmla="*/ 244 h 429"/>
              <a:gd name="T6" fmla="*/ 35 w 178"/>
              <a:gd name="T7" fmla="*/ 429 h 429"/>
              <a:gd name="T8" fmla="*/ 178 w 178"/>
              <a:gd name="T9" fmla="*/ 188 h 429"/>
              <a:gd name="T10" fmla="*/ 96 w 178"/>
              <a:gd name="T11" fmla="*/ 190 h 429"/>
              <a:gd name="T12" fmla="*/ 145 w 178"/>
              <a:gd name="T1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429">
                <a:moveTo>
                  <a:pt x="145" y="0"/>
                </a:moveTo>
                <a:lnTo>
                  <a:pt x="0" y="246"/>
                </a:lnTo>
                <a:lnTo>
                  <a:pt x="82" y="244"/>
                </a:lnTo>
                <a:lnTo>
                  <a:pt x="35" y="429"/>
                </a:lnTo>
                <a:lnTo>
                  <a:pt x="178" y="188"/>
                </a:lnTo>
                <a:lnTo>
                  <a:pt x="96" y="190"/>
                </a:lnTo>
                <a:lnTo>
                  <a:pt x="145" y="0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3" name="iṡḷíḋè">
            <a:extLst>
              <a:ext uri="{FF2B5EF4-FFF2-40B4-BE49-F238E27FC236}">
                <a16:creationId xmlns:a16="http://schemas.microsoft.com/office/drawing/2014/main" id="{923CE8E1-B33E-4F34-9DEF-ED9C40D21BE9}"/>
              </a:ext>
            </a:extLst>
          </p:cNvPr>
          <p:cNvSpPr/>
          <p:nvPr/>
        </p:nvSpPr>
        <p:spPr bwMode="auto">
          <a:xfrm>
            <a:off x="1014899" y="4825701"/>
            <a:ext cx="811541" cy="172378"/>
          </a:xfrm>
          <a:custGeom>
            <a:avLst/>
            <a:gdLst>
              <a:gd name="T0" fmla="*/ 384 w 406"/>
              <a:gd name="T1" fmla="*/ 0 h 86"/>
              <a:gd name="T2" fmla="*/ 22 w 406"/>
              <a:gd name="T3" fmla="*/ 0 h 86"/>
              <a:gd name="T4" fmla="*/ 0 w 406"/>
              <a:gd name="T5" fmla="*/ 22 h 86"/>
              <a:gd name="T6" fmla="*/ 0 w 406"/>
              <a:gd name="T7" fmla="*/ 86 h 86"/>
              <a:gd name="T8" fmla="*/ 406 w 406"/>
              <a:gd name="T9" fmla="*/ 86 h 86"/>
              <a:gd name="T10" fmla="*/ 406 w 406"/>
              <a:gd name="T11" fmla="*/ 22 h 86"/>
              <a:gd name="T12" fmla="*/ 384 w 406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6" h="86">
                <a:moveTo>
                  <a:pt x="384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2"/>
                </a:cubicBezTo>
                <a:cubicBezTo>
                  <a:pt x="0" y="86"/>
                  <a:pt x="0" y="86"/>
                  <a:pt x="0" y="86"/>
                </a:cubicBezTo>
                <a:cubicBezTo>
                  <a:pt x="406" y="86"/>
                  <a:pt x="406" y="86"/>
                  <a:pt x="406" y="86"/>
                </a:cubicBezTo>
                <a:cubicBezTo>
                  <a:pt x="406" y="22"/>
                  <a:pt x="406" y="22"/>
                  <a:pt x="406" y="22"/>
                </a:cubicBezTo>
                <a:cubicBezTo>
                  <a:pt x="406" y="9"/>
                  <a:pt x="397" y="0"/>
                  <a:pt x="384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A746377A-4F72-4E1F-8430-92AABAB67BF0}"/>
              </a:ext>
            </a:extLst>
          </p:cNvPr>
          <p:cNvGrpSpPr/>
          <p:nvPr/>
        </p:nvGrpSpPr>
        <p:grpSpPr>
          <a:xfrm>
            <a:off x="1825586" y="2996537"/>
            <a:ext cx="782597" cy="1418990"/>
            <a:chOff x="699941" y="3804698"/>
            <a:chExt cx="155311" cy="281607"/>
          </a:xfrm>
        </p:grpSpPr>
        <p:sp>
          <p:nvSpPr>
            <p:cNvPr id="461" name="iŝľîḓê">
              <a:extLst>
                <a:ext uri="{FF2B5EF4-FFF2-40B4-BE49-F238E27FC236}">
                  <a16:creationId xmlns:a16="http://schemas.microsoft.com/office/drawing/2014/main" id="{84CD703E-6829-40EE-B6D4-08170BCBC95B}"/>
                </a:ext>
              </a:extLst>
            </p:cNvPr>
            <p:cNvSpPr/>
            <p:nvPr/>
          </p:nvSpPr>
          <p:spPr bwMode="auto">
            <a:xfrm>
              <a:off x="699941" y="3838832"/>
              <a:ext cx="155311" cy="247473"/>
            </a:xfrm>
            <a:custGeom>
              <a:avLst/>
              <a:gdLst>
                <a:gd name="T0" fmla="*/ 70 w 78"/>
                <a:gd name="T1" fmla="*/ 122 h 124"/>
                <a:gd name="T2" fmla="*/ 70 w 78"/>
                <a:gd name="T3" fmla="*/ 120 h 124"/>
                <a:gd name="T4" fmla="*/ 8 w 78"/>
                <a:gd name="T5" fmla="*/ 120 h 124"/>
                <a:gd name="T6" fmla="*/ 4 w 78"/>
                <a:gd name="T7" fmla="*/ 116 h 124"/>
                <a:gd name="T8" fmla="*/ 4 w 78"/>
                <a:gd name="T9" fmla="*/ 8 h 124"/>
                <a:gd name="T10" fmla="*/ 8 w 78"/>
                <a:gd name="T11" fmla="*/ 4 h 124"/>
                <a:gd name="T12" fmla="*/ 70 w 78"/>
                <a:gd name="T13" fmla="*/ 4 h 124"/>
                <a:gd name="T14" fmla="*/ 74 w 78"/>
                <a:gd name="T15" fmla="*/ 8 h 124"/>
                <a:gd name="T16" fmla="*/ 74 w 78"/>
                <a:gd name="T17" fmla="*/ 116 h 124"/>
                <a:gd name="T18" fmla="*/ 70 w 78"/>
                <a:gd name="T19" fmla="*/ 120 h 124"/>
                <a:gd name="T20" fmla="*/ 70 w 78"/>
                <a:gd name="T21" fmla="*/ 122 h 124"/>
                <a:gd name="T22" fmla="*/ 70 w 78"/>
                <a:gd name="T23" fmla="*/ 124 h 124"/>
                <a:gd name="T24" fmla="*/ 78 w 78"/>
                <a:gd name="T25" fmla="*/ 116 h 124"/>
                <a:gd name="T26" fmla="*/ 78 w 78"/>
                <a:gd name="T27" fmla="*/ 8 h 124"/>
                <a:gd name="T28" fmla="*/ 70 w 78"/>
                <a:gd name="T29" fmla="*/ 0 h 124"/>
                <a:gd name="T30" fmla="*/ 8 w 78"/>
                <a:gd name="T31" fmla="*/ 0 h 124"/>
                <a:gd name="T32" fmla="*/ 0 w 78"/>
                <a:gd name="T33" fmla="*/ 8 h 124"/>
                <a:gd name="T34" fmla="*/ 0 w 78"/>
                <a:gd name="T35" fmla="*/ 116 h 124"/>
                <a:gd name="T36" fmla="*/ 8 w 78"/>
                <a:gd name="T37" fmla="*/ 124 h 124"/>
                <a:gd name="T38" fmla="*/ 70 w 78"/>
                <a:gd name="T39" fmla="*/ 124 h 124"/>
                <a:gd name="T40" fmla="*/ 70 w 78"/>
                <a:gd name="T41" fmla="*/ 1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124">
                  <a:moveTo>
                    <a:pt x="70" y="122"/>
                  </a:moveTo>
                  <a:cubicBezTo>
                    <a:pt x="70" y="120"/>
                    <a:pt x="70" y="120"/>
                    <a:pt x="70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0"/>
                    <a:pt x="4" y="118"/>
                    <a:pt x="4" y="11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2" y="4"/>
                    <a:pt x="74" y="6"/>
                    <a:pt x="74" y="8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8"/>
                    <a:pt x="72" y="120"/>
                    <a:pt x="70" y="120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5" y="124"/>
                    <a:pt x="78" y="120"/>
                    <a:pt x="78" y="1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4"/>
                    <a:pt x="75" y="0"/>
                    <a:pt x="7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0"/>
                    <a:pt x="4" y="124"/>
                    <a:pt x="8" y="124"/>
                  </a:cubicBezTo>
                  <a:cubicBezTo>
                    <a:pt x="70" y="124"/>
                    <a:pt x="70" y="124"/>
                    <a:pt x="70" y="124"/>
                  </a:cubicBezTo>
                  <a:lnTo>
                    <a:pt x="70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íṧlíḓè">
              <a:extLst>
                <a:ext uri="{FF2B5EF4-FFF2-40B4-BE49-F238E27FC236}">
                  <a16:creationId xmlns:a16="http://schemas.microsoft.com/office/drawing/2014/main" id="{3ABFCDE5-60DC-4037-BD74-713341BB71B0}"/>
                </a:ext>
              </a:extLst>
            </p:cNvPr>
            <p:cNvSpPr/>
            <p:nvPr/>
          </p:nvSpPr>
          <p:spPr bwMode="auto">
            <a:xfrm>
              <a:off x="743461" y="3804698"/>
              <a:ext cx="68268" cy="23894"/>
            </a:xfrm>
            <a:custGeom>
              <a:avLst/>
              <a:gdLst>
                <a:gd name="T0" fmla="*/ 30 w 34"/>
                <a:gd name="T1" fmla="*/ 0 h 12"/>
                <a:gd name="T2" fmla="*/ 4 w 34"/>
                <a:gd name="T3" fmla="*/ 0 h 12"/>
                <a:gd name="T4" fmla="*/ 0 w 34"/>
                <a:gd name="T5" fmla="*/ 4 h 12"/>
                <a:gd name="T6" fmla="*/ 0 w 34"/>
                <a:gd name="T7" fmla="*/ 12 h 12"/>
                <a:gd name="T8" fmla="*/ 34 w 34"/>
                <a:gd name="T9" fmla="*/ 12 h 12"/>
                <a:gd name="T10" fmla="*/ 34 w 34"/>
                <a:gd name="T11" fmla="*/ 4 h 12"/>
                <a:gd name="T12" fmla="*/ 30 w 3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">
                  <a:moveTo>
                    <a:pt x="3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64" name="组合 463">
              <a:extLst>
                <a:ext uri="{FF2B5EF4-FFF2-40B4-BE49-F238E27FC236}">
                  <a16:creationId xmlns:a16="http://schemas.microsoft.com/office/drawing/2014/main" id="{2E9304B7-1BF4-428F-9C54-93DC513D63B1}"/>
                </a:ext>
              </a:extLst>
            </p:cNvPr>
            <p:cNvGrpSpPr/>
            <p:nvPr/>
          </p:nvGrpSpPr>
          <p:grpSpPr>
            <a:xfrm>
              <a:off x="714025" y="3863006"/>
              <a:ext cx="127139" cy="198887"/>
              <a:chOff x="965428" y="4287389"/>
              <a:chExt cx="122031" cy="190895"/>
            </a:xfrm>
          </p:grpSpPr>
          <p:pic>
            <p:nvPicPr>
              <p:cNvPr id="466" name="图片 465">
                <a:extLst>
                  <a:ext uri="{FF2B5EF4-FFF2-40B4-BE49-F238E27FC236}">
                    <a16:creationId xmlns:a16="http://schemas.microsoft.com/office/drawing/2014/main" id="{3270F3BA-705E-4C29-BCD8-2AF1492D6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15" t="20485" r="30408" b="30240"/>
              <a:stretch>
                <a:fillRect/>
              </a:stretch>
            </p:blipFill>
            <p:spPr>
              <a:xfrm rot="16200000">
                <a:off x="996576" y="4256242"/>
                <a:ext cx="59735" cy="122030"/>
              </a:xfrm>
              <a:custGeom>
                <a:avLst/>
                <a:gdLst>
                  <a:gd name="connsiteX0" fmla="*/ 59735 w 59735"/>
                  <a:gd name="connsiteY0" fmla="*/ 8002 h 122030"/>
                  <a:gd name="connsiteX1" fmla="*/ 59735 w 59735"/>
                  <a:gd name="connsiteY1" fmla="*/ 114028 h 122030"/>
                  <a:gd name="connsiteX2" fmla="*/ 49779 w 59735"/>
                  <a:gd name="connsiteY2" fmla="*/ 122030 h 122030"/>
                  <a:gd name="connsiteX3" fmla="*/ 7965 w 59735"/>
                  <a:gd name="connsiteY3" fmla="*/ 122030 h 122030"/>
                  <a:gd name="connsiteX4" fmla="*/ 0 w 59735"/>
                  <a:gd name="connsiteY4" fmla="*/ 114028 h 122030"/>
                  <a:gd name="connsiteX5" fmla="*/ 0 w 59735"/>
                  <a:gd name="connsiteY5" fmla="*/ 8002 h 122030"/>
                  <a:gd name="connsiteX6" fmla="*/ 7965 w 59735"/>
                  <a:gd name="connsiteY6" fmla="*/ 0 h 122030"/>
                  <a:gd name="connsiteX7" fmla="*/ 49779 w 59735"/>
                  <a:gd name="connsiteY7" fmla="*/ 0 h 122030"/>
                  <a:gd name="connsiteX8" fmla="*/ 59735 w 59735"/>
                  <a:gd name="connsiteY8" fmla="*/ 8002 h 12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35" h="122030">
                    <a:moveTo>
                      <a:pt x="59735" y="8002"/>
                    </a:moveTo>
                    <a:cubicBezTo>
                      <a:pt x="59735" y="8002"/>
                      <a:pt x="59735" y="8002"/>
                      <a:pt x="59735" y="114028"/>
                    </a:cubicBezTo>
                    <a:cubicBezTo>
                      <a:pt x="59735" y="118029"/>
                      <a:pt x="55753" y="122030"/>
                      <a:pt x="49779" y="122030"/>
                    </a:cubicBezTo>
                    <a:cubicBezTo>
                      <a:pt x="49779" y="122030"/>
                      <a:pt x="49779" y="122030"/>
                      <a:pt x="7965" y="122030"/>
                    </a:cubicBezTo>
                    <a:cubicBezTo>
                      <a:pt x="3983" y="122030"/>
                      <a:pt x="0" y="118029"/>
                      <a:pt x="0" y="114028"/>
                    </a:cubicBezTo>
                    <a:cubicBezTo>
                      <a:pt x="0" y="114028"/>
                      <a:pt x="0" y="114028"/>
                      <a:pt x="0" y="8002"/>
                    </a:cubicBezTo>
                    <a:cubicBezTo>
                      <a:pt x="0" y="4001"/>
                      <a:pt x="3983" y="0"/>
                      <a:pt x="7965" y="0"/>
                    </a:cubicBezTo>
                    <a:cubicBezTo>
                      <a:pt x="7965" y="0"/>
                      <a:pt x="7965" y="0"/>
                      <a:pt x="49779" y="0"/>
                    </a:cubicBezTo>
                    <a:cubicBezTo>
                      <a:pt x="55753" y="0"/>
                      <a:pt x="59735" y="4001"/>
                      <a:pt x="59735" y="8002"/>
                    </a:cubicBezTo>
                    <a:close/>
                  </a:path>
                </a:pathLst>
              </a:custGeom>
            </p:spPr>
          </p:pic>
          <p:pic>
            <p:nvPicPr>
              <p:cNvPr id="467" name="图片 466">
                <a:extLst>
                  <a:ext uri="{FF2B5EF4-FFF2-40B4-BE49-F238E27FC236}">
                    <a16:creationId xmlns:a16="http://schemas.microsoft.com/office/drawing/2014/main" id="{2A0C02B1-B149-4A56-A07F-106ABBFAD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498" t="20485" r="43033" b="30240"/>
              <a:stretch>
                <a:fillRect/>
              </a:stretch>
            </p:blipFill>
            <p:spPr>
              <a:xfrm rot="16200000">
                <a:off x="997429" y="4320869"/>
                <a:ext cx="58028" cy="122030"/>
              </a:xfrm>
              <a:custGeom>
                <a:avLst/>
                <a:gdLst>
                  <a:gd name="connsiteX0" fmla="*/ 58028 w 58028"/>
                  <a:gd name="connsiteY0" fmla="*/ 8002 h 122030"/>
                  <a:gd name="connsiteX1" fmla="*/ 58028 w 58028"/>
                  <a:gd name="connsiteY1" fmla="*/ 114028 h 122030"/>
                  <a:gd name="connsiteX2" fmla="*/ 50024 w 58028"/>
                  <a:gd name="connsiteY2" fmla="*/ 122030 h 122030"/>
                  <a:gd name="connsiteX3" fmla="*/ 8004 w 58028"/>
                  <a:gd name="connsiteY3" fmla="*/ 122030 h 122030"/>
                  <a:gd name="connsiteX4" fmla="*/ 0 w 58028"/>
                  <a:gd name="connsiteY4" fmla="*/ 114028 h 122030"/>
                  <a:gd name="connsiteX5" fmla="*/ 0 w 58028"/>
                  <a:gd name="connsiteY5" fmla="*/ 8002 h 122030"/>
                  <a:gd name="connsiteX6" fmla="*/ 8004 w 58028"/>
                  <a:gd name="connsiteY6" fmla="*/ 0 h 122030"/>
                  <a:gd name="connsiteX7" fmla="*/ 50024 w 58028"/>
                  <a:gd name="connsiteY7" fmla="*/ 0 h 122030"/>
                  <a:gd name="connsiteX8" fmla="*/ 58028 w 58028"/>
                  <a:gd name="connsiteY8" fmla="*/ 8002 h 12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028" h="122030">
                    <a:moveTo>
                      <a:pt x="58028" y="8002"/>
                    </a:moveTo>
                    <a:cubicBezTo>
                      <a:pt x="58028" y="8002"/>
                      <a:pt x="58028" y="8002"/>
                      <a:pt x="58028" y="114028"/>
                    </a:cubicBezTo>
                    <a:cubicBezTo>
                      <a:pt x="58028" y="118029"/>
                      <a:pt x="54026" y="122030"/>
                      <a:pt x="50024" y="122030"/>
                    </a:cubicBezTo>
                    <a:cubicBezTo>
                      <a:pt x="50024" y="122030"/>
                      <a:pt x="50024" y="122030"/>
                      <a:pt x="8004" y="122030"/>
                    </a:cubicBezTo>
                    <a:cubicBezTo>
                      <a:pt x="2001" y="122030"/>
                      <a:pt x="0" y="118029"/>
                      <a:pt x="0" y="114028"/>
                    </a:cubicBezTo>
                    <a:cubicBezTo>
                      <a:pt x="0" y="114028"/>
                      <a:pt x="0" y="114028"/>
                      <a:pt x="0" y="8002"/>
                    </a:cubicBezTo>
                    <a:cubicBezTo>
                      <a:pt x="0" y="4001"/>
                      <a:pt x="2001" y="0"/>
                      <a:pt x="8004" y="0"/>
                    </a:cubicBezTo>
                    <a:cubicBezTo>
                      <a:pt x="8004" y="0"/>
                      <a:pt x="8004" y="0"/>
                      <a:pt x="50024" y="0"/>
                    </a:cubicBezTo>
                    <a:cubicBezTo>
                      <a:pt x="54026" y="0"/>
                      <a:pt x="58028" y="4001"/>
                      <a:pt x="58028" y="8002"/>
                    </a:cubicBezTo>
                    <a:close/>
                  </a:path>
                </a:pathLst>
              </a:custGeom>
            </p:spPr>
          </p:pic>
          <p:pic>
            <p:nvPicPr>
              <p:cNvPr id="468" name="图片 467">
                <a:extLst>
                  <a:ext uri="{FF2B5EF4-FFF2-40B4-BE49-F238E27FC236}">
                    <a16:creationId xmlns:a16="http://schemas.microsoft.com/office/drawing/2014/main" id="{B51AA0FF-CDFF-4E69-854A-B65A9731B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4" t="20485" r="55349" b="30240"/>
              <a:stretch>
                <a:fillRect/>
              </a:stretch>
            </p:blipFill>
            <p:spPr>
              <a:xfrm rot="16200000">
                <a:off x="996576" y="4387402"/>
                <a:ext cx="59735" cy="122030"/>
              </a:xfrm>
              <a:custGeom>
                <a:avLst/>
                <a:gdLst>
                  <a:gd name="connsiteX0" fmla="*/ 59735 w 59735"/>
                  <a:gd name="connsiteY0" fmla="*/ 8002 h 122030"/>
                  <a:gd name="connsiteX1" fmla="*/ 59735 w 59735"/>
                  <a:gd name="connsiteY1" fmla="*/ 114028 h 122030"/>
                  <a:gd name="connsiteX2" fmla="*/ 49779 w 59735"/>
                  <a:gd name="connsiteY2" fmla="*/ 122030 h 122030"/>
                  <a:gd name="connsiteX3" fmla="*/ 7965 w 59735"/>
                  <a:gd name="connsiteY3" fmla="*/ 122030 h 122030"/>
                  <a:gd name="connsiteX4" fmla="*/ 0 w 59735"/>
                  <a:gd name="connsiteY4" fmla="*/ 114028 h 122030"/>
                  <a:gd name="connsiteX5" fmla="*/ 0 w 59735"/>
                  <a:gd name="connsiteY5" fmla="*/ 8002 h 122030"/>
                  <a:gd name="connsiteX6" fmla="*/ 7965 w 59735"/>
                  <a:gd name="connsiteY6" fmla="*/ 0 h 122030"/>
                  <a:gd name="connsiteX7" fmla="*/ 49779 w 59735"/>
                  <a:gd name="connsiteY7" fmla="*/ 0 h 122030"/>
                  <a:gd name="connsiteX8" fmla="*/ 59735 w 59735"/>
                  <a:gd name="connsiteY8" fmla="*/ 8002 h 12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35" h="122030">
                    <a:moveTo>
                      <a:pt x="59735" y="8002"/>
                    </a:moveTo>
                    <a:cubicBezTo>
                      <a:pt x="59735" y="8002"/>
                      <a:pt x="59735" y="8002"/>
                      <a:pt x="59735" y="114028"/>
                    </a:cubicBezTo>
                    <a:cubicBezTo>
                      <a:pt x="59735" y="118029"/>
                      <a:pt x="55753" y="122030"/>
                      <a:pt x="49779" y="122030"/>
                    </a:cubicBezTo>
                    <a:cubicBezTo>
                      <a:pt x="49779" y="122030"/>
                      <a:pt x="49779" y="122030"/>
                      <a:pt x="7965" y="122030"/>
                    </a:cubicBezTo>
                    <a:cubicBezTo>
                      <a:pt x="3983" y="122030"/>
                      <a:pt x="0" y="118029"/>
                      <a:pt x="0" y="114028"/>
                    </a:cubicBezTo>
                    <a:cubicBezTo>
                      <a:pt x="0" y="114028"/>
                      <a:pt x="0" y="114028"/>
                      <a:pt x="0" y="8002"/>
                    </a:cubicBezTo>
                    <a:cubicBezTo>
                      <a:pt x="0" y="4001"/>
                      <a:pt x="3983" y="0"/>
                      <a:pt x="7965" y="0"/>
                    </a:cubicBezTo>
                    <a:cubicBezTo>
                      <a:pt x="7965" y="0"/>
                      <a:pt x="7965" y="0"/>
                      <a:pt x="49779" y="0"/>
                    </a:cubicBezTo>
                    <a:cubicBezTo>
                      <a:pt x="55753" y="0"/>
                      <a:pt x="59735" y="4001"/>
                      <a:pt x="59735" y="8002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465" name="íśliďè">
            <a:extLst>
              <a:ext uri="{FF2B5EF4-FFF2-40B4-BE49-F238E27FC236}">
                <a16:creationId xmlns:a16="http://schemas.microsoft.com/office/drawing/2014/main" id="{FA0D59F1-EAD4-4038-8E02-C3C8CAF7B781}"/>
              </a:ext>
            </a:extLst>
          </p:cNvPr>
          <p:cNvSpPr/>
          <p:nvPr/>
        </p:nvSpPr>
        <p:spPr bwMode="auto">
          <a:xfrm>
            <a:off x="1360508" y="3592603"/>
            <a:ext cx="122030" cy="124590"/>
          </a:xfrm>
          <a:prstGeom prst="ellipse">
            <a:avLst/>
          </a:prstGeom>
          <a:solidFill>
            <a:srgbClr val="FFE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3498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398C6B-5B02-4F66-A186-E69ECD66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74" y="1349897"/>
            <a:ext cx="9306852" cy="415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EF87E2-7B91-4252-ADB4-6BE3E534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t="31237" r="51659" b="31699"/>
          <a:stretch>
            <a:fillRect/>
          </a:stretch>
        </p:blipFill>
        <p:spPr>
          <a:xfrm rot="16200000">
            <a:off x="5852158" y="2723625"/>
            <a:ext cx="2672434" cy="1410748"/>
          </a:xfrm>
          <a:custGeom>
            <a:avLst/>
            <a:gdLst/>
            <a:ahLst/>
            <a:cxnLst/>
            <a:rect l="l" t="t" r="r" b="b"/>
            <a:pathLst>
              <a:path w="2672434" h="1410748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9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50"/>
                  <a:pt x="1584354" y="892142"/>
                </a:cubicBezTo>
                <a:cubicBezTo>
                  <a:pt x="1634046" y="941834"/>
                  <a:pt x="1696309" y="967624"/>
                  <a:pt x="1771140" y="969513"/>
                </a:cubicBezTo>
                <a:lnTo>
                  <a:pt x="2672434" y="969513"/>
                </a:lnTo>
                <a:lnTo>
                  <a:pt x="2672434" y="1410748"/>
                </a:lnTo>
                <a:lnTo>
                  <a:pt x="705355" y="1410748"/>
                </a:lnTo>
                <a:cubicBezTo>
                  <a:pt x="505525" y="1405705"/>
                  <a:pt x="339269" y="1336837"/>
                  <a:pt x="206586" y="1204143"/>
                </a:cubicBezTo>
                <a:cubicBezTo>
                  <a:pt x="73903" y="1071450"/>
                  <a:pt x="5041" y="905187"/>
                  <a:pt x="0" y="705356"/>
                </a:cubicBezTo>
                <a:cubicBezTo>
                  <a:pt x="5041" y="505542"/>
                  <a:pt x="73903" y="339290"/>
                  <a:pt x="206586" y="206600"/>
                </a:cubicBezTo>
                <a:cubicBezTo>
                  <a:pt x="339269" y="73911"/>
                  <a:pt x="505525" y="5044"/>
                  <a:pt x="705355" y="0"/>
                </a:cubicBezTo>
                <a:lnTo>
                  <a:pt x="705355" y="441199"/>
                </a:lnTo>
                <a:cubicBezTo>
                  <a:pt x="630523" y="443087"/>
                  <a:pt x="568261" y="468878"/>
                  <a:pt x="518569" y="518570"/>
                </a:cubicBezTo>
                <a:cubicBezTo>
                  <a:pt x="468877" y="568262"/>
                  <a:pt x="443087" y="630524"/>
                  <a:pt x="441198" y="705356"/>
                </a:cubicBezTo>
                <a:cubicBezTo>
                  <a:pt x="443087" y="780187"/>
                  <a:pt x="468877" y="842449"/>
                  <a:pt x="518569" y="892142"/>
                </a:cubicBezTo>
                <a:cubicBezTo>
                  <a:pt x="568261" y="941834"/>
                  <a:pt x="630523" y="967624"/>
                  <a:pt x="705355" y="969513"/>
                </a:cubicBezTo>
                <a:lnTo>
                  <a:pt x="1117150" y="969513"/>
                </a:lnTo>
                <a:cubicBezTo>
                  <a:pt x="1073426" y="859096"/>
                  <a:pt x="1057607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5" y="821"/>
                  <a:pt x="1771140" y="0"/>
                </a:cubicBez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84A5AA-D267-4722-A5F3-478D8C3A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t="31978" r="24826" b="53812"/>
          <a:stretch>
            <a:fillRect/>
          </a:stretch>
        </p:blipFill>
        <p:spPr>
          <a:xfrm rot="16200000">
            <a:off x="7615903" y="3272168"/>
            <a:ext cx="2544896" cy="441199"/>
          </a:xfrm>
          <a:custGeom>
            <a:avLst/>
            <a:gdLst/>
            <a:ahLst/>
            <a:cxnLst/>
            <a:rect l="l" t="t" r="r" b="b"/>
            <a:pathLst>
              <a:path w="2544896" h="441199">
                <a:moveTo>
                  <a:pt x="1603365" y="1"/>
                </a:moveTo>
                <a:lnTo>
                  <a:pt x="1603365" y="441199"/>
                </a:lnTo>
                <a:lnTo>
                  <a:pt x="0" y="441199"/>
                </a:lnTo>
                <a:lnTo>
                  <a:pt x="0" y="1"/>
                </a:lnTo>
                <a:close/>
                <a:moveTo>
                  <a:pt x="2544896" y="0"/>
                </a:moveTo>
                <a:lnTo>
                  <a:pt x="2544896" y="441199"/>
                </a:lnTo>
                <a:lnTo>
                  <a:pt x="2079147" y="441199"/>
                </a:lnTo>
                <a:lnTo>
                  <a:pt x="2079147" y="0"/>
                </a:lnTo>
                <a:close/>
              </a:path>
            </a:pathLst>
          </a:cu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75D32B8-5070-4F12-92F9-91B20F29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9" t="24960" r="22245" b="37661"/>
          <a:stretch>
            <a:fillRect/>
          </a:stretch>
        </p:blipFill>
        <p:spPr>
          <a:xfrm rot="16200000">
            <a:off x="2452207" y="2723625"/>
            <a:ext cx="2672434" cy="1410747"/>
          </a:xfrm>
          <a:custGeom>
            <a:avLst/>
            <a:gdLst/>
            <a:ahLst/>
            <a:cxnLst/>
            <a:rect l="l" t="t" r="r" b="b"/>
            <a:pathLst>
              <a:path w="2672434" h="1410747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8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49"/>
                  <a:pt x="1584354" y="892142"/>
                </a:cubicBezTo>
                <a:cubicBezTo>
                  <a:pt x="1634046" y="941834"/>
                  <a:pt x="1696308" y="967624"/>
                  <a:pt x="1771140" y="969513"/>
                </a:cubicBezTo>
                <a:lnTo>
                  <a:pt x="2672434" y="969513"/>
                </a:lnTo>
                <a:lnTo>
                  <a:pt x="2672434" y="1410747"/>
                </a:lnTo>
                <a:lnTo>
                  <a:pt x="705355" y="1410747"/>
                </a:lnTo>
                <a:cubicBezTo>
                  <a:pt x="505525" y="1405704"/>
                  <a:pt x="339268" y="1336836"/>
                  <a:pt x="206586" y="1204143"/>
                </a:cubicBezTo>
                <a:cubicBezTo>
                  <a:pt x="73903" y="1071450"/>
                  <a:pt x="5041" y="905187"/>
                  <a:pt x="0" y="705355"/>
                </a:cubicBezTo>
                <a:cubicBezTo>
                  <a:pt x="5041" y="505541"/>
                  <a:pt x="73903" y="339289"/>
                  <a:pt x="206586" y="206600"/>
                </a:cubicBezTo>
                <a:cubicBezTo>
                  <a:pt x="339268" y="73910"/>
                  <a:pt x="505525" y="5044"/>
                  <a:pt x="705355" y="0"/>
                </a:cubicBezTo>
                <a:lnTo>
                  <a:pt x="705355" y="441198"/>
                </a:lnTo>
                <a:cubicBezTo>
                  <a:pt x="630523" y="443087"/>
                  <a:pt x="568261" y="468877"/>
                  <a:pt x="518569" y="518569"/>
                </a:cubicBezTo>
                <a:cubicBezTo>
                  <a:pt x="468877" y="568262"/>
                  <a:pt x="443087" y="630524"/>
                  <a:pt x="441198" y="705355"/>
                </a:cubicBezTo>
                <a:cubicBezTo>
                  <a:pt x="443087" y="780187"/>
                  <a:pt x="468877" y="842449"/>
                  <a:pt x="518569" y="892141"/>
                </a:cubicBezTo>
                <a:cubicBezTo>
                  <a:pt x="568261" y="941833"/>
                  <a:pt x="630523" y="967624"/>
                  <a:pt x="705355" y="969512"/>
                </a:cubicBezTo>
                <a:lnTo>
                  <a:pt x="1117150" y="969512"/>
                </a:lnTo>
                <a:cubicBezTo>
                  <a:pt x="1073425" y="859096"/>
                  <a:pt x="1057606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4" y="821"/>
                  <a:pt x="1771140" y="0"/>
                </a:cubicBezTo>
                <a:close/>
              </a:path>
            </a:pathLst>
          </a:cu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FCDB4D-7C80-45D4-99AE-4373D261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t="37485" r="31152" b="50825"/>
          <a:stretch>
            <a:fillRect/>
          </a:stretch>
        </p:blipFill>
        <p:spPr>
          <a:xfrm rot="5400000">
            <a:off x="4215951" y="3272169"/>
            <a:ext cx="2544897" cy="441198"/>
          </a:xfrm>
          <a:custGeom>
            <a:avLst/>
            <a:gdLst/>
            <a:ahLst/>
            <a:cxnLst/>
            <a:rect l="l" t="t" r="r" b="b"/>
            <a:pathLst>
              <a:path w="2544897" h="441198">
                <a:moveTo>
                  <a:pt x="941531" y="441198"/>
                </a:moveTo>
                <a:lnTo>
                  <a:pt x="941531" y="0"/>
                </a:lnTo>
                <a:lnTo>
                  <a:pt x="2544897" y="0"/>
                </a:lnTo>
                <a:lnTo>
                  <a:pt x="2544897" y="441198"/>
                </a:lnTo>
                <a:close/>
                <a:moveTo>
                  <a:pt x="0" y="441198"/>
                </a:moveTo>
                <a:lnTo>
                  <a:pt x="0" y="0"/>
                </a:lnTo>
                <a:lnTo>
                  <a:pt x="465749" y="0"/>
                </a:lnTo>
                <a:lnTo>
                  <a:pt x="465749" y="441198"/>
                </a:lnTo>
                <a:close/>
              </a:path>
            </a:pathLst>
          </a:custGeom>
        </p:spPr>
      </p:pic>
      <p:sp>
        <p:nvSpPr>
          <p:cNvPr id="85" name="íṩľïḑè">
            <a:extLst>
              <a:ext uri="{FF2B5EF4-FFF2-40B4-BE49-F238E27FC236}">
                <a16:creationId xmlns:a16="http://schemas.microsoft.com/office/drawing/2014/main" id="{D5B79156-51DC-425D-8AC3-2E8B45678FA2}"/>
              </a:ext>
            </a:extLst>
          </p:cNvPr>
          <p:cNvSpPr/>
          <p:nvPr/>
        </p:nvSpPr>
        <p:spPr bwMode="auto">
          <a:xfrm>
            <a:off x="12411408" y="701417"/>
            <a:ext cx="4328299" cy="4322866"/>
          </a:xfrm>
          <a:prstGeom prst="ellipse">
            <a:avLst/>
          </a:pr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ḻîdé">
            <a:extLst>
              <a:ext uri="{FF2B5EF4-FFF2-40B4-BE49-F238E27FC236}">
                <a16:creationId xmlns:a16="http://schemas.microsoft.com/office/drawing/2014/main" id="{6EA0EA24-DBE7-4FC7-AC4F-5C2460AAC936}"/>
              </a:ext>
            </a:extLst>
          </p:cNvPr>
          <p:cNvSpPr/>
          <p:nvPr/>
        </p:nvSpPr>
        <p:spPr bwMode="auto">
          <a:xfrm>
            <a:off x="15758143" y="1693847"/>
            <a:ext cx="981564" cy="1995726"/>
          </a:xfrm>
          <a:custGeom>
            <a:avLst/>
            <a:gdLst>
              <a:gd name="T0" fmla="*/ 545 w 593"/>
              <a:gd name="T1" fmla="*/ 358 h 1207"/>
              <a:gd name="T2" fmla="*/ 438 w 593"/>
              <a:gd name="T3" fmla="*/ 314 h 1207"/>
              <a:gd name="T4" fmla="*/ 438 w 593"/>
              <a:gd name="T5" fmla="*/ 258 h 1207"/>
              <a:gd name="T6" fmla="*/ 335 w 593"/>
              <a:gd name="T7" fmla="*/ 262 h 1207"/>
              <a:gd name="T8" fmla="*/ 259 w 593"/>
              <a:gd name="T9" fmla="*/ 290 h 1207"/>
              <a:gd name="T10" fmla="*/ 207 w 593"/>
              <a:gd name="T11" fmla="*/ 279 h 1207"/>
              <a:gd name="T12" fmla="*/ 287 w 593"/>
              <a:gd name="T13" fmla="*/ 245 h 1207"/>
              <a:gd name="T14" fmla="*/ 342 w 593"/>
              <a:gd name="T15" fmla="*/ 162 h 1207"/>
              <a:gd name="T16" fmla="*/ 417 w 593"/>
              <a:gd name="T17" fmla="*/ 145 h 1207"/>
              <a:gd name="T18" fmla="*/ 491 w 593"/>
              <a:gd name="T19" fmla="*/ 201 h 1207"/>
              <a:gd name="T20" fmla="*/ 386 w 593"/>
              <a:gd name="T21" fmla="*/ 1 h 1207"/>
              <a:gd name="T22" fmla="*/ 373 w 593"/>
              <a:gd name="T23" fmla="*/ 0 h 1207"/>
              <a:gd name="T24" fmla="*/ 273 w 593"/>
              <a:gd name="T25" fmla="*/ 62 h 1207"/>
              <a:gd name="T26" fmla="*/ 259 w 593"/>
              <a:gd name="T27" fmla="*/ 76 h 1207"/>
              <a:gd name="T28" fmla="*/ 232 w 593"/>
              <a:gd name="T29" fmla="*/ 83 h 1207"/>
              <a:gd name="T30" fmla="*/ 263 w 593"/>
              <a:gd name="T31" fmla="*/ 159 h 1207"/>
              <a:gd name="T32" fmla="*/ 159 w 593"/>
              <a:gd name="T33" fmla="*/ 166 h 1207"/>
              <a:gd name="T34" fmla="*/ 156 w 593"/>
              <a:gd name="T35" fmla="*/ 262 h 1207"/>
              <a:gd name="T36" fmla="*/ 197 w 593"/>
              <a:gd name="T37" fmla="*/ 283 h 1207"/>
              <a:gd name="T38" fmla="*/ 132 w 593"/>
              <a:gd name="T39" fmla="*/ 376 h 1207"/>
              <a:gd name="T40" fmla="*/ 11 w 593"/>
              <a:gd name="T41" fmla="*/ 513 h 1207"/>
              <a:gd name="T42" fmla="*/ 11 w 593"/>
              <a:gd name="T43" fmla="*/ 661 h 1207"/>
              <a:gd name="T44" fmla="*/ 70 w 593"/>
              <a:gd name="T45" fmla="*/ 734 h 1207"/>
              <a:gd name="T46" fmla="*/ 156 w 593"/>
              <a:gd name="T47" fmla="*/ 789 h 1207"/>
              <a:gd name="T48" fmla="*/ 249 w 593"/>
              <a:gd name="T49" fmla="*/ 782 h 1207"/>
              <a:gd name="T50" fmla="*/ 349 w 593"/>
              <a:gd name="T51" fmla="*/ 758 h 1207"/>
              <a:gd name="T52" fmla="*/ 373 w 593"/>
              <a:gd name="T53" fmla="*/ 789 h 1207"/>
              <a:gd name="T54" fmla="*/ 411 w 593"/>
              <a:gd name="T55" fmla="*/ 785 h 1207"/>
              <a:gd name="T56" fmla="*/ 417 w 593"/>
              <a:gd name="T57" fmla="*/ 882 h 1207"/>
              <a:gd name="T58" fmla="*/ 455 w 593"/>
              <a:gd name="T59" fmla="*/ 926 h 1207"/>
              <a:gd name="T60" fmla="*/ 493 w 593"/>
              <a:gd name="T61" fmla="*/ 1043 h 1207"/>
              <a:gd name="T62" fmla="*/ 459 w 593"/>
              <a:gd name="T63" fmla="*/ 1147 h 1207"/>
              <a:gd name="T64" fmla="*/ 494 w 593"/>
              <a:gd name="T65" fmla="*/ 1207 h 1207"/>
              <a:gd name="T66" fmla="*/ 593 w 593"/>
              <a:gd name="T67" fmla="*/ 707 h 1207"/>
              <a:gd name="T68" fmla="*/ 545 w 593"/>
              <a:gd name="T69" fmla="*/ 358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3" h="1207">
                <a:moveTo>
                  <a:pt x="545" y="358"/>
                </a:moveTo>
                <a:cubicBezTo>
                  <a:pt x="509" y="343"/>
                  <a:pt x="479" y="323"/>
                  <a:pt x="438" y="314"/>
                </a:cubicBezTo>
                <a:cubicBezTo>
                  <a:pt x="447" y="297"/>
                  <a:pt x="452" y="276"/>
                  <a:pt x="438" y="258"/>
                </a:cubicBezTo>
                <a:cubicBezTo>
                  <a:pt x="400" y="261"/>
                  <a:pt x="371" y="263"/>
                  <a:pt x="335" y="262"/>
                </a:cubicBezTo>
                <a:cubicBezTo>
                  <a:pt x="301" y="261"/>
                  <a:pt x="288" y="284"/>
                  <a:pt x="259" y="290"/>
                </a:cubicBezTo>
                <a:cubicBezTo>
                  <a:pt x="246" y="292"/>
                  <a:pt x="218" y="297"/>
                  <a:pt x="207" y="279"/>
                </a:cubicBezTo>
                <a:cubicBezTo>
                  <a:pt x="229" y="263"/>
                  <a:pt x="270" y="266"/>
                  <a:pt x="287" y="245"/>
                </a:cubicBezTo>
                <a:cubicBezTo>
                  <a:pt x="278" y="200"/>
                  <a:pt x="335" y="202"/>
                  <a:pt x="342" y="162"/>
                </a:cubicBezTo>
                <a:cubicBezTo>
                  <a:pt x="377" y="174"/>
                  <a:pt x="394" y="161"/>
                  <a:pt x="417" y="145"/>
                </a:cubicBezTo>
                <a:cubicBezTo>
                  <a:pt x="437" y="169"/>
                  <a:pt x="465" y="184"/>
                  <a:pt x="491" y="201"/>
                </a:cubicBezTo>
                <a:cubicBezTo>
                  <a:pt x="462" y="131"/>
                  <a:pt x="426" y="64"/>
                  <a:pt x="386" y="1"/>
                </a:cubicBezTo>
                <a:cubicBezTo>
                  <a:pt x="382" y="1"/>
                  <a:pt x="377" y="1"/>
                  <a:pt x="373" y="0"/>
                </a:cubicBezTo>
                <a:cubicBezTo>
                  <a:pt x="348" y="28"/>
                  <a:pt x="316" y="65"/>
                  <a:pt x="273" y="62"/>
                </a:cubicBezTo>
                <a:cubicBezTo>
                  <a:pt x="269" y="67"/>
                  <a:pt x="270" y="78"/>
                  <a:pt x="259" y="76"/>
                </a:cubicBezTo>
                <a:cubicBezTo>
                  <a:pt x="244" y="79"/>
                  <a:pt x="234" y="67"/>
                  <a:pt x="232" y="83"/>
                </a:cubicBezTo>
                <a:cubicBezTo>
                  <a:pt x="255" y="91"/>
                  <a:pt x="294" y="129"/>
                  <a:pt x="263" y="159"/>
                </a:cubicBezTo>
                <a:cubicBezTo>
                  <a:pt x="225" y="165"/>
                  <a:pt x="181" y="144"/>
                  <a:pt x="159" y="166"/>
                </a:cubicBezTo>
                <a:cubicBezTo>
                  <a:pt x="164" y="211"/>
                  <a:pt x="143" y="225"/>
                  <a:pt x="156" y="262"/>
                </a:cubicBezTo>
                <a:cubicBezTo>
                  <a:pt x="179" y="259"/>
                  <a:pt x="196" y="263"/>
                  <a:pt x="197" y="283"/>
                </a:cubicBezTo>
                <a:cubicBezTo>
                  <a:pt x="185" y="323"/>
                  <a:pt x="127" y="318"/>
                  <a:pt x="132" y="376"/>
                </a:cubicBezTo>
                <a:cubicBezTo>
                  <a:pt x="80" y="410"/>
                  <a:pt x="41" y="457"/>
                  <a:pt x="11" y="513"/>
                </a:cubicBezTo>
                <a:cubicBezTo>
                  <a:pt x="46" y="555"/>
                  <a:pt x="0" y="604"/>
                  <a:pt x="11" y="661"/>
                </a:cubicBezTo>
                <a:cubicBezTo>
                  <a:pt x="34" y="682"/>
                  <a:pt x="65" y="695"/>
                  <a:pt x="70" y="734"/>
                </a:cubicBezTo>
                <a:cubicBezTo>
                  <a:pt x="104" y="746"/>
                  <a:pt x="119" y="786"/>
                  <a:pt x="156" y="789"/>
                </a:cubicBezTo>
                <a:cubicBezTo>
                  <a:pt x="184" y="790"/>
                  <a:pt x="213" y="763"/>
                  <a:pt x="249" y="782"/>
                </a:cubicBezTo>
                <a:cubicBezTo>
                  <a:pt x="276" y="768"/>
                  <a:pt x="303" y="753"/>
                  <a:pt x="349" y="758"/>
                </a:cubicBezTo>
                <a:cubicBezTo>
                  <a:pt x="358" y="767"/>
                  <a:pt x="358" y="785"/>
                  <a:pt x="373" y="789"/>
                </a:cubicBezTo>
                <a:cubicBezTo>
                  <a:pt x="389" y="791"/>
                  <a:pt x="396" y="785"/>
                  <a:pt x="411" y="785"/>
                </a:cubicBezTo>
                <a:cubicBezTo>
                  <a:pt x="454" y="806"/>
                  <a:pt x="411" y="848"/>
                  <a:pt x="417" y="882"/>
                </a:cubicBezTo>
                <a:cubicBezTo>
                  <a:pt x="420" y="896"/>
                  <a:pt x="444" y="910"/>
                  <a:pt x="455" y="926"/>
                </a:cubicBezTo>
                <a:cubicBezTo>
                  <a:pt x="480" y="963"/>
                  <a:pt x="482" y="1002"/>
                  <a:pt x="493" y="1043"/>
                </a:cubicBezTo>
                <a:cubicBezTo>
                  <a:pt x="480" y="1076"/>
                  <a:pt x="451" y="1104"/>
                  <a:pt x="459" y="1147"/>
                </a:cubicBezTo>
                <a:cubicBezTo>
                  <a:pt x="462" y="1166"/>
                  <a:pt x="482" y="1185"/>
                  <a:pt x="494" y="1207"/>
                </a:cubicBezTo>
                <a:cubicBezTo>
                  <a:pt x="557" y="1053"/>
                  <a:pt x="593" y="884"/>
                  <a:pt x="593" y="707"/>
                </a:cubicBezTo>
                <a:cubicBezTo>
                  <a:pt x="593" y="586"/>
                  <a:pt x="576" y="469"/>
                  <a:pt x="545" y="35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îsḻíḓe">
            <a:extLst>
              <a:ext uri="{FF2B5EF4-FFF2-40B4-BE49-F238E27FC236}">
                <a16:creationId xmlns:a16="http://schemas.microsoft.com/office/drawing/2014/main" id="{451D7859-134F-496D-B7E4-F0C0755F1685}"/>
              </a:ext>
            </a:extLst>
          </p:cNvPr>
          <p:cNvSpPr/>
          <p:nvPr/>
        </p:nvSpPr>
        <p:spPr bwMode="auto">
          <a:xfrm>
            <a:off x="13340453" y="1181334"/>
            <a:ext cx="2495563" cy="3437285"/>
          </a:xfrm>
          <a:custGeom>
            <a:avLst/>
            <a:gdLst>
              <a:gd name="T0" fmla="*/ 1240 w 1508"/>
              <a:gd name="T1" fmla="*/ 1157 h 2080"/>
              <a:gd name="T2" fmla="*/ 1074 w 1508"/>
              <a:gd name="T3" fmla="*/ 1026 h 2080"/>
              <a:gd name="T4" fmla="*/ 933 w 1508"/>
              <a:gd name="T5" fmla="*/ 978 h 2080"/>
              <a:gd name="T6" fmla="*/ 847 w 1508"/>
              <a:gd name="T7" fmla="*/ 992 h 2080"/>
              <a:gd name="T8" fmla="*/ 713 w 1508"/>
              <a:gd name="T9" fmla="*/ 988 h 2080"/>
              <a:gd name="T10" fmla="*/ 679 w 1508"/>
              <a:gd name="T11" fmla="*/ 827 h 2080"/>
              <a:gd name="T12" fmla="*/ 544 w 1508"/>
              <a:gd name="T13" fmla="*/ 727 h 2080"/>
              <a:gd name="T14" fmla="*/ 768 w 1508"/>
              <a:gd name="T15" fmla="*/ 727 h 2080"/>
              <a:gd name="T16" fmla="*/ 916 w 1508"/>
              <a:gd name="T17" fmla="*/ 596 h 2080"/>
              <a:gd name="T18" fmla="*/ 1026 w 1508"/>
              <a:gd name="T19" fmla="*/ 500 h 2080"/>
              <a:gd name="T20" fmla="*/ 1202 w 1508"/>
              <a:gd name="T21" fmla="*/ 420 h 2080"/>
              <a:gd name="T22" fmla="*/ 1129 w 1508"/>
              <a:gd name="T23" fmla="*/ 376 h 2080"/>
              <a:gd name="T24" fmla="*/ 1274 w 1508"/>
              <a:gd name="T25" fmla="*/ 348 h 2080"/>
              <a:gd name="T26" fmla="*/ 1308 w 1508"/>
              <a:gd name="T27" fmla="*/ 376 h 2080"/>
              <a:gd name="T28" fmla="*/ 1264 w 1508"/>
              <a:gd name="T29" fmla="*/ 279 h 2080"/>
              <a:gd name="T30" fmla="*/ 1181 w 1508"/>
              <a:gd name="T31" fmla="*/ 221 h 2080"/>
              <a:gd name="T32" fmla="*/ 1102 w 1508"/>
              <a:gd name="T33" fmla="*/ 176 h 2080"/>
              <a:gd name="T34" fmla="*/ 971 w 1508"/>
              <a:gd name="T35" fmla="*/ 286 h 2080"/>
              <a:gd name="T36" fmla="*/ 1030 w 1508"/>
              <a:gd name="T37" fmla="*/ 142 h 2080"/>
              <a:gd name="T38" fmla="*/ 1054 w 1508"/>
              <a:gd name="T39" fmla="*/ 124 h 2080"/>
              <a:gd name="T40" fmla="*/ 1222 w 1508"/>
              <a:gd name="T41" fmla="*/ 104 h 2080"/>
              <a:gd name="T42" fmla="*/ 1246 w 1508"/>
              <a:gd name="T43" fmla="*/ 186 h 2080"/>
              <a:gd name="T44" fmla="*/ 1267 w 1508"/>
              <a:gd name="T45" fmla="*/ 128 h 2080"/>
              <a:gd name="T46" fmla="*/ 1295 w 1508"/>
              <a:gd name="T47" fmla="*/ 87 h 2080"/>
              <a:gd name="T48" fmla="*/ 1074 w 1508"/>
              <a:gd name="T49" fmla="*/ 66 h 2080"/>
              <a:gd name="T50" fmla="*/ 1054 w 1508"/>
              <a:gd name="T51" fmla="*/ 87 h 2080"/>
              <a:gd name="T52" fmla="*/ 1092 w 1508"/>
              <a:gd name="T53" fmla="*/ 21 h 2080"/>
              <a:gd name="T54" fmla="*/ 954 w 1508"/>
              <a:gd name="T55" fmla="*/ 38 h 2080"/>
              <a:gd name="T56" fmla="*/ 961 w 1508"/>
              <a:gd name="T57" fmla="*/ 100 h 2080"/>
              <a:gd name="T58" fmla="*/ 854 w 1508"/>
              <a:gd name="T59" fmla="*/ 87 h 2080"/>
              <a:gd name="T60" fmla="*/ 937 w 1508"/>
              <a:gd name="T61" fmla="*/ 25 h 2080"/>
              <a:gd name="T62" fmla="*/ 692 w 1508"/>
              <a:gd name="T63" fmla="*/ 52 h 2080"/>
              <a:gd name="T64" fmla="*/ 624 w 1508"/>
              <a:gd name="T65" fmla="*/ 66 h 2080"/>
              <a:gd name="T66" fmla="*/ 145 w 1508"/>
              <a:gd name="T67" fmla="*/ 124 h 2080"/>
              <a:gd name="T68" fmla="*/ 0 w 1508"/>
              <a:gd name="T69" fmla="*/ 190 h 2080"/>
              <a:gd name="T70" fmla="*/ 293 w 1508"/>
              <a:gd name="T71" fmla="*/ 286 h 2080"/>
              <a:gd name="T72" fmla="*/ 317 w 1508"/>
              <a:gd name="T73" fmla="*/ 393 h 2080"/>
              <a:gd name="T74" fmla="*/ 279 w 1508"/>
              <a:gd name="T75" fmla="*/ 727 h 2080"/>
              <a:gd name="T76" fmla="*/ 296 w 1508"/>
              <a:gd name="T77" fmla="*/ 672 h 2080"/>
              <a:gd name="T78" fmla="*/ 400 w 1508"/>
              <a:gd name="T79" fmla="*/ 823 h 2080"/>
              <a:gd name="T80" fmla="*/ 599 w 1508"/>
              <a:gd name="T81" fmla="*/ 947 h 2080"/>
              <a:gd name="T82" fmla="*/ 785 w 1508"/>
              <a:gd name="T83" fmla="*/ 1026 h 2080"/>
              <a:gd name="T84" fmla="*/ 761 w 1508"/>
              <a:gd name="T85" fmla="*/ 1219 h 2080"/>
              <a:gd name="T86" fmla="*/ 937 w 1508"/>
              <a:gd name="T87" fmla="*/ 1470 h 2080"/>
              <a:gd name="T88" fmla="*/ 988 w 1508"/>
              <a:gd name="T89" fmla="*/ 1866 h 2080"/>
              <a:gd name="T90" fmla="*/ 985 w 1508"/>
              <a:gd name="T91" fmla="*/ 1883 h 2080"/>
              <a:gd name="T92" fmla="*/ 999 w 1508"/>
              <a:gd name="T93" fmla="*/ 1949 h 2080"/>
              <a:gd name="T94" fmla="*/ 1185 w 1508"/>
              <a:gd name="T95" fmla="*/ 2045 h 2080"/>
              <a:gd name="T96" fmla="*/ 1098 w 1508"/>
              <a:gd name="T97" fmla="*/ 1908 h 2080"/>
              <a:gd name="T98" fmla="*/ 1136 w 1508"/>
              <a:gd name="T99" fmla="*/ 1828 h 2080"/>
              <a:gd name="T100" fmla="*/ 1222 w 1508"/>
              <a:gd name="T101" fmla="*/ 1732 h 2080"/>
              <a:gd name="T102" fmla="*/ 1384 w 1508"/>
              <a:gd name="T103" fmla="*/ 1539 h 2080"/>
              <a:gd name="T104" fmla="*/ 1240 w 1508"/>
              <a:gd name="T105" fmla="*/ 118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08" h="2080">
                <a:moveTo>
                  <a:pt x="1470" y="1250"/>
                </a:moveTo>
                <a:cubicBezTo>
                  <a:pt x="1414" y="1239"/>
                  <a:pt x="1400" y="1200"/>
                  <a:pt x="1329" y="1209"/>
                </a:cubicBezTo>
                <a:cubicBezTo>
                  <a:pt x="1315" y="1168"/>
                  <a:pt x="1257" y="1191"/>
                  <a:pt x="1240" y="1157"/>
                </a:cubicBezTo>
                <a:cubicBezTo>
                  <a:pt x="1247" y="1139"/>
                  <a:pt x="1220" y="1127"/>
                  <a:pt x="1222" y="1102"/>
                </a:cubicBezTo>
                <a:cubicBezTo>
                  <a:pt x="1202" y="1068"/>
                  <a:pt x="1159" y="1082"/>
                  <a:pt x="1129" y="1071"/>
                </a:cubicBezTo>
                <a:cubicBezTo>
                  <a:pt x="1104" y="1062"/>
                  <a:pt x="1103" y="1028"/>
                  <a:pt x="1074" y="1026"/>
                </a:cubicBezTo>
                <a:cubicBezTo>
                  <a:pt x="1071" y="1017"/>
                  <a:pt x="1069" y="1007"/>
                  <a:pt x="1064" y="999"/>
                </a:cubicBezTo>
                <a:cubicBezTo>
                  <a:pt x="1052" y="1016"/>
                  <a:pt x="1048" y="991"/>
                  <a:pt x="1030" y="995"/>
                </a:cubicBezTo>
                <a:cubicBezTo>
                  <a:pt x="997" y="1011"/>
                  <a:pt x="962" y="995"/>
                  <a:pt x="933" y="978"/>
                </a:cubicBezTo>
                <a:cubicBezTo>
                  <a:pt x="920" y="977"/>
                  <a:pt x="920" y="991"/>
                  <a:pt x="906" y="988"/>
                </a:cubicBezTo>
                <a:cubicBezTo>
                  <a:pt x="904" y="978"/>
                  <a:pt x="915" y="971"/>
                  <a:pt x="902" y="968"/>
                </a:cubicBezTo>
                <a:cubicBezTo>
                  <a:pt x="891" y="982"/>
                  <a:pt x="870" y="988"/>
                  <a:pt x="847" y="992"/>
                </a:cubicBezTo>
                <a:cubicBezTo>
                  <a:pt x="836" y="1003"/>
                  <a:pt x="836" y="1026"/>
                  <a:pt x="816" y="1030"/>
                </a:cubicBezTo>
                <a:cubicBezTo>
                  <a:pt x="799" y="1012"/>
                  <a:pt x="769" y="1015"/>
                  <a:pt x="747" y="1026"/>
                </a:cubicBezTo>
                <a:cubicBezTo>
                  <a:pt x="731" y="1019"/>
                  <a:pt x="720" y="1005"/>
                  <a:pt x="713" y="988"/>
                </a:cubicBezTo>
                <a:cubicBezTo>
                  <a:pt x="718" y="967"/>
                  <a:pt x="724" y="947"/>
                  <a:pt x="727" y="923"/>
                </a:cubicBezTo>
                <a:cubicBezTo>
                  <a:pt x="711" y="901"/>
                  <a:pt x="675" y="920"/>
                  <a:pt x="648" y="909"/>
                </a:cubicBezTo>
                <a:cubicBezTo>
                  <a:pt x="657" y="881"/>
                  <a:pt x="675" y="861"/>
                  <a:pt x="679" y="827"/>
                </a:cubicBezTo>
                <a:cubicBezTo>
                  <a:pt x="668" y="813"/>
                  <a:pt x="648" y="824"/>
                  <a:pt x="634" y="827"/>
                </a:cubicBezTo>
                <a:cubicBezTo>
                  <a:pt x="624" y="859"/>
                  <a:pt x="598" y="876"/>
                  <a:pt x="551" y="871"/>
                </a:cubicBezTo>
                <a:cubicBezTo>
                  <a:pt x="500" y="840"/>
                  <a:pt x="533" y="777"/>
                  <a:pt x="544" y="727"/>
                </a:cubicBezTo>
                <a:cubicBezTo>
                  <a:pt x="575" y="704"/>
                  <a:pt x="613" y="677"/>
                  <a:pt x="661" y="699"/>
                </a:cubicBezTo>
                <a:cubicBezTo>
                  <a:pt x="687" y="671"/>
                  <a:pt x="750" y="679"/>
                  <a:pt x="772" y="699"/>
                </a:cubicBezTo>
                <a:cubicBezTo>
                  <a:pt x="773" y="711"/>
                  <a:pt x="770" y="719"/>
                  <a:pt x="768" y="727"/>
                </a:cubicBezTo>
                <a:cubicBezTo>
                  <a:pt x="778" y="735"/>
                  <a:pt x="791" y="740"/>
                  <a:pt x="809" y="741"/>
                </a:cubicBezTo>
                <a:cubicBezTo>
                  <a:pt x="809" y="716"/>
                  <a:pt x="802" y="698"/>
                  <a:pt x="802" y="672"/>
                </a:cubicBezTo>
                <a:cubicBezTo>
                  <a:pt x="830" y="636"/>
                  <a:pt x="876" y="619"/>
                  <a:pt x="916" y="596"/>
                </a:cubicBezTo>
                <a:cubicBezTo>
                  <a:pt x="916" y="583"/>
                  <a:pt x="916" y="571"/>
                  <a:pt x="916" y="558"/>
                </a:cubicBezTo>
                <a:cubicBezTo>
                  <a:pt x="922" y="558"/>
                  <a:pt x="928" y="558"/>
                  <a:pt x="933" y="558"/>
                </a:cubicBezTo>
                <a:cubicBezTo>
                  <a:pt x="951" y="525"/>
                  <a:pt x="984" y="508"/>
                  <a:pt x="1026" y="500"/>
                </a:cubicBezTo>
                <a:cubicBezTo>
                  <a:pt x="1026" y="453"/>
                  <a:pt x="1079" y="459"/>
                  <a:pt x="1112" y="445"/>
                </a:cubicBezTo>
                <a:cubicBezTo>
                  <a:pt x="1109" y="452"/>
                  <a:pt x="1096" y="459"/>
                  <a:pt x="1105" y="469"/>
                </a:cubicBezTo>
                <a:cubicBezTo>
                  <a:pt x="1132" y="447"/>
                  <a:pt x="1187" y="454"/>
                  <a:pt x="1202" y="420"/>
                </a:cubicBezTo>
                <a:cubicBezTo>
                  <a:pt x="1183" y="415"/>
                  <a:pt x="1159" y="445"/>
                  <a:pt x="1143" y="420"/>
                </a:cubicBezTo>
                <a:cubicBezTo>
                  <a:pt x="1139" y="398"/>
                  <a:pt x="1157" y="398"/>
                  <a:pt x="1160" y="383"/>
                </a:cubicBezTo>
                <a:cubicBezTo>
                  <a:pt x="1152" y="371"/>
                  <a:pt x="1139" y="384"/>
                  <a:pt x="1129" y="376"/>
                </a:cubicBezTo>
                <a:cubicBezTo>
                  <a:pt x="1143" y="344"/>
                  <a:pt x="1177" y="374"/>
                  <a:pt x="1191" y="383"/>
                </a:cubicBezTo>
                <a:cubicBezTo>
                  <a:pt x="1204" y="374"/>
                  <a:pt x="1176" y="369"/>
                  <a:pt x="1185" y="366"/>
                </a:cubicBezTo>
                <a:cubicBezTo>
                  <a:pt x="1221" y="369"/>
                  <a:pt x="1247" y="349"/>
                  <a:pt x="1274" y="348"/>
                </a:cubicBezTo>
                <a:cubicBezTo>
                  <a:pt x="1263" y="368"/>
                  <a:pt x="1228" y="382"/>
                  <a:pt x="1229" y="403"/>
                </a:cubicBezTo>
                <a:cubicBezTo>
                  <a:pt x="1263" y="401"/>
                  <a:pt x="1284" y="411"/>
                  <a:pt x="1308" y="417"/>
                </a:cubicBezTo>
                <a:cubicBezTo>
                  <a:pt x="1314" y="405"/>
                  <a:pt x="1306" y="394"/>
                  <a:pt x="1308" y="376"/>
                </a:cubicBezTo>
                <a:cubicBezTo>
                  <a:pt x="1304" y="369"/>
                  <a:pt x="1284" y="377"/>
                  <a:pt x="1284" y="366"/>
                </a:cubicBezTo>
                <a:cubicBezTo>
                  <a:pt x="1290" y="347"/>
                  <a:pt x="1303" y="336"/>
                  <a:pt x="1305" y="314"/>
                </a:cubicBezTo>
                <a:cubicBezTo>
                  <a:pt x="1295" y="299"/>
                  <a:pt x="1282" y="287"/>
                  <a:pt x="1264" y="279"/>
                </a:cubicBezTo>
                <a:cubicBezTo>
                  <a:pt x="1257" y="257"/>
                  <a:pt x="1263" y="222"/>
                  <a:pt x="1246" y="211"/>
                </a:cubicBezTo>
                <a:cubicBezTo>
                  <a:pt x="1224" y="215"/>
                  <a:pt x="1220" y="237"/>
                  <a:pt x="1195" y="238"/>
                </a:cubicBezTo>
                <a:cubicBezTo>
                  <a:pt x="1189" y="234"/>
                  <a:pt x="1181" y="231"/>
                  <a:pt x="1181" y="221"/>
                </a:cubicBezTo>
                <a:cubicBezTo>
                  <a:pt x="1179" y="210"/>
                  <a:pt x="1192" y="213"/>
                  <a:pt x="1188" y="200"/>
                </a:cubicBezTo>
                <a:cubicBezTo>
                  <a:pt x="1173" y="196"/>
                  <a:pt x="1167" y="185"/>
                  <a:pt x="1157" y="176"/>
                </a:cubicBezTo>
                <a:cubicBezTo>
                  <a:pt x="1140" y="185"/>
                  <a:pt x="1122" y="175"/>
                  <a:pt x="1102" y="176"/>
                </a:cubicBezTo>
                <a:cubicBezTo>
                  <a:pt x="1059" y="209"/>
                  <a:pt x="1093" y="304"/>
                  <a:pt x="1002" y="293"/>
                </a:cubicBezTo>
                <a:cubicBezTo>
                  <a:pt x="993" y="314"/>
                  <a:pt x="994" y="344"/>
                  <a:pt x="964" y="345"/>
                </a:cubicBezTo>
                <a:cubicBezTo>
                  <a:pt x="944" y="324"/>
                  <a:pt x="965" y="308"/>
                  <a:pt x="971" y="286"/>
                </a:cubicBezTo>
                <a:cubicBezTo>
                  <a:pt x="921" y="290"/>
                  <a:pt x="912" y="254"/>
                  <a:pt x="865" y="255"/>
                </a:cubicBezTo>
                <a:cubicBezTo>
                  <a:pt x="870" y="236"/>
                  <a:pt x="863" y="238"/>
                  <a:pt x="858" y="224"/>
                </a:cubicBezTo>
                <a:cubicBezTo>
                  <a:pt x="896" y="178"/>
                  <a:pt x="969" y="166"/>
                  <a:pt x="1030" y="142"/>
                </a:cubicBezTo>
                <a:cubicBezTo>
                  <a:pt x="1027" y="152"/>
                  <a:pt x="1006" y="155"/>
                  <a:pt x="1016" y="166"/>
                </a:cubicBezTo>
                <a:cubicBezTo>
                  <a:pt x="1038" y="169"/>
                  <a:pt x="1063" y="155"/>
                  <a:pt x="1085" y="162"/>
                </a:cubicBezTo>
                <a:cubicBezTo>
                  <a:pt x="1088" y="139"/>
                  <a:pt x="1049" y="139"/>
                  <a:pt x="1054" y="124"/>
                </a:cubicBezTo>
                <a:cubicBezTo>
                  <a:pt x="1089" y="138"/>
                  <a:pt x="1124" y="104"/>
                  <a:pt x="1140" y="76"/>
                </a:cubicBezTo>
                <a:cubicBezTo>
                  <a:pt x="1158" y="77"/>
                  <a:pt x="1174" y="76"/>
                  <a:pt x="1188" y="73"/>
                </a:cubicBezTo>
                <a:cubicBezTo>
                  <a:pt x="1199" y="83"/>
                  <a:pt x="1210" y="95"/>
                  <a:pt x="1222" y="104"/>
                </a:cubicBezTo>
                <a:cubicBezTo>
                  <a:pt x="1205" y="134"/>
                  <a:pt x="1151" y="127"/>
                  <a:pt x="1126" y="149"/>
                </a:cubicBezTo>
                <a:cubicBezTo>
                  <a:pt x="1139" y="158"/>
                  <a:pt x="1153" y="146"/>
                  <a:pt x="1171" y="149"/>
                </a:cubicBezTo>
                <a:cubicBezTo>
                  <a:pt x="1188" y="169"/>
                  <a:pt x="1209" y="186"/>
                  <a:pt x="1246" y="186"/>
                </a:cubicBezTo>
                <a:cubicBezTo>
                  <a:pt x="1252" y="176"/>
                  <a:pt x="1234" y="172"/>
                  <a:pt x="1243" y="169"/>
                </a:cubicBezTo>
                <a:cubicBezTo>
                  <a:pt x="1261" y="176"/>
                  <a:pt x="1275" y="176"/>
                  <a:pt x="1281" y="155"/>
                </a:cubicBezTo>
                <a:cubicBezTo>
                  <a:pt x="1282" y="141"/>
                  <a:pt x="1264" y="145"/>
                  <a:pt x="1267" y="128"/>
                </a:cubicBezTo>
                <a:cubicBezTo>
                  <a:pt x="1284" y="115"/>
                  <a:pt x="1287" y="141"/>
                  <a:pt x="1302" y="142"/>
                </a:cubicBezTo>
                <a:cubicBezTo>
                  <a:pt x="1317" y="136"/>
                  <a:pt x="1335" y="132"/>
                  <a:pt x="1339" y="114"/>
                </a:cubicBezTo>
                <a:cubicBezTo>
                  <a:pt x="1330" y="100"/>
                  <a:pt x="1303" y="102"/>
                  <a:pt x="1295" y="87"/>
                </a:cubicBezTo>
                <a:cubicBezTo>
                  <a:pt x="1292" y="75"/>
                  <a:pt x="1300" y="73"/>
                  <a:pt x="1298" y="63"/>
                </a:cubicBezTo>
                <a:cubicBezTo>
                  <a:pt x="1276" y="51"/>
                  <a:pt x="1244" y="50"/>
                  <a:pt x="1236" y="25"/>
                </a:cubicBezTo>
                <a:cubicBezTo>
                  <a:pt x="1168" y="27"/>
                  <a:pt x="1078" y="8"/>
                  <a:pt x="1074" y="66"/>
                </a:cubicBezTo>
                <a:cubicBezTo>
                  <a:pt x="1078" y="74"/>
                  <a:pt x="1099" y="64"/>
                  <a:pt x="1095" y="80"/>
                </a:cubicBezTo>
                <a:cubicBezTo>
                  <a:pt x="1084" y="93"/>
                  <a:pt x="1068" y="101"/>
                  <a:pt x="1050" y="107"/>
                </a:cubicBezTo>
                <a:cubicBezTo>
                  <a:pt x="1042" y="99"/>
                  <a:pt x="1058" y="100"/>
                  <a:pt x="1054" y="87"/>
                </a:cubicBezTo>
                <a:cubicBezTo>
                  <a:pt x="1046" y="82"/>
                  <a:pt x="1032" y="83"/>
                  <a:pt x="1033" y="69"/>
                </a:cubicBezTo>
                <a:cubicBezTo>
                  <a:pt x="1037" y="62"/>
                  <a:pt x="1035" y="49"/>
                  <a:pt x="1040" y="42"/>
                </a:cubicBezTo>
                <a:cubicBezTo>
                  <a:pt x="1056" y="34"/>
                  <a:pt x="1088" y="42"/>
                  <a:pt x="1092" y="21"/>
                </a:cubicBezTo>
                <a:cubicBezTo>
                  <a:pt x="1058" y="0"/>
                  <a:pt x="1037" y="36"/>
                  <a:pt x="1012" y="45"/>
                </a:cubicBezTo>
                <a:cubicBezTo>
                  <a:pt x="1014" y="35"/>
                  <a:pt x="1025" y="35"/>
                  <a:pt x="1023" y="21"/>
                </a:cubicBezTo>
                <a:cubicBezTo>
                  <a:pt x="999" y="16"/>
                  <a:pt x="968" y="32"/>
                  <a:pt x="954" y="38"/>
                </a:cubicBezTo>
                <a:cubicBezTo>
                  <a:pt x="960" y="55"/>
                  <a:pt x="979" y="54"/>
                  <a:pt x="992" y="56"/>
                </a:cubicBezTo>
                <a:cubicBezTo>
                  <a:pt x="982" y="64"/>
                  <a:pt x="980" y="75"/>
                  <a:pt x="985" y="90"/>
                </a:cubicBezTo>
                <a:cubicBezTo>
                  <a:pt x="978" y="95"/>
                  <a:pt x="971" y="99"/>
                  <a:pt x="961" y="100"/>
                </a:cubicBezTo>
                <a:cubicBezTo>
                  <a:pt x="958" y="87"/>
                  <a:pt x="976" y="95"/>
                  <a:pt x="971" y="80"/>
                </a:cubicBezTo>
                <a:cubicBezTo>
                  <a:pt x="950" y="68"/>
                  <a:pt x="933" y="86"/>
                  <a:pt x="926" y="100"/>
                </a:cubicBezTo>
                <a:cubicBezTo>
                  <a:pt x="900" y="98"/>
                  <a:pt x="861" y="109"/>
                  <a:pt x="854" y="87"/>
                </a:cubicBezTo>
                <a:cubicBezTo>
                  <a:pt x="883" y="95"/>
                  <a:pt x="903" y="86"/>
                  <a:pt x="923" y="76"/>
                </a:cubicBezTo>
                <a:cubicBezTo>
                  <a:pt x="925" y="62"/>
                  <a:pt x="909" y="68"/>
                  <a:pt x="909" y="56"/>
                </a:cubicBezTo>
                <a:cubicBezTo>
                  <a:pt x="912" y="38"/>
                  <a:pt x="932" y="40"/>
                  <a:pt x="937" y="25"/>
                </a:cubicBezTo>
                <a:cubicBezTo>
                  <a:pt x="918" y="13"/>
                  <a:pt x="900" y="41"/>
                  <a:pt x="882" y="42"/>
                </a:cubicBezTo>
                <a:cubicBezTo>
                  <a:pt x="863" y="43"/>
                  <a:pt x="828" y="20"/>
                  <a:pt x="820" y="18"/>
                </a:cubicBezTo>
                <a:cubicBezTo>
                  <a:pt x="765" y="3"/>
                  <a:pt x="716" y="18"/>
                  <a:pt x="692" y="52"/>
                </a:cubicBezTo>
                <a:cubicBezTo>
                  <a:pt x="704" y="69"/>
                  <a:pt x="734" y="40"/>
                  <a:pt x="751" y="52"/>
                </a:cubicBezTo>
                <a:cubicBezTo>
                  <a:pt x="746" y="65"/>
                  <a:pt x="743" y="79"/>
                  <a:pt x="734" y="87"/>
                </a:cubicBezTo>
                <a:cubicBezTo>
                  <a:pt x="703" y="74"/>
                  <a:pt x="650" y="83"/>
                  <a:pt x="624" y="66"/>
                </a:cubicBezTo>
                <a:cubicBezTo>
                  <a:pt x="592" y="77"/>
                  <a:pt x="539" y="78"/>
                  <a:pt x="496" y="87"/>
                </a:cubicBezTo>
                <a:cubicBezTo>
                  <a:pt x="387" y="48"/>
                  <a:pt x="247" y="54"/>
                  <a:pt x="145" y="94"/>
                </a:cubicBezTo>
                <a:cubicBezTo>
                  <a:pt x="144" y="103"/>
                  <a:pt x="155" y="118"/>
                  <a:pt x="145" y="124"/>
                </a:cubicBezTo>
                <a:cubicBezTo>
                  <a:pt x="116" y="120"/>
                  <a:pt x="73" y="118"/>
                  <a:pt x="62" y="142"/>
                </a:cubicBezTo>
                <a:cubicBezTo>
                  <a:pt x="70" y="161"/>
                  <a:pt x="100" y="138"/>
                  <a:pt x="111" y="155"/>
                </a:cubicBezTo>
                <a:cubicBezTo>
                  <a:pt x="76" y="169"/>
                  <a:pt x="23" y="164"/>
                  <a:pt x="0" y="190"/>
                </a:cubicBezTo>
                <a:cubicBezTo>
                  <a:pt x="56" y="230"/>
                  <a:pt x="159" y="234"/>
                  <a:pt x="217" y="204"/>
                </a:cubicBezTo>
                <a:cubicBezTo>
                  <a:pt x="241" y="224"/>
                  <a:pt x="301" y="207"/>
                  <a:pt x="303" y="248"/>
                </a:cubicBezTo>
                <a:cubicBezTo>
                  <a:pt x="290" y="258"/>
                  <a:pt x="305" y="274"/>
                  <a:pt x="293" y="286"/>
                </a:cubicBezTo>
                <a:cubicBezTo>
                  <a:pt x="301" y="297"/>
                  <a:pt x="318" y="278"/>
                  <a:pt x="321" y="293"/>
                </a:cubicBezTo>
                <a:cubicBezTo>
                  <a:pt x="308" y="312"/>
                  <a:pt x="321" y="355"/>
                  <a:pt x="300" y="366"/>
                </a:cubicBezTo>
                <a:cubicBezTo>
                  <a:pt x="305" y="376"/>
                  <a:pt x="317" y="378"/>
                  <a:pt x="317" y="393"/>
                </a:cubicBezTo>
                <a:cubicBezTo>
                  <a:pt x="289" y="462"/>
                  <a:pt x="207" y="493"/>
                  <a:pt x="235" y="606"/>
                </a:cubicBezTo>
                <a:cubicBezTo>
                  <a:pt x="282" y="611"/>
                  <a:pt x="267" y="680"/>
                  <a:pt x="290" y="710"/>
                </a:cubicBezTo>
                <a:cubicBezTo>
                  <a:pt x="290" y="719"/>
                  <a:pt x="279" y="718"/>
                  <a:pt x="279" y="727"/>
                </a:cubicBezTo>
                <a:cubicBezTo>
                  <a:pt x="284" y="738"/>
                  <a:pt x="299" y="739"/>
                  <a:pt x="307" y="748"/>
                </a:cubicBezTo>
                <a:cubicBezTo>
                  <a:pt x="303" y="776"/>
                  <a:pt x="325" y="795"/>
                  <a:pt x="341" y="792"/>
                </a:cubicBezTo>
                <a:cubicBezTo>
                  <a:pt x="326" y="752"/>
                  <a:pt x="311" y="712"/>
                  <a:pt x="296" y="672"/>
                </a:cubicBezTo>
                <a:cubicBezTo>
                  <a:pt x="302" y="668"/>
                  <a:pt x="304" y="661"/>
                  <a:pt x="314" y="662"/>
                </a:cubicBezTo>
                <a:cubicBezTo>
                  <a:pt x="327" y="669"/>
                  <a:pt x="323" y="680"/>
                  <a:pt x="321" y="696"/>
                </a:cubicBezTo>
                <a:cubicBezTo>
                  <a:pt x="345" y="740"/>
                  <a:pt x="380" y="774"/>
                  <a:pt x="400" y="823"/>
                </a:cubicBezTo>
                <a:cubicBezTo>
                  <a:pt x="400" y="835"/>
                  <a:pt x="390" y="836"/>
                  <a:pt x="393" y="851"/>
                </a:cubicBezTo>
                <a:cubicBezTo>
                  <a:pt x="435" y="881"/>
                  <a:pt x="487" y="926"/>
                  <a:pt x="555" y="909"/>
                </a:cubicBezTo>
                <a:cubicBezTo>
                  <a:pt x="575" y="914"/>
                  <a:pt x="578" y="937"/>
                  <a:pt x="599" y="947"/>
                </a:cubicBezTo>
                <a:cubicBezTo>
                  <a:pt x="631" y="962"/>
                  <a:pt x="681" y="952"/>
                  <a:pt x="679" y="1006"/>
                </a:cubicBezTo>
                <a:cubicBezTo>
                  <a:pt x="706" y="1021"/>
                  <a:pt x="729" y="1043"/>
                  <a:pt x="761" y="1054"/>
                </a:cubicBezTo>
                <a:cubicBezTo>
                  <a:pt x="766" y="1042"/>
                  <a:pt x="766" y="1025"/>
                  <a:pt x="785" y="1026"/>
                </a:cubicBezTo>
                <a:cubicBezTo>
                  <a:pt x="802" y="1045"/>
                  <a:pt x="809" y="1073"/>
                  <a:pt x="806" y="1112"/>
                </a:cubicBezTo>
                <a:cubicBezTo>
                  <a:pt x="786" y="1140"/>
                  <a:pt x="754" y="1154"/>
                  <a:pt x="751" y="1198"/>
                </a:cubicBezTo>
                <a:cubicBezTo>
                  <a:pt x="749" y="1211"/>
                  <a:pt x="763" y="1207"/>
                  <a:pt x="761" y="1219"/>
                </a:cubicBezTo>
                <a:cubicBezTo>
                  <a:pt x="758" y="1231"/>
                  <a:pt x="742" y="1230"/>
                  <a:pt x="744" y="1247"/>
                </a:cubicBezTo>
                <a:cubicBezTo>
                  <a:pt x="777" y="1299"/>
                  <a:pt x="815" y="1347"/>
                  <a:pt x="840" y="1408"/>
                </a:cubicBezTo>
                <a:cubicBezTo>
                  <a:pt x="876" y="1443"/>
                  <a:pt x="916" y="1429"/>
                  <a:pt x="937" y="1470"/>
                </a:cubicBezTo>
                <a:cubicBezTo>
                  <a:pt x="961" y="1521"/>
                  <a:pt x="934" y="1601"/>
                  <a:pt x="951" y="1670"/>
                </a:cubicBezTo>
                <a:cubicBezTo>
                  <a:pt x="958" y="1699"/>
                  <a:pt x="967" y="1744"/>
                  <a:pt x="954" y="1777"/>
                </a:cubicBezTo>
                <a:cubicBezTo>
                  <a:pt x="977" y="1795"/>
                  <a:pt x="961" y="1852"/>
                  <a:pt x="988" y="1866"/>
                </a:cubicBezTo>
                <a:cubicBezTo>
                  <a:pt x="990" y="1860"/>
                  <a:pt x="984" y="1846"/>
                  <a:pt x="992" y="1846"/>
                </a:cubicBezTo>
                <a:cubicBezTo>
                  <a:pt x="997" y="1853"/>
                  <a:pt x="1000" y="1862"/>
                  <a:pt x="999" y="1877"/>
                </a:cubicBezTo>
                <a:cubicBezTo>
                  <a:pt x="998" y="1883"/>
                  <a:pt x="987" y="1879"/>
                  <a:pt x="985" y="1883"/>
                </a:cubicBezTo>
                <a:cubicBezTo>
                  <a:pt x="990" y="1897"/>
                  <a:pt x="991" y="1900"/>
                  <a:pt x="988" y="1918"/>
                </a:cubicBezTo>
                <a:cubicBezTo>
                  <a:pt x="991" y="1925"/>
                  <a:pt x="1005" y="1922"/>
                  <a:pt x="1006" y="1932"/>
                </a:cubicBezTo>
                <a:cubicBezTo>
                  <a:pt x="1002" y="1936"/>
                  <a:pt x="1002" y="1944"/>
                  <a:pt x="999" y="1949"/>
                </a:cubicBezTo>
                <a:cubicBezTo>
                  <a:pt x="1008" y="1968"/>
                  <a:pt x="1026" y="1978"/>
                  <a:pt x="1033" y="2000"/>
                </a:cubicBezTo>
                <a:cubicBezTo>
                  <a:pt x="1050" y="2007"/>
                  <a:pt x="1061" y="2018"/>
                  <a:pt x="1071" y="2031"/>
                </a:cubicBezTo>
                <a:cubicBezTo>
                  <a:pt x="1104" y="2037"/>
                  <a:pt x="1155" y="2080"/>
                  <a:pt x="1185" y="2045"/>
                </a:cubicBezTo>
                <a:cubicBezTo>
                  <a:pt x="1156" y="2027"/>
                  <a:pt x="1120" y="2015"/>
                  <a:pt x="1109" y="1980"/>
                </a:cubicBezTo>
                <a:cubicBezTo>
                  <a:pt x="1121" y="1968"/>
                  <a:pt x="1124" y="1947"/>
                  <a:pt x="1133" y="1932"/>
                </a:cubicBezTo>
                <a:cubicBezTo>
                  <a:pt x="1125" y="1920"/>
                  <a:pt x="1100" y="1925"/>
                  <a:pt x="1098" y="1908"/>
                </a:cubicBezTo>
                <a:cubicBezTo>
                  <a:pt x="1114" y="1894"/>
                  <a:pt x="1118" y="1870"/>
                  <a:pt x="1126" y="1849"/>
                </a:cubicBezTo>
                <a:cubicBezTo>
                  <a:pt x="1114" y="1847"/>
                  <a:pt x="1104" y="1843"/>
                  <a:pt x="1102" y="1832"/>
                </a:cubicBezTo>
                <a:cubicBezTo>
                  <a:pt x="1114" y="1831"/>
                  <a:pt x="1130" y="1834"/>
                  <a:pt x="1136" y="1828"/>
                </a:cubicBezTo>
                <a:cubicBezTo>
                  <a:pt x="1137" y="1818"/>
                  <a:pt x="1134" y="1803"/>
                  <a:pt x="1140" y="1797"/>
                </a:cubicBezTo>
                <a:cubicBezTo>
                  <a:pt x="1210" y="1808"/>
                  <a:pt x="1206" y="1745"/>
                  <a:pt x="1178" y="1725"/>
                </a:cubicBezTo>
                <a:cubicBezTo>
                  <a:pt x="1194" y="1726"/>
                  <a:pt x="1203" y="1734"/>
                  <a:pt x="1222" y="1732"/>
                </a:cubicBezTo>
                <a:cubicBezTo>
                  <a:pt x="1248" y="1725"/>
                  <a:pt x="1243" y="1695"/>
                  <a:pt x="1257" y="1670"/>
                </a:cubicBezTo>
                <a:cubicBezTo>
                  <a:pt x="1273" y="1642"/>
                  <a:pt x="1310" y="1628"/>
                  <a:pt x="1291" y="1581"/>
                </a:cubicBezTo>
                <a:cubicBezTo>
                  <a:pt x="1312" y="1557"/>
                  <a:pt x="1342" y="1542"/>
                  <a:pt x="1384" y="1539"/>
                </a:cubicBezTo>
                <a:cubicBezTo>
                  <a:pt x="1412" y="1502"/>
                  <a:pt x="1430" y="1451"/>
                  <a:pt x="1422" y="1388"/>
                </a:cubicBezTo>
                <a:cubicBezTo>
                  <a:pt x="1443" y="1347"/>
                  <a:pt x="1508" y="1309"/>
                  <a:pt x="1470" y="1250"/>
                </a:cubicBezTo>
                <a:close/>
                <a:moveTo>
                  <a:pt x="1240" y="118"/>
                </a:moveTo>
                <a:cubicBezTo>
                  <a:pt x="1240" y="121"/>
                  <a:pt x="1235" y="120"/>
                  <a:pt x="1233" y="121"/>
                </a:cubicBezTo>
                <a:cubicBezTo>
                  <a:pt x="1233" y="118"/>
                  <a:pt x="1237" y="118"/>
                  <a:pt x="1240" y="11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íŝľïḑe">
            <a:extLst>
              <a:ext uri="{FF2B5EF4-FFF2-40B4-BE49-F238E27FC236}">
                <a16:creationId xmlns:a16="http://schemas.microsoft.com/office/drawing/2014/main" id="{519C61A3-68D5-468F-9C4D-221721C21DC0}"/>
              </a:ext>
            </a:extLst>
          </p:cNvPr>
          <p:cNvSpPr/>
          <p:nvPr/>
        </p:nvSpPr>
        <p:spPr bwMode="auto">
          <a:xfrm>
            <a:off x="12829750" y="3066588"/>
            <a:ext cx="478105" cy="335036"/>
          </a:xfrm>
          <a:custGeom>
            <a:avLst/>
            <a:gdLst>
              <a:gd name="T0" fmla="*/ 59 w 289"/>
              <a:gd name="T1" fmla="*/ 79 h 203"/>
              <a:gd name="T2" fmla="*/ 0 w 289"/>
              <a:gd name="T3" fmla="*/ 52 h 203"/>
              <a:gd name="T4" fmla="*/ 17 w 289"/>
              <a:gd name="T5" fmla="*/ 86 h 203"/>
              <a:gd name="T6" fmla="*/ 107 w 289"/>
              <a:gd name="T7" fmla="*/ 138 h 203"/>
              <a:gd name="T8" fmla="*/ 90 w 289"/>
              <a:gd name="T9" fmla="*/ 165 h 203"/>
              <a:gd name="T10" fmla="*/ 145 w 289"/>
              <a:gd name="T11" fmla="*/ 179 h 203"/>
              <a:gd name="T12" fmla="*/ 200 w 289"/>
              <a:gd name="T13" fmla="*/ 155 h 203"/>
              <a:gd name="T14" fmla="*/ 241 w 289"/>
              <a:gd name="T15" fmla="*/ 193 h 203"/>
              <a:gd name="T16" fmla="*/ 289 w 289"/>
              <a:gd name="T17" fmla="*/ 203 h 203"/>
              <a:gd name="T18" fmla="*/ 245 w 289"/>
              <a:gd name="T19" fmla="*/ 148 h 203"/>
              <a:gd name="T20" fmla="*/ 251 w 289"/>
              <a:gd name="T21" fmla="*/ 127 h 203"/>
              <a:gd name="T22" fmla="*/ 214 w 289"/>
              <a:gd name="T23" fmla="*/ 93 h 203"/>
              <a:gd name="T24" fmla="*/ 59 w 289"/>
              <a:gd name="T25" fmla="*/ 7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9" h="203">
                <a:moveTo>
                  <a:pt x="59" y="79"/>
                </a:moveTo>
                <a:cubicBezTo>
                  <a:pt x="49" y="62"/>
                  <a:pt x="15" y="0"/>
                  <a:pt x="0" y="52"/>
                </a:cubicBezTo>
                <a:cubicBezTo>
                  <a:pt x="5" y="64"/>
                  <a:pt x="17" y="69"/>
                  <a:pt x="17" y="86"/>
                </a:cubicBezTo>
                <a:cubicBezTo>
                  <a:pt x="53" y="97"/>
                  <a:pt x="95" y="103"/>
                  <a:pt x="107" y="138"/>
                </a:cubicBezTo>
                <a:cubicBezTo>
                  <a:pt x="103" y="149"/>
                  <a:pt x="88" y="148"/>
                  <a:pt x="90" y="165"/>
                </a:cubicBezTo>
                <a:cubicBezTo>
                  <a:pt x="119" y="154"/>
                  <a:pt x="130" y="175"/>
                  <a:pt x="145" y="179"/>
                </a:cubicBezTo>
                <a:cubicBezTo>
                  <a:pt x="184" y="190"/>
                  <a:pt x="177" y="158"/>
                  <a:pt x="200" y="155"/>
                </a:cubicBezTo>
                <a:cubicBezTo>
                  <a:pt x="224" y="152"/>
                  <a:pt x="231" y="172"/>
                  <a:pt x="241" y="193"/>
                </a:cubicBezTo>
                <a:cubicBezTo>
                  <a:pt x="258" y="196"/>
                  <a:pt x="274" y="199"/>
                  <a:pt x="289" y="203"/>
                </a:cubicBezTo>
                <a:cubicBezTo>
                  <a:pt x="286" y="173"/>
                  <a:pt x="258" y="168"/>
                  <a:pt x="245" y="148"/>
                </a:cubicBezTo>
                <a:cubicBezTo>
                  <a:pt x="243" y="137"/>
                  <a:pt x="255" y="140"/>
                  <a:pt x="251" y="127"/>
                </a:cubicBezTo>
                <a:cubicBezTo>
                  <a:pt x="235" y="120"/>
                  <a:pt x="222" y="109"/>
                  <a:pt x="214" y="93"/>
                </a:cubicBezTo>
                <a:cubicBezTo>
                  <a:pt x="163" y="82"/>
                  <a:pt x="99" y="29"/>
                  <a:pt x="59" y="79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ṧļïḍè">
            <a:extLst>
              <a:ext uri="{FF2B5EF4-FFF2-40B4-BE49-F238E27FC236}">
                <a16:creationId xmlns:a16="http://schemas.microsoft.com/office/drawing/2014/main" id="{1A963F78-4AA3-4C56-BB67-64A506FDD7A3}"/>
              </a:ext>
            </a:extLst>
          </p:cNvPr>
          <p:cNvSpPr/>
          <p:nvPr/>
        </p:nvSpPr>
        <p:spPr bwMode="auto">
          <a:xfrm>
            <a:off x="12465738" y="3128162"/>
            <a:ext cx="119526" cy="135826"/>
          </a:xfrm>
          <a:custGeom>
            <a:avLst/>
            <a:gdLst>
              <a:gd name="T0" fmla="*/ 52 w 72"/>
              <a:gd name="T1" fmla="*/ 20 h 82"/>
              <a:gd name="T2" fmla="*/ 72 w 72"/>
              <a:gd name="T3" fmla="*/ 0 h 82"/>
              <a:gd name="T4" fmla="*/ 14 w 72"/>
              <a:gd name="T5" fmla="*/ 0 h 82"/>
              <a:gd name="T6" fmla="*/ 0 w 72"/>
              <a:gd name="T7" fmla="*/ 41 h 82"/>
              <a:gd name="T8" fmla="*/ 17 w 72"/>
              <a:gd name="T9" fmla="*/ 82 h 82"/>
              <a:gd name="T10" fmla="*/ 35 w 72"/>
              <a:gd name="T11" fmla="*/ 41 h 82"/>
              <a:gd name="T12" fmla="*/ 69 w 72"/>
              <a:gd name="T13" fmla="*/ 79 h 82"/>
              <a:gd name="T14" fmla="*/ 52 w 72"/>
              <a:gd name="T15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82">
                <a:moveTo>
                  <a:pt x="52" y="20"/>
                </a:moveTo>
                <a:cubicBezTo>
                  <a:pt x="63" y="18"/>
                  <a:pt x="70" y="11"/>
                  <a:pt x="72" y="0"/>
                </a:cubicBezTo>
                <a:cubicBezTo>
                  <a:pt x="45" y="4"/>
                  <a:pt x="37" y="13"/>
                  <a:pt x="14" y="0"/>
                </a:cubicBezTo>
                <a:cubicBezTo>
                  <a:pt x="13" y="17"/>
                  <a:pt x="4" y="27"/>
                  <a:pt x="0" y="41"/>
                </a:cubicBezTo>
                <a:cubicBezTo>
                  <a:pt x="16" y="45"/>
                  <a:pt x="4" y="76"/>
                  <a:pt x="17" y="82"/>
                </a:cubicBezTo>
                <a:cubicBezTo>
                  <a:pt x="31" y="76"/>
                  <a:pt x="21" y="47"/>
                  <a:pt x="35" y="41"/>
                </a:cubicBezTo>
                <a:cubicBezTo>
                  <a:pt x="42" y="58"/>
                  <a:pt x="44" y="80"/>
                  <a:pt x="69" y="79"/>
                </a:cubicBezTo>
                <a:cubicBezTo>
                  <a:pt x="72" y="50"/>
                  <a:pt x="56" y="42"/>
                  <a:pt x="52" y="20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iśḷiḓé">
            <a:extLst>
              <a:ext uri="{FF2B5EF4-FFF2-40B4-BE49-F238E27FC236}">
                <a16:creationId xmlns:a16="http://schemas.microsoft.com/office/drawing/2014/main" id="{B8FB9389-2260-47F4-8B7C-9E98FB41BDAD}"/>
              </a:ext>
            </a:extLst>
          </p:cNvPr>
          <p:cNvSpPr/>
          <p:nvPr/>
        </p:nvSpPr>
        <p:spPr bwMode="auto">
          <a:xfrm>
            <a:off x="13240847" y="3247688"/>
            <a:ext cx="76062" cy="48898"/>
          </a:xfrm>
          <a:custGeom>
            <a:avLst/>
            <a:gdLst>
              <a:gd name="T0" fmla="*/ 45 w 46"/>
              <a:gd name="T1" fmla="*/ 3 h 30"/>
              <a:gd name="T2" fmla="*/ 0 w 46"/>
              <a:gd name="T3" fmla="*/ 7 h 30"/>
              <a:gd name="T4" fmla="*/ 45 w 46"/>
              <a:gd name="T5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0">
                <a:moveTo>
                  <a:pt x="45" y="3"/>
                </a:moveTo>
                <a:cubicBezTo>
                  <a:pt x="39" y="0"/>
                  <a:pt x="11" y="4"/>
                  <a:pt x="0" y="7"/>
                </a:cubicBezTo>
                <a:cubicBezTo>
                  <a:pt x="4" y="27"/>
                  <a:pt x="46" y="30"/>
                  <a:pt x="45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í$líďe">
            <a:extLst>
              <a:ext uri="{FF2B5EF4-FFF2-40B4-BE49-F238E27FC236}">
                <a16:creationId xmlns:a16="http://schemas.microsoft.com/office/drawing/2014/main" id="{CB7F9BF4-C5C1-4C2D-A725-B6BA05915E58}"/>
              </a:ext>
            </a:extLst>
          </p:cNvPr>
          <p:cNvSpPr/>
          <p:nvPr/>
        </p:nvSpPr>
        <p:spPr bwMode="auto">
          <a:xfrm>
            <a:off x="12491092" y="3323750"/>
            <a:ext cx="45276" cy="32598"/>
          </a:xfrm>
          <a:custGeom>
            <a:avLst/>
            <a:gdLst>
              <a:gd name="T0" fmla="*/ 2 w 28"/>
              <a:gd name="T1" fmla="*/ 13 h 20"/>
              <a:gd name="T2" fmla="*/ 23 w 28"/>
              <a:gd name="T3" fmla="*/ 16 h 20"/>
              <a:gd name="T4" fmla="*/ 2 w 28"/>
              <a:gd name="T5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20">
                <a:moveTo>
                  <a:pt x="2" y="13"/>
                </a:moveTo>
                <a:cubicBezTo>
                  <a:pt x="3" y="20"/>
                  <a:pt x="17" y="14"/>
                  <a:pt x="23" y="16"/>
                </a:cubicBezTo>
                <a:cubicBezTo>
                  <a:pt x="28" y="4"/>
                  <a:pt x="0" y="0"/>
                  <a:pt x="2" y="1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iṡḻíḍé">
            <a:extLst>
              <a:ext uri="{FF2B5EF4-FFF2-40B4-BE49-F238E27FC236}">
                <a16:creationId xmlns:a16="http://schemas.microsoft.com/office/drawing/2014/main" id="{B846E668-142D-4D6C-97AA-F6E88853040E}"/>
              </a:ext>
            </a:extLst>
          </p:cNvPr>
          <p:cNvSpPr/>
          <p:nvPr/>
        </p:nvSpPr>
        <p:spPr bwMode="auto">
          <a:xfrm>
            <a:off x="12579832" y="3327372"/>
            <a:ext cx="90550" cy="63386"/>
          </a:xfrm>
          <a:custGeom>
            <a:avLst/>
            <a:gdLst>
              <a:gd name="T0" fmla="*/ 0 w 55"/>
              <a:gd name="T1" fmla="*/ 35 h 38"/>
              <a:gd name="T2" fmla="*/ 55 w 55"/>
              <a:gd name="T3" fmla="*/ 7 h 38"/>
              <a:gd name="T4" fmla="*/ 0 w 55"/>
              <a:gd name="T5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38">
                <a:moveTo>
                  <a:pt x="0" y="35"/>
                </a:moveTo>
                <a:cubicBezTo>
                  <a:pt x="18" y="38"/>
                  <a:pt x="40" y="18"/>
                  <a:pt x="55" y="7"/>
                </a:cubicBezTo>
                <a:cubicBezTo>
                  <a:pt x="33" y="0"/>
                  <a:pt x="9" y="18"/>
                  <a:pt x="0" y="35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$ḻidè">
            <a:extLst>
              <a:ext uri="{FF2B5EF4-FFF2-40B4-BE49-F238E27FC236}">
                <a16:creationId xmlns:a16="http://schemas.microsoft.com/office/drawing/2014/main" id="{D056A8B0-F8DF-4E14-82F0-6F733BB9A098}"/>
              </a:ext>
            </a:extLst>
          </p:cNvPr>
          <p:cNvSpPr/>
          <p:nvPr/>
        </p:nvSpPr>
        <p:spPr bwMode="auto">
          <a:xfrm>
            <a:off x="12467549" y="3356348"/>
            <a:ext cx="38032" cy="38032"/>
          </a:xfrm>
          <a:custGeom>
            <a:avLst/>
            <a:gdLst>
              <a:gd name="T0" fmla="*/ 2 w 23"/>
              <a:gd name="T1" fmla="*/ 3 h 23"/>
              <a:gd name="T2" fmla="*/ 23 w 23"/>
              <a:gd name="T3" fmla="*/ 10 h 23"/>
              <a:gd name="T4" fmla="*/ 2 w 23"/>
              <a:gd name="T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23">
                <a:moveTo>
                  <a:pt x="2" y="3"/>
                </a:moveTo>
                <a:cubicBezTo>
                  <a:pt x="0" y="15"/>
                  <a:pt x="20" y="23"/>
                  <a:pt x="23" y="10"/>
                </a:cubicBezTo>
                <a:cubicBezTo>
                  <a:pt x="17" y="7"/>
                  <a:pt x="14" y="0"/>
                  <a:pt x="2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ṣḻíḑé">
            <a:extLst>
              <a:ext uri="{FF2B5EF4-FFF2-40B4-BE49-F238E27FC236}">
                <a16:creationId xmlns:a16="http://schemas.microsoft.com/office/drawing/2014/main" id="{3AB7C8F5-0AF0-4647-8B12-9CCFFE7B33CD}"/>
              </a:ext>
            </a:extLst>
          </p:cNvPr>
          <p:cNvSpPr/>
          <p:nvPr/>
        </p:nvSpPr>
        <p:spPr bwMode="auto">
          <a:xfrm>
            <a:off x="12559910" y="3408868"/>
            <a:ext cx="852983" cy="751567"/>
          </a:xfrm>
          <a:custGeom>
            <a:avLst/>
            <a:gdLst>
              <a:gd name="T0" fmla="*/ 471 w 515"/>
              <a:gd name="T1" fmla="*/ 147 h 455"/>
              <a:gd name="T2" fmla="*/ 440 w 515"/>
              <a:gd name="T3" fmla="*/ 120 h 455"/>
              <a:gd name="T4" fmla="*/ 433 w 515"/>
              <a:gd name="T5" fmla="*/ 58 h 455"/>
              <a:gd name="T6" fmla="*/ 405 w 515"/>
              <a:gd name="T7" fmla="*/ 0 h 455"/>
              <a:gd name="T8" fmla="*/ 395 w 515"/>
              <a:gd name="T9" fmla="*/ 0 h 455"/>
              <a:gd name="T10" fmla="*/ 347 w 515"/>
              <a:gd name="T11" fmla="*/ 106 h 455"/>
              <a:gd name="T12" fmla="*/ 285 w 515"/>
              <a:gd name="T13" fmla="*/ 58 h 455"/>
              <a:gd name="T14" fmla="*/ 305 w 515"/>
              <a:gd name="T15" fmla="*/ 13 h 455"/>
              <a:gd name="T16" fmla="*/ 240 w 515"/>
              <a:gd name="T17" fmla="*/ 3 h 455"/>
              <a:gd name="T18" fmla="*/ 230 w 515"/>
              <a:gd name="T19" fmla="*/ 20 h 455"/>
              <a:gd name="T20" fmla="*/ 175 w 515"/>
              <a:gd name="T21" fmla="*/ 61 h 455"/>
              <a:gd name="T22" fmla="*/ 144 w 515"/>
              <a:gd name="T23" fmla="*/ 44 h 455"/>
              <a:gd name="T24" fmla="*/ 71 w 515"/>
              <a:gd name="T25" fmla="*/ 89 h 455"/>
              <a:gd name="T26" fmla="*/ 0 w 515"/>
              <a:gd name="T27" fmla="*/ 149 h 455"/>
              <a:gd name="T28" fmla="*/ 92 w 515"/>
              <a:gd name="T29" fmla="*/ 337 h 455"/>
              <a:gd name="T30" fmla="*/ 178 w 515"/>
              <a:gd name="T31" fmla="*/ 344 h 455"/>
              <a:gd name="T32" fmla="*/ 188 w 515"/>
              <a:gd name="T33" fmla="*/ 382 h 455"/>
              <a:gd name="T34" fmla="*/ 223 w 515"/>
              <a:gd name="T35" fmla="*/ 364 h 455"/>
              <a:gd name="T36" fmla="*/ 233 w 515"/>
              <a:gd name="T37" fmla="*/ 430 h 455"/>
              <a:gd name="T38" fmla="*/ 316 w 515"/>
              <a:gd name="T39" fmla="*/ 450 h 455"/>
              <a:gd name="T40" fmla="*/ 378 w 515"/>
              <a:gd name="T41" fmla="*/ 430 h 455"/>
              <a:gd name="T42" fmla="*/ 515 w 515"/>
              <a:gd name="T43" fmla="*/ 230 h 455"/>
              <a:gd name="T44" fmla="*/ 478 w 515"/>
              <a:gd name="T45" fmla="*/ 175 h 455"/>
              <a:gd name="T46" fmla="*/ 471 w 515"/>
              <a:gd name="T47" fmla="*/ 147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5" h="455">
                <a:moveTo>
                  <a:pt x="471" y="147"/>
                </a:moveTo>
                <a:cubicBezTo>
                  <a:pt x="462" y="136"/>
                  <a:pt x="446" y="135"/>
                  <a:pt x="440" y="120"/>
                </a:cubicBezTo>
                <a:cubicBezTo>
                  <a:pt x="432" y="103"/>
                  <a:pt x="438" y="79"/>
                  <a:pt x="433" y="58"/>
                </a:cubicBezTo>
                <a:cubicBezTo>
                  <a:pt x="404" y="54"/>
                  <a:pt x="418" y="23"/>
                  <a:pt x="405" y="0"/>
                </a:cubicBezTo>
                <a:cubicBezTo>
                  <a:pt x="402" y="0"/>
                  <a:pt x="398" y="0"/>
                  <a:pt x="395" y="0"/>
                </a:cubicBezTo>
                <a:cubicBezTo>
                  <a:pt x="371" y="27"/>
                  <a:pt x="383" y="90"/>
                  <a:pt x="347" y="106"/>
                </a:cubicBezTo>
                <a:cubicBezTo>
                  <a:pt x="326" y="90"/>
                  <a:pt x="298" y="82"/>
                  <a:pt x="285" y="58"/>
                </a:cubicBezTo>
                <a:cubicBezTo>
                  <a:pt x="296" y="47"/>
                  <a:pt x="310" y="29"/>
                  <a:pt x="305" y="13"/>
                </a:cubicBezTo>
                <a:cubicBezTo>
                  <a:pt x="279" y="22"/>
                  <a:pt x="261" y="10"/>
                  <a:pt x="240" y="3"/>
                </a:cubicBezTo>
                <a:cubicBezTo>
                  <a:pt x="232" y="4"/>
                  <a:pt x="241" y="22"/>
                  <a:pt x="230" y="20"/>
                </a:cubicBezTo>
                <a:cubicBezTo>
                  <a:pt x="199" y="8"/>
                  <a:pt x="197" y="53"/>
                  <a:pt x="175" y="61"/>
                </a:cubicBezTo>
                <a:cubicBezTo>
                  <a:pt x="165" y="55"/>
                  <a:pt x="159" y="45"/>
                  <a:pt x="144" y="44"/>
                </a:cubicBezTo>
                <a:cubicBezTo>
                  <a:pt x="109" y="49"/>
                  <a:pt x="113" y="92"/>
                  <a:pt x="71" y="89"/>
                </a:cubicBezTo>
                <a:cubicBezTo>
                  <a:pt x="66" y="127"/>
                  <a:pt x="34" y="139"/>
                  <a:pt x="0" y="149"/>
                </a:cubicBezTo>
                <a:cubicBezTo>
                  <a:pt x="26" y="214"/>
                  <a:pt x="56" y="277"/>
                  <a:pt x="92" y="337"/>
                </a:cubicBezTo>
                <a:cubicBezTo>
                  <a:pt x="122" y="330"/>
                  <a:pt x="154" y="330"/>
                  <a:pt x="178" y="344"/>
                </a:cubicBezTo>
                <a:cubicBezTo>
                  <a:pt x="180" y="358"/>
                  <a:pt x="192" y="362"/>
                  <a:pt x="188" y="382"/>
                </a:cubicBezTo>
                <a:cubicBezTo>
                  <a:pt x="205" y="381"/>
                  <a:pt x="208" y="367"/>
                  <a:pt x="223" y="364"/>
                </a:cubicBezTo>
                <a:cubicBezTo>
                  <a:pt x="221" y="395"/>
                  <a:pt x="242" y="400"/>
                  <a:pt x="233" y="430"/>
                </a:cubicBezTo>
                <a:cubicBezTo>
                  <a:pt x="257" y="455"/>
                  <a:pt x="291" y="434"/>
                  <a:pt x="316" y="450"/>
                </a:cubicBezTo>
                <a:cubicBezTo>
                  <a:pt x="331" y="438"/>
                  <a:pt x="352" y="431"/>
                  <a:pt x="378" y="430"/>
                </a:cubicBezTo>
                <a:cubicBezTo>
                  <a:pt x="420" y="359"/>
                  <a:pt x="510" y="337"/>
                  <a:pt x="515" y="230"/>
                </a:cubicBezTo>
                <a:cubicBezTo>
                  <a:pt x="507" y="210"/>
                  <a:pt x="488" y="196"/>
                  <a:pt x="478" y="175"/>
                </a:cubicBezTo>
                <a:cubicBezTo>
                  <a:pt x="474" y="168"/>
                  <a:pt x="476" y="155"/>
                  <a:pt x="471" y="147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ïśľíḑê">
            <a:extLst>
              <a:ext uri="{FF2B5EF4-FFF2-40B4-BE49-F238E27FC236}">
                <a16:creationId xmlns:a16="http://schemas.microsoft.com/office/drawing/2014/main" id="{623B8F7F-A4E6-4F76-81AD-D1202CC85F4F}"/>
              </a:ext>
            </a:extLst>
          </p:cNvPr>
          <p:cNvSpPr/>
          <p:nvPr/>
        </p:nvSpPr>
        <p:spPr bwMode="auto">
          <a:xfrm>
            <a:off x="12750066" y="3410678"/>
            <a:ext cx="23544" cy="21732"/>
          </a:xfrm>
          <a:custGeom>
            <a:avLst/>
            <a:gdLst>
              <a:gd name="T0" fmla="*/ 0 w 14"/>
              <a:gd name="T1" fmla="*/ 8 h 13"/>
              <a:gd name="T2" fmla="*/ 14 w 14"/>
              <a:gd name="T3" fmla="*/ 11 h 13"/>
              <a:gd name="T4" fmla="*/ 14 w 14"/>
              <a:gd name="T5" fmla="*/ 1 h 13"/>
              <a:gd name="T6" fmla="*/ 0 w 14"/>
              <a:gd name="T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3">
                <a:moveTo>
                  <a:pt x="0" y="8"/>
                </a:moveTo>
                <a:cubicBezTo>
                  <a:pt x="5" y="9"/>
                  <a:pt x="7" y="13"/>
                  <a:pt x="14" y="11"/>
                </a:cubicBezTo>
                <a:cubicBezTo>
                  <a:pt x="14" y="8"/>
                  <a:pt x="14" y="4"/>
                  <a:pt x="14" y="1"/>
                </a:cubicBezTo>
                <a:cubicBezTo>
                  <a:pt x="6" y="0"/>
                  <a:pt x="1" y="2"/>
                  <a:pt x="0" y="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ṣľidé">
            <a:extLst>
              <a:ext uri="{FF2B5EF4-FFF2-40B4-BE49-F238E27FC236}">
                <a16:creationId xmlns:a16="http://schemas.microsoft.com/office/drawing/2014/main" id="{57BF99F7-0DB2-425F-9FED-7572B18772D0}"/>
              </a:ext>
            </a:extLst>
          </p:cNvPr>
          <p:cNvSpPr/>
          <p:nvPr/>
        </p:nvSpPr>
        <p:spPr bwMode="auto">
          <a:xfrm>
            <a:off x="12938410" y="4187600"/>
            <a:ext cx="106850" cy="85118"/>
          </a:xfrm>
          <a:custGeom>
            <a:avLst/>
            <a:gdLst>
              <a:gd name="T0" fmla="*/ 9 w 64"/>
              <a:gd name="T1" fmla="*/ 51 h 51"/>
              <a:gd name="T2" fmla="*/ 64 w 64"/>
              <a:gd name="T3" fmla="*/ 9 h 51"/>
              <a:gd name="T4" fmla="*/ 9 w 64"/>
              <a:gd name="T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51">
                <a:moveTo>
                  <a:pt x="9" y="51"/>
                </a:moveTo>
                <a:cubicBezTo>
                  <a:pt x="41" y="51"/>
                  <a:pt x="58" y="36"/>
                  <a:pt x="64" y="9"/>
                </a:cubicBezTo>
                <a:cubicBezTo>
                  <a:pt x="21" y="0"/>
                  <a:pt x="0" y="15"/>
                  <a:pt x="9" y="51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şḷíḓe">
            <a:extLst>
              <a:ext uri="{FF2B5EF4-FFF2-40B4-BE49-F238E27FC236}">
                <a16:creationId xmlns:a16="http://schemas.microsoft.com/office/drawing/2014/main" id="{EA8BD75B-4B59-4577-8F71-F28D741936B7}"/>
              </a:ext>
            </a:extLst>
          </p:cNvPr>
          <p:cNvSpPr/>
          <p:nvPr/>
        </p:nvSpPr>
        <p:spPr bwMode="auto">
          <a:xfrm>
            <a:off x="17145372" y="3495796"/>
            <a:ext cx="432830" cy="434641"/>
          </a:xfrm>
          <a:custGeom>
            <a:avLst/>
            <a:gdLst>
              <a:gd name="T0" fmla="*/ 262 w 262"/>
              <a:gd name="T1" fmla="*/ 17 h 263"/>
              <a:gd name="T2" fmla="*/ 228 w 262"/>
              <a:gd name="T3" fmla="*/ 122 h 263"/>
              <a:gd name="T4" fmla="*/ 157 w 262"/>
              <a:gd name="T5" fmla="*/ 210 h 263"/>
              <a:gd name="T6" fmla="*/ 0 w 262"/>
              <a:gd name="T7" fmla="*/ 240 h 263"/>
              <a:gd name="T8" fmla="*/ 43 w 262"/>
              <a:gd name="T9" fmla="*/ 150 h 263"/>
              <a:gd name="T10" fmla="*/ 110 w 262"/>
              <a:gd name="T11" fmla="*/ 68 h 263"/>
              <a:gd name="T12" fmla="*/ 262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262" y="17"/>
                </a:moveTo>
                <a:cubicBezTo>
                  <a:pt x="261" y="52"/>
                  <a:pt x="245" y="88"/>
                  <a:pt x="228" y="122"/>
                </a:cubicBezTo>
                <a:cubicBezTo>
                  <a:pt x="209" y="155"/>
                  <a:pt x="188" y="187"/>
                  <a:pt x="157" y="210"/>
                </a:cubicBezTo>
                <a:cubicBezTo>
                  <a:pt x="97" y="257"/>
                  <a:pt x="39" y="263"/>
                  <a:pt x="0" y="240"/>
                </a:cubicBezTo>
                <a:cubicBezTo>
                  <a:pt x="8" y="210"/>
                  <a:pt x="24" y="179"/>
                  <a:pt x="43" y="150"/>
                </a:cubicBezTo>
                <a:cubicBezTo>
                  <a:pt x="60" y="120"/>
                  <a:pt x="83" y="92"/>
                  <a:pt x="110" y="68"/>
                </a:cubicBezTo>
                <a:cubicBezTo>
                  <a:pt x="166" y="20"/>
                  <a:pt x="221" y="0"/>
                  <a:pt x="262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išľïḓe">
            <a:extLst>
              <a:ext uri="{FF2B5EF4-FFF2-40B4-BE49-F238E27FC236}">
                <a16:creationId xmlns:a16="http://schemas.microsoft.com/office/drawing/2014/main" id="{BC05A699-2C00-4B06-88CC-D34727133EA3}"/>
              </a:ext>
            </a:extLst>
          </p:cNvPr>
          <p:cNvSpPr/>
          <p:nvPr/>
        </p:nvSpPr>
        <p:spPr bwMode="auto">
          <a:xfrm>
            <a:off x="16947973" y="3975712"/>
            <a:ext cx="488971" cy="383933"/>
          </a:xfrm>
          <a:custGeom>
            <a:avLst/>
            <a:gdLst>
              <a:gd name="T0" fmla="*/ 296 w 296"/>
              <a:gd name="T1" fmla="*/ 24 h 233"/>
              <a:gd name="T2" fmla="*/ 160 w 296"/>
              <a:gd name="T3" fmla="*/ 197 h 233"/>
              <a:gd name="T4" fmla="*/ 0 w 296"/>
              <a:gd name="T5" fmla="*/ 199 h 233"/>
              <a:gd name="T6" fmla="*/ 25 w 296"/>
              <a:gd name="T7" fmla="*/ 158 h 233"/>
              <a:gd name="T8" fmla="*/ 56 w 296"/>
              <a:gd name="T9" fmla="*/ 117 h 233"/>
              <a:gd name="T10" fmla="*/ 139 w 296"/>
              <a:gd name="T11" fmla="*/ 49 h 233"/>
              <a:gd name="T12" fmla="*/ 296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296" y="24"/>
                </a:moveTo>
                <a:cubicBezTo>
                  <a:pt x="280" y="93"/>
                  <a:pt x="222" y="159"/>
                  <a:pt x="160" y="197"/>
                </a:cubicBezTo>
                <a:cubicBezTo>
                  <a:pt x="94" y="233"/>
                  <a:pt x="33" y="228"/>
                  <a:pt x="0" y="199"/>
                </a:cubicBezTo>
                <a:cubicBezTo>
                  <a:pt x="7" y="185"/>
                  <a:pt x="15" y="171"/>
                  <a:pt x="25" y="158"/>
                </a:cubicBezTo>
                <a:cubicBezTo>
                  <a:pt x="36" y="145"/>
                  <a:pt x="45" y="130"/>
                  <a:pt x="56" y="117"/>
                </a:cubicBezTo>
                <a:cubicBezTo>
                  <a:pt x="79" y="91"/>
                  <a:pt x="107" y="68"/>
                  <a:pt x="139" y="49"/>
                </a:cubicBezTo>
                <a:cubicBezTo>
                  <a:pt x="200" y="11"/>
                  <a:pt x="257" y="0"/>
                  <a:pt x="296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îṧ1íḍe">
            <a:extLst>
              <a:ext uri="{FF2B5EF4-FFF2-40B4-BE49-F238E27FC236}">
                <a16:creationId xmlns:a16="http://schemas.microsoft.com/office/drawing/2014/main" id="{5BACE601-871C-4719-946C-D5009F9DDBA4}"/>
              </a:ext>
            </a:extLst>
          </p:cNvPr>
          <p:cNvSpPr/>
          <p:nvPr/>
        </p:nvSpPr>
        <p:spPr bwMode="auto">
          <a:xfrm>
            <a:off x="16683566" y="4424840"/>
            <a:ext cx="530625" cy="335036"/>
          </a:xfrm>
          <a:custGeom>
            <a:avLst/>
            <a:gdLst>
              <a:gd name="T0" fmla="*/ 321 w 321"/>
              <a:gd name="T1" fmla="*/ 31 h 203"/>
              <a:gd name="T2" fmla="*/ 255 w 321"/>
              <a:gd name="T3" fmla="*/ 119 h 203"/>
              <a:gd name="T4" fmla="*/ 157 w 321"/>
              <a:gd name="T5" fmla="*/ 177 h 203"/>
              <a:gd name="T6" fmla="*/ 0 w 321"/>
              <a:gd name="T7" fmla="*/ 152 h 203"/>
              <a:gd name="T8" fmla="*/ 69 w 321"/>
              <a:gd name="T9" fmla="*/ 81 h 203"/>
              <a:gd name="T10" fmla="*/ 162 w 321"/>
              <a:gd name="T11" fmla="*/ 28 h 203"/>
              <a:gd name="T12" fmla="*/ 321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321" y="31"/>
                </a:moveTo>
                <a:cubicBezTo>
                  <a:pt x="306" y="62"/>
                  <a:pt x="284" y="93"/>
                  <a:pt x="255" y="119"/>
                </a:cubicBezTo>
                <a:cubicBezTo>
                  <a:pt x="226" y="144"/>
                  <a:pt x="192" y="164"/>
                  <a:pt x="157" y="177"/>
                </a:cubicBezTo>
                <a:cubicBezTo>
                  <a:pt x="88" y="203"/>
                  <a:pt x="28" y="187"/>
                  <a:pt x="0" y="152"/>
                </a:cubicBezTo>
                <a:cubicBezTo>
                  <a:pt x="20" y="129"/>
                  <a:pt x="41" y="102"/>
                  <a:pt x="69" y="81"/>
                </a:cubicBezTo>
                <a:cubicBezTo>
                  <a:pt x="96" y="59"/>
                  <a:pt x="130" y="42"/>
                  <a:pt x="162" y="28"/>
                </a:cubicBezTo>
                <a:cubicBezTo>
                  <a:pt x="227" y="0"/>
                  <a:pt x="288" y="1"/>
                  <a:pt x="321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şļîḍé">
            <a:extLst>
              <a:ext uri="{FF2B5EF4-FFF2-40B4-BE49-F238E27FC236}">
                <a16:creationId xmlns:a16="http://schemas.microsoft.com/office/drawing/2014/main" id="{52D9BBBC-E8DF-47EE-AA82-BC4C621F1278}"/>
              </a:ext>
            </a:extLst>
          </p:cNvPr>
          <p:cNvSpPr/>
          <p:nvPr/>
        </p:nvSpPr>
        <p:spPr bwMode="auto">
          <a:xfrm>
            <a:off x="16359396" y="4812395"/>
            <a:ext cx="555979" cy="287950"/>
          </a:xfrm>
          <a:custGeom>
            <a:avLst/>
            <a:gdLst>
              <a:gd name="T0" fmla="*/ 337 w 337"/>
              <a:gd name="T1" fmla="*/ 47 h 174"/>
              <a:gd name="T2" fmla="*/ 256 w 337"/>
              <a:gd name="T3" fmla="*/ 122 h 174"/>
              <a:gd name="T4" fmla="*/ 205 w 337"/>
              <a:gd name="T5" fmla="*/ 148 h 174"/>
              <a:gd name="T6" fmla="*/ 149 w 337"/>
              <a:gd name="T7" fmla="*/ 162 h 174"/>
              <a:gd name="T8" fmla="*/ 0 w 337"/>
              <a:gd name="T9" fmla="*/ 112 h 174"/>
              <a:gd name="T10" fmla="*/ 80 w 337"/>
              <a:gd name="T11" fmla="*/ 53 h 174"/>
              <a:gd name="T12" fmla="*/ 129 w 337"/>
              <a:gd name="T13" fmla="*/ 32 h 174"/>
              <a:gd name="T14" fmla="*/ 180 w 337"/>
              <a:gd name="T15" fmla="*/ 16 h 174"/>
              <a:gd name="T16" fmla="*/ 337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337" y="47"/>
                </a:moveTo>
                <a:cubicBezTo>
                  <a:pt x="316" y="75"/>
                  <a:pt x="288" y="101"/>
                  <a:pt x="256" y="122"/>
                </a:cubicBezTo>
                <a:cubicBezTo>
                  <a:pt x="241" y="133"/>
                  <a:pt x="223" y="141"/>
                  <a:pt x="205" y="148"/>
                </a:cubicBezTo>
                <a:cubicBezTo>
                  <a:pt x="187" y="154"/>
                  <a:pt x="168" y="159"/>
                  <a:pt x="149" y="162"/>
                </a:cubicBezTo>
                <a:cubicBezTo>
                  <a:pt x="75" y="174"/>
                  <a:pt x="22" y="151"/>
                  <a:pt x="0" y="112"/>
                </a:cubicBezTo>
                <a:cubicBezTo>
                  <a:pt x="21" y="89"/>
                  <a:pt x="48" y="69"/>
                  <a:pt x="80" y="53"/>
                </a:cubicBezTo>
                <a:cubicBezTo>
                  <a:pt x="95" y="45"/>
                  <a:pt x="112" y="38"/>
                  <a:pt x="129" y="32"/>
                </a:cubicBezTo>
                <a:cubicBezTo>
                  <a:pt x="145" y="26"/>
                  <a:pt x="162" y="20"/>
                  <a:pt x="180" y="16"/>
                </a:cubicBezTo>
                <a:cubicBezTo>
                  <a:pt x="250" y="0"/>
                  <a:pt x="310" y="12"/>
                  <a:pt x="337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îŝḻiḍê">
            <a:extLst>
              <a:ext uri="{FF2B5EF4-FFF2-40B4-BE49-F238E27FC236}">
                <a16:creationId xmlns:a16="http://schemas.microsoft.com/office/drawing/2014/main" id="{75CF6FAB-EE12-44F1-AA0A-4A2CA18C61E7}"/>
              </a:ext>
            </a:extLst>
          </p:cNvPr>
          <p:cNvSpPr/>
          <p:nvPr/>
        </p:nvSpPr>
        <p:spPr bwMode="auto">
          <a:xfrm>
            <a:off x="15980897" y="5147431"/>
            <a:ext cx="570467" cy="235430"/>
          </a:xfrm>
          <a:custGeom>
            <a:avLst/>
            <a:gdLst>
              <a:gd name="T0" fmla="*/ 345 w 345"/>
              <a:gd name="T1" fmla="*/ 61 h 142"/>
              <a:gd name="T2" fmla="*/ 251 w 345"/>
              <a:gd name="T3" fmla="*/ 120 h 142"/>
              <a:gd name="T4" fmla="*/ 197 w 345"/>
              <a:gd name="T5" fmla="*/ 138 h 142"/>
              <a:gd name="T6" fmla="*/ 140 w 345"/>
              <a:gd name="T7" fmla="*/ 142 h 142"/>
              <a:gd name="T8" fmla="*/ 0 w 345"/>
              <a:gd name="T9" fmla="*/ 66 h 142"/>
              <a:gd name="T10" fmla="*/ 90 w 345"/>
              <a:gd name="T11" fmla="*/ 23 h 142"/>
              <a:gd name="T12" fmla="*/ 194 w 345"/>
              <a:gd name="T13" fmla="*/ 3 h 142"/>
              <a:gd name="T14" fmla="*/ 345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345" y="61"/>
                </a:moveTo>
                <a:cubicBezTo>
                  <a:pt x="319" y="84"/>
                  <a:pt x="287" y="105"/>
                  <a:pt x="251" y="120"/>
                </a:cubicBezTo>
                <a:cubicBezTo>
                  <a:pt x="234" y="127"/>
                  <a:pt x="215" y="133"/>
                  <a:pt x="197" y="138"/>
                </a:cubicBezTo>
                <a:cubicBezTo>
                  <a:pt x="178" y="141"/>
                  <a:pt x="159" y="142"/>
                  <a:pt x="140" y="142"/>
                </a:cubicBezTo>
                <a:cubicBezTo>
                  <a:pt x="64" y="140"/>
                  <a:pt x="15" y="108"/>
                  <a:pt x="0" y="66"/>
                </a:cubicBezTo>
                <a:cubicBezTo>
                  <a:pt x="26" y="47"/>
                  <a:pt x="56" y="33"/>
                  <a:pt x="90" y="23"/>
                </a:cubicBezTo>
                <a:cubicBezTo>
                  <a:pt x="124" y="13"/>
                  <a:pt x="158" y="4"/>
                  <a:pt x="194" y="3"/>
                </a:cubicBezTo>
                <a:cubicBezTo>
                  <a:pt x="267" y="0"/>
                  <a:pt x="324" y="22"/>
                  <a:pt x="345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iŝlíḍe">
            <a:extLst>
              <a:ext uri="{FF2B5EF4-FFF2-40B4-BE49-F238E27FC236}">
                <a16:creationId xmlns:a16="http://schemas.microsoft.com/office/drawing/2014/main" id="{C956DDD3-E36A-4114-B53F-B8B7846DFE2B}"/>
              </a:ext>
            </a:extLst>
          </p:cNvPr>
          <p:cNvSpPr/>
          <p:nvPr/>
        </p:nvSpPr>
        <p:spPr bwMode="auto">
          <a:xfrm>
            <a:off x="15567988" y="5391916"/>
            <a:ext cx="563223" cy="233620"/>
          </a:xfrm>
          <a:custGeom>
            <a:avLst/>
            <a:gdLst>
              <a:gd name="T0" fmla="*/ 340 w 340"/>
              <a:gd name="T1" fmla="*/ 88 h 141"/>
              <a:gd name="T2" fmla="*/ 238 w 340"/>
              <a:gd name="T3" fmla="*/ 130 h 141"/>
              <a:gd name="T4" fmla="*/ 124 w 340"/>
              <a:gd name="T5" fmla="*/ 134 h 141"/>
              <a:gd name="T6" fmla="*/ 0 w 340"/>
              <a:gd name="T7" fmla="*/ 34 h 141"/>
              <a:gd name="T8" fmla="*/ 95 w 340"/>
              <a:gd name="T9" fmla="*/ 7 h 141"/>
              <a:gd name="T10" fmla="*/ 202 w 340"/>
              <a:gd name="T11" fmla="*/ 6 h 141"/>
              <a:gd name="T12" fmla="*/ 340 w 340"/>
              <a:gd name="T13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141">
                <a:moveTo>
                  <a:pt x="340" y="88"/>
                </a:moveTo>
                <a:cubicBezTo>
                  <a:pt x="312" y="110"/>
                  <a:pt x="275" y="122"/>
                  <a:pt x="238" y="130"/>
                </a:cubicBezTo>
                <a:cubicBezTo>
                  <a:pt x="200" y="138"/>
                  <a:pt x="161" y="141"/>
                  <a:pt x="124" y="134"/>
                </a:cubicBezTo>
                <a:cubicBezTo>
                  <a:pt x="50" y="118"/>
                  <a:pt x="7" y="78"/>
                  <a:pt x="0" y="34"/>
                </a:cubicBezTo>
                <a:cubicBezTo>
                  <a:pt x="28" y="20"/>
                  <a:pt x="61" y="13"/>
                  <a:pt x="95" y="7"/>
                </a:cubicBezTo>
                <a:cubicBezTo>
                  <a:pt x="129" y="1"/>
                  <a:pt x="166" y="0"/>
                  <a:pt x="202" y="6"/>
                </a:cubicBezTo>
                <a:cubicBezTo>
                  <a:pt x="275" y="17"/>
                  <a:pt x="325" y="44"/>
                  <a:pt x="340" y="8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ṡḻîḋê">
            <a:extLst>
              <a:ext uri="{FF2B5EF4-FFF2-40B4-BE49-F238E27FC236}">
                <a16:creationId xmlns:a16="http://schemas.microsoft.com/office/drawing/2014/main" id="{AE61D0F9-6A9F-499D-BCEC-15AD8466F9D5}"/>
              </a:ext>
            </a:extLst>
          </p:cNvPr>
          <p:cNvSpPr/>
          <p:nvPr/>
        </p:nvSpPr>
        <p:spPr bwMode="auto">
          <a:xfrm>
            <a:off x="15126103" y="5547663"/>
            <a:ext cx="537869" cy="255352"/>
          </a:xfrm>
          <a:custGeom>
            <a:avLst/>
            <a:gdLst>
              <a:gd name="T0" fmla="*/ 325 w 325"/>
              <a:gd name="T1" fmla="*/ 122 h 154"/>
              <a:gd name="T2" fmla="*/ 105 w 325"/>
              <a:gd name="T3" fmla="*/ 130 h 154"/>
              <a:gd name="T4" fmla="*/ 26 w 325"/>
              <a:gd name="T5" fmla="*/ 77 h 154"/>
              <a:gd name="T6" fmla="*/ 0 w 325"/>
              <a:gd name="T7" fmla="*/ 11 h 154"/>
              <a:gd name="T8" fmla="*/ 48 w 325"/>
              <a:gd name="T9" fmla="*/ 4 h 154"/>
              <a:gd name="T10" fmla="*/ 98 w 325"/>
              <a:gd name="T11" fmla="*/ 0 h 154"/>
              <a:gd name="T12" fmla="*/ 204 w 325"/>
              <a:gd name="T13" fmla="*/ 19 h 154"/>
              <a:gd name="T14" fmla="*/ 325 w 325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154">
                <a:moveTo>
                  <a:pt x="325" y="122"/>
                </a:moveTo>
                <a:cubicBezTo>
                  <a:pt x="262" y="154"/>
                  <a:pt x="175" y="154"/>
                  <a:pt x="105" y="130"/>
                </a:cubicBezTo>
                <a:cubicBezTo>
                  <a:pt x="70" y="119"/>
                  <a:pt x="43" y="99"/>
                  <a:pt x="26" y="77"/>
                </a:cubicBezTo>
                <a:cubicBezTo>
                  <a:pt x="8" y="56"/>
                  <a:pt x="0" y="33"/>
                  <a:pt x="0" y="11"/>
                </a:cubicBezTo>
                <a:cubicBezTo>
                  <a:pt x="15" y="7"/>
                  <a:pt x="31" y="5"/>
                  <a:pt x="48" y="4"/>
                </a:cubicBezTo>
                <a:cubicBezTo>
                  <a:pt x="64" y="1"/>
                  <a:pt x="81" y="0"/>
                  <a:pt x="98" y="0"/>
                </a:cubicBezTo>
                <a:cubicBezTo>
                  <a:pt x="133" y="1"/>
                  <a:pt x="169" y="7"/>
                  <a:pt x="204" y="19"/>
                </a:cubicBezTo>
                <a:cubicBezTo>
                  <a:pt x="273" y="40"/>
                  <a:pt x="318" y="77"/>
                  <a:pt x="325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šľiďé">
            <a:extLst>
              <a:ext uri="{FF2B5EF4-FFF2-40B4-BE49-F238E27FC236}">
                <a16:creationId xmlns:a16="http://schemas.microsoft.com/office/drawing/2014/main" id="{E8523122-8187-4024-A7B9-9397286FB9BF}"/>
              </a:ext>
            </a:extLst>
          </p:cNvPr>
          <p:cNvSpPr/>
          <p:nvPr/>
        </p:nvSpPr>
        <p:spPr bwMode="auto">
          <a:xfrm>
            <a:off x="14658864" y="5600182"/>
            <a:ext cx="512515" cy="297005"/>
          </a:xfrm>
          <a:custGeom>
            <a:avLst/>
            <a:gdLst>
              <a:gd name="T0" fmla="*/ 309 w 310"/>
              <a:gd name="T1" fmla="*/ 169 h 179"/>
              <a:gd name="T2" fmla="*/ 199 w 310"/>
              <a:gd name="T3" fmla="*/ 175 h 179"/>
              <a:gd name="T4" fmla="*/ 91 w 310"/>
              <a:gd name="T5" fmla="*/ 137 h 179"/>
              <a:gd name="T6" fmla="*/ 8 w 310"/>
              <a:gd name="T7" fmla="*/ 4 h 179"/>
              <a:gd name="T8" fmla="*/ 106 w 310"/>
              <a:gd name="T9" fmla="*/ 9 h 179"/>
              <a:gd name="T10" fmla="*/ 207 w 310"/>
              <a:gd name="T11" fmla="*/ 45 h 179"/>
              <a:gd name="T12" fmla="*/ 309 w 310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179">
                <a:moveTo>
                  <a:pt x="309" y="169"/>
                </a:moveTo>
                <a:cubicBezTo>
                  <a:pt x="275" y="177"/>
                  <a:pt x="236" y="179"/>
                  <a:pt x="199" y="175"/>
                </a:cubicBezTo>
                <a:cubicBezTo>
                  <a:pt x="161" y="170"/>
                  <a:pt x="123" y="156"/>
                  <a:pt x="91" y="137"/>
                </a:cubicBezTo>
                <a:cubicBezTo>
                  <a:pt x="26" y="100"/>
                  <a:pt x="0" y="48"/>
                  <a:pt x="8" y="4"/>
                </a:cubicBezTo>
                <a:cubicBezTo>
                  <a:pt x="39" y="0"/>
                  <a:pt x="72" y="1"/>
                  <a:pt x="106" y="9"/>
                </a:cubicBezTo>
                <a:cubicBezTo>
                  <a:pt x="141" y="16"/>
                  <a:pt x="175" y="31"/>
                  <a:pt x="207" y="45"/>
                </a:cubicBezTo>
                <a:cubicBezTo>
                  <a:pt x="271" y="77"/>
                  <a:pt x="310" y="124"/>
                  <a:pt x="309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îṩlíḍe">
            <a:extLst>
              <a:ext uri="{FF2B5EF4-FFF2-40B4-BE49-F238E27FC236}">
                <a16:creationId xmlns:a16="http://schemas.microsoft.com/office/drawing/2014/main" id="{A78BCD71-E346-48DC-A9C6-DD8E56D97818}"/>
              </a:ext>
            </a:extLst>
          </p:cNvPr>
          <p:cNvSpPr/>
          <p:nvPr/>
        </p:nvSpPr>
        <p:spPr bwMode="auto">
          <a:xfrm>
            <a:off x="16931673" y="3403434"/>
            <a:ext cx="249919" cy="487161"/>
          </a:xfrm>
          <a:custGeom>
            <a:avLst/>
            <a:gdLst>
              <a:gd name="T0" fmla="*/ 127 w 151"/>
              <a:gd name="T1" fmla="*/ 295 h 295"/>
              <a:gd name="T2" fmla="*/ 23 w 151"/>
              <a:gd name="T3" fmla="*/ 181 h 295"/>
              <a:gd name="T4" fmla="*/ 3 w 151"/>
              <a:gd name="T5" fmla="*/ 87 h 295"/>
              <a:gd name="T6" fmla="*/ 13 w 151"/>
              <a:gd name="T7" fmla="*/ 0 h 295"/>
              <a:gd name="T8" fmla="*/ 131 w 151"/>
              <a:gd name="T9" fmla="*/ 98 h 295"/>
              <a:gd name="T10" fmla="*/ 151 w 151"/>
              <a:gd name="T11" fmla="*/ 200 h 295"/>
              <a:gd name="T12" fmla="*/ 127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127" y="295"/>
                </a:moveTo>
                <a:cubicBezTo>
                  <a:pt x="83" y="287"/>
                  <a:pt x="44" y="243"/>
                  <a:pt x="23" y="181"/>
                </a:cubicBezTo>
                <a:cubicBezTo>
                  <a:pt x="13" y="150"/>
                  <a:pt x="3" y="117"/>
                  <a:pt x="3" y="87"/>
                </a:cubicBezTo>
                <a:cubicBezTo>
                  <a:pt x="0" y="55"/>
                  <a:pt x="7" y="27"/>
                  <a:pt x="13" y="0"/>
                </a:cubicBezTo>
                <a:cubicBezTo>
                  <a:pt x="57" y="1"/>
                  <a:pt x="107" y="34"/>
                  <a:pt x="131" y="98"/>
                </a:cubicBezTo>
                <a:cubicBezTo>
                  <a:pt x="144" y="130"/>
                  <a:pt x="151" y="165"/>
                  <a:pt x="151" y="200"/>
                </a:cubicBezTo>
                <a:cubicBezTo>
                  <a:pt x="150" y="234"/>
                  <a:pt x="140" y="267"/>
                  <a:pt x="127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sļiḑe">
            <a:extLst>
              <a:ext uri="{FF2B5EF4-FFF2-40B4-BE49-F238E27FC236}">
                <a16:creationId xmlns:a16="http://schemas.microsoft.com/office/drawing/2014/main" id="{EE70D929-79F9-4739-A3B7-AC077258546F}"/>
              </a:ext>
            </a:extLst>
          </p:cNvPr>
          <p:cNvSpPr/>
          <p:nvPr/>
        </p:nvSpPr>
        <p:spPr bwMode="auto">
          <a:xfrm>
            <a:off x="16781360" y="3787367"/>
            <a:ext cx="239052" cy="514325"/>
          </a:xfrm>
          <a:custGeom>
            <a:avLst/>
            <a:gdLst>
              <a:gd name="T0" fmla="*/ 137 w 144"/>
              <a:gd name="T1" fmla="*/ 118 h 311"/>
              <a:gd name="T2" fmla="*/ 137 w 144"/>
              <a:gd name="T3" fmla="*/ 221 h 311"/>
              <a:gd name="T4" fmla="*/ 123 w 144"/>
              <a:gd name="T5" fmla="*/ 270 h 311"/>
              <a:gd name="T6" fmla="*/ 98 w 144"/>
              <a:gd name="T7" fmla="*/ 311 h 311"/>
              <a:gd name="T8" fmla="*/ 15 w 144"/>
              <a:gd name="T9" fmla="*/ 181 h 311"/>
              <a:gd name="T10" fmla="*/ 36 w 144"/>
              <a:gd name="T11" fmla="*/ 0 h 311"/>
              <a:gd name="T12" fmla="*/ 13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137" y="118"/>
                </a:moveTo>
                <a:cubicBezTo>
                  <a:pt x="144" y="151"/>
                  <a:pt x="144" y="187"/>
                  <a:pt x="137" y="221"/>
                </a:cubicBezTo>
                <a:cubicBezTo>
                  <a:pt x="134" y="238"/>
                  <a:pt x="130" y="255"/>
                  <a:pt x="123" y="270"/>
                </a:cubicBezTo>
                <a:cubicBezTo>
                  <a:pt x="116" y="285"/>
                  <a:pt x="108" y="299"/>
                  <a:pt x="98" y="311"/>
                </a:cubicBezTo>
                <a:cubicBezTo>
                  <a:pt x="56" y="295"/>
                  <a:pt x="27" y="247"/>
                  <a:pt x="15" y="181"/>
                </a:cubicBezTo>
                <a:cubicBezTo>
                  <a:pt x="0" y="113"/>
                  <a:pt x="15" y="50"/>
                  <a:pt x="36" y="0"/>
                </a:cubicBezTo>
                <a:cubicBezTo>
                  <a:pt x="79" y="9"/>
                  <a:pt x="122" y="50"/>
                  <a:pt x="13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íšľîḓe">
            <a:extLst>
              <a:ext uri="{FF2B5EF4-FFF2-40B4-BE49-F238E27FC236}">
                <a16:creationId xmlns:a16="http://schemas.microsoft.com/office/drawing/2014/main" id="{EC4438EB-80F4-4BE7-B3A5-7D6FE868465F}"/>
              </a:ext>
            </a:extLst>
          </p:cNvPr>
          <p:cNvSpPr/>
          <p:nvPr/>
        </p:nvSpPr>
        <p:spPr bwMode="auto">
          <a:xfrm>
            <a:off x="16578528" y="4149568"/>
            <a:ext cx="224564" cy="525191"/>
          </a:xfrm>
          <a:custGeom>
            <a:avLst/>
            <a:gdLst>
              <a:gd name="T0" fmla="*/ 133 w 136"/>
              <a:gd name="T1" fmla="*/ 133 h 317"/>
              <a:gd name="T2" fmla="*/ 115 w 136"/>
              <a:gd name="T3" fmla="*/ 234 h 317"/>
              <a:gd name="T4" fmla="*/ 62 w 136"/>
              <a:gd name="T5" fmla="*/ 317 h 317"/>
              <a:gd name="T6" fmla="*/ 1 w 136"/>
              <a:gd name="T7" fmla="*/ 173 h 317"/>
              <a:gd name="T8" fmla="*/ 16 w 136"/>
              <a:gd name="T9" fmla="*/ 79 h 317"/>
              <a:gd name="T10" fmla="*/ 53 w 136"/>
              <a:gd name="T11" fmla="*/ 0 h 317"/>
              <a:gd name="T12" fmla="*/ 13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133" y="133"/>
                </a:moveTo>
                <a:cubicBezTo>
                  <a:pt x="136" y="168"/>
                  <a:pt x="127" y="202"/>
                  <a:pt x="115" y="234"/>
                </a:cubicBezTo>
                <a:cubicBezTo>
                  <a:pt x="102" y="266"/>
                  <a:pt x="86" y="297"/>
                  <a:pt x="62" y="317"/>
                </a:cubicBezTo>
                <a:cubicBezTo>
                  <a:pt x="23" y="294"/>
                  <a:pt x="3" y="242"/>
                  <a:pt x="1" y="173"/>
                </a:cubicBezTo>
                <a:cubicBezTo>
                  <a:pt x="0" y="140"/>
                  <a:pt x="6" y="107"/>
                  <a:pt x="16" y="79"/>
                </a:cubicBezTo>
                <a:cubicBezTo>
                  <a:pt x="25" y="49"/>
                  <a:pt x="37" y="21"/>
                  <a:pt x="53" y="0"/>
                </a:cubicBezTo>
                <a:cubicBezTo>
                  <a:pt x="95" y="16"/>
                  <a:pt x="128" y="63"/>
                  <a:pt x="13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sliḓe">
            <a:extLst>
              <a:ext uri="{FF2B5EF4-FFF2-40B4-BE49-F238E27FC236}">
                <a16:creationId xmlns:a16="http://schemas.microsoft.com/office/drawing/2014/main" id="{A749CCB3-7D3B-4258-A2AE-4C2D15ABBCC5}"/>
              </a:ext>
            </a:extLst>
          </p:cNvPr>
          <p:cNvSpPr/>
          <p:nvPr/>
        </p:nvSpPr>
        <p:spPr bwMode="auto">
          <a:xfrm>
            <a:off x="16277901" y="4475549"/>
            <a:ext cx="257163" cy="519759"/>
          </a:xfrm>
          <a:custGeom>
            <a:avLst/>
            <a:gdLst>
              <a:gd name="T0" fmla="*/ 149 w 156"/>
              <a:gd name="T1" fmla="*/ 144 h 315"/>
              <a:gd name="T2" fmla="*/ 138 w 156"/>
              <a:gd name="T3" fmla="*/ 196 h 315"/>
              <a:gd name="T4" fmla="*/ 114 w 156"/>
              <a:gd name="T5" fmla="*/ 242 h 315"/>
              <a:gd name="T6" fmla="*/ 48 w 156"/>
              <a:gd name="T7" fmla="*/ 315 h 315"/>
              <a:gd name="T8" fmla="*/ 12 w 156"/>
              <a:gd name="T9" fmla="*/ 162 h 315"/>
              <a:gd name="T10" fmla="*/ 24 w 156"/>
              <a:gd name="T11" fmla="*/ 115 h 315"/>
              <a:gd name="T12" fmla="*/ 43 w 156"/>
              <a:gd name="T13" fmla="*/ 71 h 315"/>
              <a:gd name="T14" fmla="*/ 94 w 156"/>
              <a:gd name="T15" fmla="*/ 0 h 315"/>
              <a:gd name="T16" fmla="*/ 149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149" y="144"/>
                </a:moveTo>
                <a:cubicBezTo>
                  <a:pt x="147" y="162"/>
                  <a:pt x="143" y="179"/>
                  <a:pt x="138" y="196"/>
                </a:cubicBezTo>
                <a:cubicBezTo>
                  <a:pt x="131" y="212"/>
                  <a:pt x="123" y="227"/>
                  <a:pt x="114" y="242"/>
                </a:cubicBezTo>
                <a:cubicBezTo>
                  <a:pt x="96" y="271"/>
                  <a:pt x="73" y="296"/>
                  <a:pt x="48" y="315"/>
                </a:cubicBezTo>
                <a:cubicBezTo>
                  <a:pt x="14" y="286"/>
                  <a:pt x="0" y="228"/>
                  <a:pt x="12" y="162"/>
                </a:cubicBezTo>
                <a:cubicBezTo>
                  <a:pt x="15" y="145"/>
                  <a:pt x="19" y="130"/>
                  <a:pt x="24" y="115"/>
                </a:cubicBezTo>
                <a:cubicBezTo>
                  <a:pt x="30" y="100"/>
                  <a:pt x="37" y="85"/>
                  <a:pt x="43" y="71"/>
                </a:cubicBezTo>
                <a:cubicBezTo>
                  <a:pt x="56" y="42"/>
                  <a:pt x="73" y="18"/>
                  <a:pt x="94" y="0"/>
                </a:cubicBezTo>
                <a:cubicBezTo>
                  <a:pt x="132" y="23"/>
                  <a:pt x="156" y="75"/>
                  <a:pt x="149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Sļïḋé">
            <a:extLst>
              <a:ext uri="{FF2B5EF4-FFF2-40B4-BE49-F238E27FC236}">
                <a16:creationId xmlns:a16="http://schemas.microsoft.com/office/drawing/2014/main" id="{1F82CEC9-79D8-46EA-89D9-079F365F196B}"/>
              </a:ext>
            </a:extLst>
          </p:cNvPr>
          <p:cNvSpPr/>
          <p:nvPr/>
        </p:nvSpPr>
        <p:spPr bwMode="auto">
          <a:xfrm>
            <a:off x="15928377" y="4758065"/>
            <a:ext cx="298816" cy="496215"/>
          </a:xfrm>
          <a:custGeom>
            <a:avLst/>
            <a:gdLst>
              <a:gd name="T0" fmla="*/ 160 w 181"/>
              <a:gd name="T1" fmla="*/ 150 h 300"/>
              <a:gd name="T2" fmla="*/ 110 w 181"/>
              <a:gd name="T3" fmla="*/ 241 h 300"/>
              <a:gd name="T4" fmla="*/ 31 w 181"/>
              <a:gd name="T5" fmla="*/ 300 h 300"/>
              <a:gd name="T6" fmla="*/ 23 w 181"/>
              <a:gd name="T7" fmla="*/ 145 h 300"/>
              <a:gd name="T8" fmla="*/ 44 w 181"/>
              <a:gd name="T9" fmla="*/ 101 h 300"/>
              <a:gd name="T10" fmla="*/ 68 w 181"/>
              <a:gd name="T11" fmla="*/ 60 h 300"/>
              <a:gd name="T12" fmla="*/ 132 w 181"/>
              <a:gd name="T13" fmla="*/ 0 h 300"/>
              <a:gd name="T14" fmla="*/ 160 w 181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300">
                <a:moveTo>
                  <a:pt x="160" y="150"/>
                </a:moveTo>
                <a:cubicBezTo>
                  <a:pt x="150" y="183"/>
                  <a:pt x="134" y="217"/>
                  <a:pt x="110" y="241"/>
                </a:cubicBezTo>
                <a:cubicBezTo>
                  <a:pt x="87" y="266"/>
                  <a:pt x="59" y="287"/>
                  <a:pt x="31" y="300"/>
                </a:cubicBezTo>
                <a:cubicBezTo>
                  <a:pt x="3" y="266"/>
                  <a:pt x="0" y="207"/>
                  <a:pt x="23" y="145"/>
                </a:cubicBezTo>
                <a:cubicBezTo>
                  <a:pt x="29" y="129"/>
                  <a:pt x="36" y="115"/>
                  <a:pt x="44" y="101"/>
                </a:cubicBezTo>
                <a:cubicBezTo>
                  <a:pt x="51" y="86"/>
                  <a:pt x="59" y="72"/>
                  <a:pt x="68" y="60"/>
                </a:cubicBezTo>
                <a:cubicBezTo>
                  <a:pt x="87" y="34"/>
                  <a:pt x="108" y="14"/>
                  <a:pt x="132" y="0"/>
                </a:cubicBezTo>
                <a:cubicBezTo>
                  <a:pt x="166" y="30"/>
                  <a:pt x="181" y="84"/>
                  <a:pt x="16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íṩḷiḑê">
            <a:extLst>
              <a:ext uri="{FF2B5EF4-FFF2-40B4-BE49-F238E27FC236}">
                <a16:creationId xmlns:a16="http://schemas.microsoft.com/office/drawing/2014/main" id="{658923FB-25A2-4D00-A46C-3B16C84138AD}"/>
              </a:ext>
            </a:extLst>
          </p:cNvPr>
          <p:cNvSpPr/>
          <p:nvPr/>
        </p:nvSpPr>
        <p:spPr bwMode="auto">
          <a:xfrm>
            <a:off x="15529956" y="4984441"/>
            <a:ext cx="344091" cy="461806"/>
          </a:xfrm>
          <a:custGeom>
            <a:avLst/>
            <a:gdLst>
              <a:gd name="T0" fmla="*/ 175 w 208"/>
              <a:gd name="T1" fmla="*/ 154 h 279"/>
              <a:gd name="T2" fmla="*/ 110 w 208"/>
              <a:gd name="T3" fmla="*/ 235 h 279"/>
              <a:gd name="T4" fmla="*/ 22 w 208"/>
              <a:gd name="T5" fmla="*/ 279 h 279"/>
              <a:gd name="T6" fmla="*/ 41 w 208"/>
              <a:gd name="T7" fmla="*/ 126 h 279"/>
              <a:gd name="T8" fmla="*/ 100 w 208"/>
              <a:gd name="T9" fmla="*/ 48 h 279"/>
              <a:gd name="T10" fmla="*/ 172 w 208"/>
              <a:gd name="T11" fmla="*/ 0 h 279"/>
              <a:gd name="T12" fmla="*/ 175 w 208"/>
              <a:gd name="T13" fmla="*/ 15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279">
                <a:moveTo>
                  <a:pt x="175" y="154"/>
                </a:moveTo>
                <a:cubicBezTo>
                  <a:pt x="159" y="184"/>
                  <a:pt x="136" y="212"/>
                  <a:pt x="110" y="235"/>
                </a:cubicBezTo>
                <a:cubicBezTo>
                  <a:pt x="83" y="257"/>
                  <a:pt x="52" y="270"/>
                  <a:pt x="22" y="279"/>
                </a:cubicBezTo>
                <a:cubicBezTo>
                  <a:pt x="0" y="240"/>
                  <a:pt x="7" y="181"/>
                  <a:pt x="41" y="126"/>
                </a:cubicBezTo>
                <a:cubicBezTo>
                  <a:pt x="57" y="97"/>
                  <a:pt x="77" y="69"/>
                  <a:pt x="100" y="48"/>
                </a:cubicBezTo>
                <a:cubicBezTo>
                  <a:pt x="122" y="27"/>
                  <a:pt x="148" y="13"/>
                  <a:pt x="172" y="0"/>
                </a:cubicBezTo>
                <a:cubicBezTo>
                  <a:pt x="200" y="34"/>
                  <a:pt x="208" y="94"/>
                  <a:pt x="17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ṧliḍè">
            <a:extLst>
              <a:ext uri="{FF2B5EF4-FFF2-40B4-BE49-F238E27FC236}">
                <a16:creationId xmlns:a16="http://schemas.microsoft.com/office/drawing/2014/main" id="{0831DF9F-AE6B-4F86-8CBB-17F1518F68A3}"/>
              </a:ext>
            </a:extLst>
          </p:cNvPr>
          <p:cNvSpPr/>
          <p:nvPr/>
        </p:nvSpPr>
        <p:spPr bwMode="auto">
          <a:xfrm>
            <a:off x="15113425" y="5149242"/>
            <a:ext cx="371256" cy="412909"/>
          </a:xfrm>
          <a:custGeom>
            <a:avLst/>
            <a:gdLst>
              <a:gd name="T0" fmla="*/ 180 w 225"/>
              <a:gd name="T1" fmla="*/ 154 h 250"/>
              <a:gd name="T2" fmla="*/ 101 w 225"/>
              <a:gd name="T3" fmla="*/ 220 h 250"/>
              <a:gd name="T4" fmla="*/ 55 w 225"/>
              <a:gd name="T5" fmla="*/ 242 h 250"/>
              <a:gd name="T6" fmla="*/ 7 w 225"/>
              <a:gd name="T7" fmla="*/ 250 h 250"/>
              <a:gd name="T8" fmla="*/ 8 w 225"/>
              <a:gd name="T9" fmla="*/ 179 h 250"/>
              <a:gd name="T10" fmla="*/ 52 w 225"/>
              <a:gd name="T11" fmla="*/ 101 h 250"/>
              <a:gd name="T12" fmla="*/ 204 w 225"/>
              <a:gd name="T13" fmla="*/ 0 h 250"/>
              <a:gd name="T14" fmla="*/ 180 w 225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250">
                <a:moveTo>
                  <a:pt x="180" y="154"/>
                </a:moveTo>
                <a:cubicBezTo>
                  <a:pt x="159" y="181"/>
                  <a:pt x="131" y="203"/>
                  <a:pt x="101" y="220"/>
                </a:cubicBezTo>
                <a:cubicBezTo>
                  <a:pt x="86" y="229"/>
                  <a:pt x="71" y="236"/>
                  <a:pt x="55" y="242"/>
                </a:cubicBezTo>
                <a:cubicBezTo>
                  <a:pt x="39" y="246"/>
                  <a:pt x="23" y="249"/>
                  <a:pt x="7" y="250"/>
                </a:cubicBezTo>
                <a:cubicBezTo>
                  <a:pt x="0" y="229"/>
                  <a:pt x="0" y="204"/>
                  <a:pt x="8" y="179"/>
                </a:cubicBezTo>
                <a:cubicBezTo>
                  <a:pt x="16" y="154"/>
                  <a:pt x="31" y="129"/>
                  <a:pt x="52" y="101"/>
                </a:cubicBezTo>
                <a:cubicBezTo>
                  <a:pt x="94" y="47"/>
                  <a:pt x="151" y="17"/>
                  <a:pt x="204" y="0"/>
                </a:cubicBezTo>
                <a:cubicBezTo>
                  <a:pt x="225" y="39"/>
                  <a:pt x="221" y="98"/>
                  <a:pt x="180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îṣḷïḍè">
            <a:extLst>
              <a:ext uri="{FF2B5EF4-FFF2-40B4-BE49-F238E27FC236}">
                <a16:creationId xmlns:a16="http://schemas.microsoft.com/office/drawing/2014/main" id="{93ABDE03-E43A-4AC9-A3B0-48E698CCD238}"/>
              </a:ext>
            </a:extLst>
          </p:cNvPr>
          <p:cNvSpPr/>
          <p:nvPr/>
        </p:nvSpPr>
        <p:spPr bwMode="auto">
          <a:xfrm>
            <a:off x="14658864" y="5252470"/>
            <a:ext cx="425586" cy="353146"/>
          </a:xfrm>
          <a:custGeom>
            <a:avLst/>
            <a:gdLst>
              <a:gd name="T0" fmla="*/ 194 w 258"/>
              <a:gd name="T1" fmla="*/ 146 h 214"/>
              <a:gd name="T2" fmla="*/ 105 w 258"/>
              <a:gd name="T3" fmla="*/ 199 h 214"/>
              <a:gd name="T4" fmla="*/ 8 w 258"/>
              <a:gd name="T5" fmla="*/ 213 h 214"/>
              <a:gd name="T6" fmla="*/ 77 w 258"/>
              <a:gd name="T7" fmla="*/ 72 h 214"/>
              <a:gd name="T8" fmla="*/ 159 w 258"/>
              <a:gd name="T9" fmla="*/ 23 h 214"/>
              <a:gd name="T10" fmla="*/ 244 w 258"/>
              <a:gd name="T11" fmla="*/ 0 h 214"/>
              <a:gd name="T12" fmla="*/ 194 w 258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214">
                <a:moveTo>
                  <a:pt x="194" y="146"/>
                </a:moveTo>
                <a:cubicBezTo>
                  <a:pt x="169" y="172"/>
                  <a:pt x="138" y="188"/>
                  <a:pt x="105" y="199"/>
                </a:cubicBezTo>
                <a:cubicBezTo>
                  <a:pt x="73" y="209"/>
                  <a:pt x="38" y="214"/>
                  <a:pt x="8" y="213"/>
                </a:cubicBezTo>
                <a:cubicBezTo>
                  <a:pt x="0" y="170"/>
                  <a:pt x="27" y="116"/>
                  <a:pt x="77" y="72"/>
                </a:cubicBezTo>
                <a:cubicBezTo>
                  <a:pt x="103" y="50"/>
                  <a:pt x="131" y="35"/>
                  <a:pt x="159" y="23"/>
                </a:cubicBezTo>
                <a:cubicBezTo>
                  <a:pt x="188" y="9"/>
                  <a:pt x="217" y="1"/>
                  <a:pt x="244" y="0"/>
                </a:cubicBezTo>
                <a:cubicBezTo>
                  <a:pt x="258" y="42"/>
                  <a:pt x="244" y="97"/>
                  <a:pt x="19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ṧ1íḋé">
            <a:extLst>
              <a:ext uri="{FF2B5EF4-FFF2-40B4-BE49-F238E27FC236}">
                <a16:creationId xmlns:a16="http://schemas.microsoft.com/office/drawing/2014/main" id="{04DE481E-46FF-42B1-87C8-8EBA250D2B6A}"/>
              </a:ext>
            </a:extLst>
          </p:cNvPr>
          <p:cNvSpPr/>
          <p:nvPr/>
        </p:nvSpPr>
        <p:spPr bwMode="auto">
          <a:xfrm>
            <a:off x="17187025" y="2963361"/>
            <a:ext cx="208266" cy="624797"/>
          </a:xfrm>
          <a:custGeom>
            <a:avLst/>
            <a:gdLst>
              <a:gd name="T0" fmla="*/ 30 w 126"/>
              <a:gd name="T1" fmla="*/ 378 h 378"/>
              <a:gd name="T2" fmla="*/ 15 w 126"/>
              <a:gd name="T3" fmla="*/ 339 h 378"/>
              <a:gd name="T4" fmla="*/ 6 w 126"/>
              <a:gd name="T5" fmla="*/ 293 h 378"/>
              <a:gd name="T6" fmla="*/ 6 w 126"/>
              <a:gd name="T7" fmla="*/ 183 h 378"/>
              <a:gd name="T8" fmla="*/ 11 w 126"/>
              <a:gd name="T9" fmla="*/ 155 h 378"/>
              <a:gd name="T10" fmla="*/ 16 w 126"/>
              <a:gd name="T11" fmla="*/ 127 h 378"/>
              <a:gd name="T12" fmla="*/ 30 w 126"/>
              <a:gd name="T13" fmla="*/ 77 h 378"/>
              <a:gd name="T14" fmla="*/ 77 w 126"/>
              <a:gd name="T15" fmla="*/ 0 h 378"/>
              <a:gd name="T16" fmla="*/ 115 w 126"/>
              <a:gd name="T17" fmla="*/ 81 h 378"/>
              <a:gd name="T18" fmla="*/ 124 w 126"/>
              <a:gd name="T19" fmla="*/ 136 h 378"/>
              <a:gd name="T20" fmla="*/ 126 w 126"/>
              <a:gd name="T21" fmla="*/ 166 h 378"/>
              <a:gd name="T22" fmla="*/ 123 w 126"/>
              <a:gd name="T23" fmla="*/ 197 h 378"/>
              <a:gd name="T24" fmla="*/ 89 w 126"/>
              <a:gd name="T25" fmla="*/ 309 h 378"/>
              <a:gd name="T26" fmla="*/ 62 w 126"/>
              <a:gd name="T27" fmla="*/ 350 h 378"/>
              <a:gd name="T28" fmla="*/ 30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30" y="378"/>
                </a:moveTo>
                <a:cubicBezTo>
                  <a:pt x="24" y="366"/>
                  <a:pt x="19" y="353"/>
                  <a:pt x="15" y="339"/>
                </a:cubicBezTo>
                <a:cubicBezTo>
                  <a:pt x="12" y="325"/>
                  <a:pt x="9" y="310"/>
                  <a:pt x="6" y="293"/>
                </a:cubicBezTo>
                <a:cubicBezTo>
                  <a:pt x="0" y="259"/>
                  <a:pt x="0" y="222"/>
                  <a:pt x="6" y="183"/>
                </a:cubicBezTo>
                <a:cubicBezTo>
                  <a:pt x="8" y="174"/>
                  <a:pt x="10" y="164"/>
                  <a:pt x="11" y="155"/>
                </a:cubicBezTo>
                <a:cubicBezTo>
                  <a:pt x="12" y="145"/>
                  <a:pt x="14" y="136"/>
                  <a:pt x="16" y="127"/>
                </a:cubicBezTo>
                <a:cubicBezTo>
                  <a:pt x="19" y="109"/>
                  <a:pt x="24" y="92"/>
                  <a:pt x="30" y="77"/>
                </a:cubicBezTo>
                <a:cubicBezTo>
                  <a:pt x="42" y="45"/>
                  <a:pt x="58" y="19"/>
                  <a:pt x="77" y="0"/>
                </a:cubicBezTo>
                <a:cubicBezTo>
                  <a:pt x="93" y="19"/>
                  <a:pt x="107" y="47"/>
                  <a:pt x="115" y="81"/>
                </a:cubicBezTo>
                <a:cubicBezTo>
                  <a:pt x="120" y="98"/>
                  <a:pt x="123" y="116"/>
                  <a:pt x="124" y="136"/>
                </a:cubicBezTo>
                <a:cubicBezTo>
                  <a:pt x="125" y="146"/>
                  <a:pt x="126" y="156"/>
                  <a:pt x="126" y="166"/>
                </a:cubicBezTo>
                <a:cubicBezTo>
                  <a:pt x="126" y="176"/>
                  <a:pt x="124" y="187"/>
                  <a:pt x="123" y="197"/>
                </a:cubicBezTo>
                <a:cubicBezTo>
                  <a:pt x="116" y="239"/>
                  <a:pt x="105" y="277"/>
                  <a:pt x="89" y="309"/>
                </a:cubicBezTo>
                <a:cubicBezTo>
                  <a:pt x="82" y="324"/>
                  <a:pt x="73" y="338"/>
                  <a:pt x="62" y="350"/>
                </a:cubicBezTo>
                <a:cubicBezTo>
                  <a:pt x="52" y="361"/>
                  <a:pt x="41" y="371"/>
                  <a:pt x="30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ṥḷíḋè">
            <a:extLst>
              <a:ext uri="{FF2B5EF4-FFF2-40B4-BE49-F238E27FC236}">
                <a16:creationId xmlns:a16="http://schemas.microsoft.com/office/drawing/2014/main" id="{BC0D3F0D-1C1C-4586-A830-67AD2BF2B5EA}"/>
              </a:ext>
            </a:extLst>
          </p:cNvPr>
          <p:cNvSpPr/>
          <p:nvPr/>
        </p:nvSpPr>
        <p:spPr bwMode="auto">
          <a:xfrm>
            <a:off x="11571102" y="3495796"/>
            <a:ext cx="432830" cy="434641"/>
          </a:xfrm>
          <a:custGeom>
            <a:avLst/>
            <a:gdLst>
              <a:gd name="T0" fmla="*/ 0 w 262"/>
              <a:gd name="T1" fmla="*/ 17 h 263"/>
              <a:gd name="T2" fmla="*/ 34 w 262"/>
              <a:gd name="T3" fmla="*/ 122 h 263"/>
              <a:gd name="T4" fmla="*/ 105 w 262"/>
              <a:gd name="T5" fmla="*/ 210 h 263"/>
              <a:gd name="T6" fmla="*/ 262 w 262"/>
              <a:gd name="T7" fmla="*/ 240 h 263"/>
              <a:gd name="T8" fmla="*/ 220 w 262"/>
              <a:gd name="T9" fmla="*/ 150 h 263"/>
              <a:gd name="T10" fmla="*/ 152 w 262"/>
              <a:gd name="T11" fmla="*/ 68 h 263"/>
              <a:gd name="T12" fmla="*/ 0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0" y="17"/>
                </a:moveTo>
                <a:cubicBezTo>
                  <a:pt x="2" y="52"/>
                  <a:pt x="17" y="88"/>
                  <a:pt x="34" y="122"/>
                </a:cubicBezTo>
                <a:cubicBezTo>
                  <a:pt x="53" y="155"/>
                  <a:pt x="75" y="187"/>
                  <a:pt x="105" y="210"/>
                </a:cubicBezTo>
                <a:cubicBezTo>
                  <a:pt x="166" y="257"/>
                  <a:pt x="224" y="263"/>
                  <a:pt x="262" y="240"/>
                </a:cubicBezTo>
                <a:cubicBezTo>
                  <a:pt x="254" y="210"/>
                  <a:pt x="239" y="179"/>
                  <a:pt x="220" y="150"/>
                </a:cubicBezTo>
                <a:cubicBezTo>
                  <a:pt x="202" y="120"/>
                  <a:pt x="180" y="92"/>
                  <a:pt x="152" y="68"/>
                </a:cubicBezTo>
                <a:cubicBezTo>
                  <a:pt x="96" y="20"/>
                  <a:pt x="42" y="0"/>
                  <a:pt x="0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sḻïḓe">
            <a:extLst>
              <a:ext uri="{FF2B5EF4-FFF2-40B4-BE49-F238E27FC236}">
                <a16:creationId xmlns:a16="http://schemas.microsoft.com/office/drawing/2014/main" id="{3B7EDE68-D323-4E7A-A254-26553A809D52}"/>
              </a:ext>
            </a:extLst>
          </p:cNvPr>
          <p:cNvSpPr/>
          <p:nvPr/>
        </p:nvSpPr>
        <p:spPr bwMode="auto">
          <a:xfrm>
            <a:off x="11712360" y="3975712"/>
            <a:ext cx="488971" cy="383933"/>
          </a:xfrm>
          <a:custGeom>
            <a:avLst/>
            <a:gdLst>
              <a:gd name="T0" fmla="*/ 0 w 296"/>
              <a:gd name="T1" fmla="*/ 24 h 233"/>
              <a:gd name="T2" fmla="*/ 137 w 296"/>
              <a:gd name="T3" fmla="*/ 197 h 233"/>
              <a:gd name="T4" fmla="*/ 296 w 296"/>
              <a:gd name="T5" fmla="*/ 199 h 233"/>
              <a:gd name="T6" fmla="*/ 271 w 296"/>
              <a:gd name="T7" fmla="*/ 158 h 233"/>
              <a:gd name="T8" fmla="*/ 240 w 296"/>
              <a:gd name="T9" fmla="*/ 117 h 233"/>
              <a:gd name="T10" fmla="*/ 158 w 296"/>
              <a:gd name="T11" fmla="*/ 49 h 233"/>
              <a:gd name="T12" fmla="*/ 0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0" y="24"/>
                </a:moveTo>
                <a:cubicBezTo>
                  <a:pt x="16" y="93"/>
                  <a:pt x="74" y="159"/>
                  <a:pt x="137" y="197"/>
                </a:cubicBezTo>
                <a:cubicBezTo>
                  <a:pt x="202" y="233"/>
                  <a:pt x="263" y="228"/>
                  <a:pt x="296" y="199"/>
                </a:cubicBezTo>
                <a:cubicBezTo>
                  <a:pt x="289" y="185"/>
                  <a:pt x="281" y="171"/>
                  <a:pt x="271" y="158"/>
                </a:cubicBezTo>
                <a:cubicBezTo>
                  <a:pt x="261" y="145"/>
                  <a:pt x="252" y="130"/>
                  <a:pt x="240" y="117"/>
                </a:cubicBezTo>
                <a:cubicBezTo>
                  <a:pt x="217" y="91"/>
                  <a:pt x="189" y="68"/>
                  <a:pt x="158" y="49"/>
                </a:cubicBezTo>
                <a:cubicBezTo>
                  <a:pt x="96" y="11"/>
                  <a:pt x="39" y="0"/>
                  <a:pt x="0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$ľíďe">
            <a:extLst>
              <a:ext uri="{FF2B5EF4-FFF2-40B4-BE49-F238E27FC236}">
                <a16:creationId xmlns:a16="http://schemas.microsoft.com/office/drawing/2014/main" id="{3621BE1D-1B5B-4247-93A2-CC6DF0E2F7A1}"/>
              </a:ext>
            </a:extLst>
          </p:cNvPr>
          <p:cNvSpPr/>
          <p:nvPr/>
        </p:nvSpPr>
        <p:spPr bwMode="auto">
          <a:xfrm>
            <a:off x="11935114" y="4424840"/>
            <a:ext cx="530625" cy="335036"/>
          </a:xfrm>
          <a:custGeom>
            <a:avLst/>
            <a:gdLst>
              <a:gd name="T0" fmla="*/ 0 w 321"/>
              <a:gd name="T1" fmla="*/ 31 h 203"/>
              <a:gd name="T2" fmla="*/ 66 w 321"/>
              <a:gd name="T3" fmla="*/ 119 h 203"/>
              <a:gd name="T4" fmla="*/ 165 w 321"/>
              <a:gd name="T5" fmla="*/ 177 h 203"/>
              <a:gd name="T6" fmla="*/ 321 w 321"/>
              <a:gd name="T7" fmla="*/ 152 h 203"/>
              <a:gd name="T8" fmla="*/ 252 w 321"/>
              <a:gd name="T9" fmla="*/ 81 h 203"/>
              <a:gd name="T10" fmla="*/ 159 w 321"/>
              <a:gd name="T11" fmla="*/ 28 h 203"/>
              <a:gd name="T12" fmla="*/ 0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0" y="31"/>
                </a:moveTo>
                <a:cubicBezTo>
                  <a:pt x="16" y="62"/>
                  <a:pt x="38" y="93"/>
                  <a:pt x="66" y="119"/>
                </a:cubicBezTo>
                <a:cubicBezTo>
                  <a:pt x="96" y="144"/>
                  <a:pt x="130" y="164"/>
                  <a:pt x="165" y="177"/>
                </a:cubicBezTo>
                <a:cubicBezTo>
                  <a:pt x="234" y="203"/>
                  <a:pt x="293" y="187"/>
                  <a:pt x="321" y="152"/>
                </a:cubicBezTo>
                <a:cubicBezTo>
                  <a:pt x="301" y="129"/>
                  <a:pt x="281" y="102"/>
                  <a:pt x="252" y="81"/>
                </a:cubicBezTo>
                <a:cubicBezTo>
                  <a:pt x="226" y="59"/>
                  <a:pt x="192" y="42"/>
                  <a:pt x="159" y="28"/>
                </a:cubicBezTo>
                <a:cubicBezTo>
                  <a:pt x="94" y="0"/>
                  <a:pt x="33" y="1"/>
                  <a:pt x="0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šḷïḍe">
            <a:extLst>
              <a:ext uri="{FF2B5EF4-FFF2-40B4-BE49-F238E27FC236}">
                <a16:creationId xmlns:a16="http://schemas.microsoft.com/office/drawing/2014/main" id="{2E2FA799-5BEC-470E-A022-829DE339FDD7}"/>
              </a:ext>
            </a:extLst>
          </p:cNvPr>
          <p:cNvSpPr/>
          <p:nvPr/>
        </p:nvSpPr>
        <p:spPr bwMode="auto">
          <a:xfrm>
            <a:off x="12232119" y="4812395"/>
            <a:ext cx="557789" cy="287950"/>
          </a:xfrm>
          <a:custGeom>
            <a:avLst/>
            <a:gdLst>
              <a:gd name="T0" fmla="*/ 0 w 337"/>
              <a:gd name="T1" fmla="*/ 47 h 174"/>
              <a:gd name="T2" fmla="*/ 81 w 337"/>
              <a:gd name="T3" fmla="*/ 122 h 174"/>
              <a:gd name="T4" fmla="*/ 132 w 337"/>
              <a:gd name="T5" fmla="*/ 148 h 174"/>
              <a:gd name="T6" fmla="*/ 188 w 337"/>
              <a:gd name="T7" fmla="*/ 162 h 174"/>
              <a:gd name="T8" fmla="*/ 337 w 337"/>
              <a:gd name="T9" fmla="*/ 112 h 174"/>
              <a:gd name="T10" fmla="*/ 258 w 337"/>
              <a:gd name="T11" fmla="*/ 53 h 174"/>
              <a:gd name="T12" fmla="*/ 208 w 337"/>
              <a:gd name="T13" fmla="*/ 32 h 174"/>
              <a:gd name="T14" fmla="*/ 157 w 337"/>
              <a:gd name="T15" fmla="*/ 16 h 174"/>
              <a:gd name="T16" fmla="*/ 0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0" y="47"/>
                </a:moveTo>
                <a:cubicBezTo>
                  <a:pt x="21" y="75"/>
                  <a:pt x="49" y="101"/>
                  <a:pt x="81" y="122"/>
                </a:cubicBezTo>
                <a:cubicBezTo>
                  <a:pt x="96" y="133"/>
                  <a:pt x="114" y="141"/>
                  <a:pt x="132" y="148"/>
                </a:cubicBezTo>
                <a:cubicBezTo>
                  <a:pt x="151" y="154"/>
                  <a:pt x="169" y="159"/>
                  <a:pt x="188" y="162"/>
                </a:cubicBezTo>
                <a:cubicBezTo>
                  <a:pt x="262" y="174"/>
                  <a:pt x="315" y="151"/>
                  <a:pt x="337" y="112"/>
                </a:cubicBezTo>
                <a:cubicBezTo>
                  <a:pt x="316" y="89"/>
                  <a:pt x="289" y="69"/>
                  <a:pt x="258" y="53"/>
                </a:cubicBezTo>
                <a:cubicBezTo>
                  <a:pt x="242" y="45"/>
                  <a:pt x="225" y="38"/>
                  <a:pt x="208" y="32"/>
                </a:cubicBezTo>
                <a:cubicBezTo>
                  <a:pt x="192" y="26"/>
                  <a:pt x="175" y="20"/>
                  <a:pt x="157" y="16"/>
                </a:cubicBezTo>
                <a:cubicBezTo>
                  <a:pt x="87" y="0"/>
                  <a:pt x="27" y="12"/>
                  <a:pt x="0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í$ḷíḑè">
            <a:extLst>
              <a:ext uri="{FF2B5EF4-FFF2-40B4-BE49-F238E27FC236}">
                <a16:creationId xmlns:a16="http://schemas.microsoft.com/office/drawing/2014/main" id="{F31A6B02-C01E-462C-8BE2-D4B3771D91C5}"/>
              </a:ext>
            </a:extLst>
          </p:cNvPr>
          <p:cNvSpPr/>
          <p:nvPr/>
        </p:nvSpPr>
        <p:spPr bwMode="auto">
          <a:xfrm>
            <a:off x="12596130" y="5147431"/>
            <a:ext cx="572277" cy="235430"/>
          </a:xfrm>
          <a:custGeom>
            <a:avLst/>
            <a:gdLst>
              <a:gd name="T0" fmla="*/ 0 w 345"/>
              <a:gd name="T1" fmla="*/ 61 h 142"/>
              <a:gd name="T2" fmla="*/ 94 w 345"/>
              <a:gd name="T3" fmla="*/ 120 h 142"/>
              <a:gd name="T4" fmla="*/ 148 w 345"/>
              <a:gd name="T5" fmla="*/ 138 h 142"/>
              <a:gd name="T6" fmla="*/ 205 w 345"/>
              <a:gd name="T7" fmla="*/ 142 h 142"/>
              <a:gd name="T8" fmla="*/ 345 w 345"/>
              <a:gd name="T9" fmla="*/ 66 h 142"/>
              <a:gd name="T10" fmla="*/ 255 w 345"/>
              <a:gd name="T11" fmla="*/ 23 h 142"/>
              <a:gd name="T12" fmla="*/ 151 w 345"/>
              <a:gd name="T13" fmla="*/ 3 h 142"/>
              <a:gd name="T14" fmla="*/ 0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0" y="61"/>
                </a:moveTo>
                <a:cubicBezTo>
                  <a:pt x="26" y="84"/>
                  <a:pt x="59" y="105"/>
                  <a:pt x="94" y="120"/>
                </a:cubicBezTo>
                <a:cubicBezTo>
                  <a:pt x="112" y="127"/>
                  <a:pt x="130" y="133"/>
                  <a:pt x="148" y="138"/>
                </a:cubicBezTo>
                <a:cubicBezTo>
                  <a:pt x="167" y="141"/>
                  <a:pt x="187" y="142"/>
                  <a:pt x="205" y="142"/>
                </a:cubicBezTo>
                <a:cubicBezTo>
                  <a:pt x="281" y="140"/>
                  <a:pt x="330" y="108"/>
                  <a:pt x="345" y="66"/>
                </a:cubicBezTo>
                <a:cubicBezTo>
                  <a:pt x="320" y="47"/>
                  <a:pt x="289" y="33"/>
                  <a:pt x="255" y="23"/>
                </a:cubicBezTo>
                <a:cubicBezTo>
                  <a:pt x="221" y="13"/>
                  <a:pt x="187" y="4"/>
                  <a:pt x="151" y="3"/>
                </a:cubicBezTo>
                <a:cubicBezTo>
                  <a:pt x="79" y="0"/>
                  <a:pt x="21" y="22"/>
                  <a:pt x="0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śľïḑè">
            <a:extLst>
              <a:ext uri="{FF2B5EF4-FFF2-40B4-BE49-F238E27FC236}">
                <a16:creationId xmlns:a16="http://schemas.microsoft.com/office/drawing/2014/main" id="{63A036CC-C0C2-42D9-8DBA-C96BC42D18C2}"/>
              </a:ext>
            </a:extLst>
          </p:cNvPr>
          <p:cNvSpPr/>
          <p:nvPr/>
        </p:nvSpPr>
        <p:spPr bwMode="auto">
          <a:xfrm>
            <a:off x="13485334" y="5547663"/>
            <a:ext cx="539679" cy="255352"/>
          </a:xfrm>
          <a:custGeom>
            <a:avLst/>
            <a:gdLst>
              <a:gd name="T0" fmla="*/ 0 w 326"/>
              <a:gd name="T1" fmla="*/ 122 h 154"/>
              <a:gd name="T2" fmla="*/ 220 w 326"/>
              <a:gd name="T3" fmla="*/ 130 h 154"/>
              <a:gd name="T4" fmla="*/ 299 w 326"/>
              <a:gd name="T5" fmla="*/ 77 h 154"/>
              <a:gd name="T6" fmla="*/ 325 w 326"/>
              <a:gd name="T7" fmla="*/ 11 h 154"/>
              <a:gd name="T8" fmla="*/ 278 w 326"/>
              <a:gd name="T9" fmla="*/ 4 h 154"/>
              <a:gd name="T10" fmla="*/ 227 w 326"/>
              <a:gd name="T11" fmla="*/ 0 h 154"/>
              <a:gd name="T12" fmla="*/ 121 w 326"/>
              <a:gd name="T13" fmla="*/ 19 h 154"/>
              <a:gd name="T14" fmla="*/ 0 w 326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154">
                <a:moveTo>
                  <a:pt x="0" y="122"/>
                </a:moveTo>
                <a:cubicBezTo>
                  <a:pt x="63" y="154"/>
                  <a:pt x="151" y="154"/>
                  <a:pt x="220" y="130"/>
                </a:cubicBezTo>
                <a:cubicBezTo>
                  <a:pt x="255" y="119"/>
                  <a:pt x="282" y="99"/>
                  <a:pt x="299" y="77"/>
                </a:cubicBezTo>
                <a:cubicBezTo>
                  <a:pt x="317" y="56"/>
                  <a:pt x="326" y="33"/>
                  <a:pt x="325" y="11"/>
                </a:cubicBezTo>
                <a:cubicBezTo>
                  <a:pt x="310" y="7"/>
                  <a:pt x="294" y="5"/>
                  <a:pt x="278" y="4"/>
                </a:cubicBezTo>
                <a:cubicBezTo>
                  <a:pt x="261" y="1"/>
                  <a:pt x="244" y="0"/>
                  <a:pt x="227" y="0"/>
                </a:cubicBezTo>
                <a:cubicBezTo>
                  <a:pt x="192" y="1"/>
                  <a:pt x="156" y="7"/>
                  <a:pt x="121" y="19"/>
                </a:cubicBezTo>
                <a:cubicBezTo>
                  <a:pt x="53" y="40"/>
                  <a:pt x="7" y="77"/>
                  <a:pt x="0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îṣḷîḑe">
            <a:extLst>
              <a:ext uri="{FF2B5EF4-FFF2-40B4-BE49-F238E27FC236}">
                <a16:creationId xmlns:a16="http://schemas.microsoft.com/office/drawing/2014/main" id="{7B0C2A0C-BAE3-4843-B3C9-FDEC53A81DDD}"/>
              </a:ext>
            </a:extLst>
          </p:cNvPr>
          <p:cNvSpPr/>
          <p:nvPr/>
        </p:nvSpPr>
        <p:spPr bwMode="auto">
          <a:xfrm>
            <a:off x="13977927" y="5600182"/>
            <a:ext cx="514325" cy="297005"/>
          </a:xfrm>
          <a:custGeom>
            <a:avLst/>
            <a:gdLst>
              <a:gd name="T0" fmla="*/ 2 w 311"/>
              <a:gd name="T1" fmla="*/ 169 h 179"/>
              <a:gd name="T2" fmla="*/ 112 w 311"/>
              <a:gd name="T3" fmla="*/ 175 h 179"/>
              <a:gd name="T4" fmla="*/ 220 w 311"/>
              <a:gd name="T5" fmla="*/ 137 h 179"/>
              <a:gd name="T6" fmla="*/ 303 w 311"/>
              <a:gd name="T7" fmla="*/ 4 h 179"/>
              <a:gd name="T8" fmla="*/ 204 w 311"/>
              <a:gd name="T9" fmla="*/ 9 h 179"/>
              <a:gd name="T10" fmla="*/ 103 w 311"/>
              <a:gd name="T11" fmla="*/ 45 h 179"/>
              <a:gd name="T12" fmla="*/ 2 w 311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9">
                <a:moveTo>
                  <a:pt x="2" y="169"/>
                </a:moveTo>
                <a:cubicBezTo>
                  <a:pt x="35" y="177"/>
                  <a:pt x="74" y="179"/>
                  <a:pt x="112" y="175"/>
                </a:cubicBezTo>
                <a:cubicBezTo>
                  <a:pt x="150" y="170"/>
                  <a:pt x="187" y="156"/>
                  <a:pt x="220" y="137"/>
                </a:cubicBezTo>
                <a:cubicBezTo>
                  <a:pt x="284" y="100"/>
                  <a:pt x="311" y="48"/>
                  <a:pt x="303" y="4"/>
                </a:cubicBezTo>
                <a:cubicBezTo>
                  <a:pt x="272" y="0"/>
                  <a:pt x="238" y="1"/>
                  <a:pt x="204" y="9"/>
                </a:cubicBezTo>
                <a:cubicBezTo>
                  <a:pt x="170" y="16"/>
                  <a:pt x="135" y="31"/>
                  <a:pt x="103" y="45"/>
                </a:cubicBezTo>
                <a:cubicBezTo>
                  <a:pt x="39" y="77"/>
                  <a:pt x="0" y="124"/>
                  <a:pt x="2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išḻiḍè">
            <a:extLst>
              <a:ext uri="{FF2B5EF4-FFF2-40B4-BE49-F238E27FC236}">
                <a16:creationId xmlns:a16="http://schemas.microsoft.com/office/drawing/2014/main" id="{9F6173A1-19D2-4AB3-AB85-0F7FCE8EBC8D}"/>
              </a:ext>
            </a:extLst>
          </p:cNvPr>
          <p:cNvSpPr/>
          <p:nvPr/>
        </p:nvSpPr>
        <p:spPr bwMode="auto">
          <a:xfrm>
            <a:off x="11967712" y="3403434"/>
            <a:ext cx="249919" cy="487161"/>
          </a:xfrm>
          <a:custGeom>
            <a:avLst/>
            <a:gdLst>
              <a:gd name="T0" fmla="*/ 24 w 151"/>
              <a:gd name="T1" fmla="*/ 295 h 295"/>
              <a:gd name="T2" fmla="*/ 128 w 151"/>
              <a:gd name="T3" fmla="*/ 181 h 295"/>
              <a:gd name="T4" fmla="*/ 149 w 151"/>
              <a:gd name="T5" fmla="*/ 87 h 295"/>
              <a:gd name="T6" fmla="*/ 138 w 151"/>
              <a:gd name="T7" fmla="*/ 0 h 295"/>
              <a:gd name="T8" fmla="*/ 20 w 151"/>
              <a:gd name="T9" fmla="*/ 98 h 295"/>
              <a:gd name="T10" fmla="*/ 0 w 151"/>
              <a:gd name="T11" fmla="*/ 200 h 295"/>
              <a:gd name="T12" fmla="*/ 24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24" y="295"/>
                </a:moveTo>
                <a:cubicBezTo>
                  <a:pt x="68" y="287"/>
                  <a:pt x="108" y="243"/>
                  <a:pt x="128" y="181"/>
                </a:cubicBezTo>
                <a:cubicBezTo>
                  <a:pt x="139" y="150"/>
                  <a:pt x="148" y="117"/>
                  <a:pt x="149" y="87"/>
                </a:cubicBezTo>
                <a:cubicBezTo>
                  <a:pt x="151" y="55"/>
                  <a:pt x="144" y="27"/>
                  <a:pt x="138" y="0"/>
                </a:cubicBezTo>
                <a:cubicBezTo>
                  <a:pt x="94" y="1"/>
                  <a:pt x="44" y="34"/>
                  <a:pt x="20" y="98"/>
                </a:cubicBezTo>
                <a:cubicBezTo>
                  <a:pt x="7" y="130"/>
                  <a:pt x="0" y="165"/>
                  <a:pt x="0" y="200"/>
                </a:cubicBezTo>
                <a:cubicBezTo>
                  <a:pt x="1" y="234"/>
                  <a:pt x="11" y="267"/>
                  <a:pt x="24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iṩ1îde">
            <a:extLst>
              <a:ext uri="{FF2B5EF4-FFF2-40B4-BE49-F238E27FC236}">
                <a16:creationId xmlns:a16="http://schemas.microsoft.com/office/drawing/2014/main" id="{E9499931-8FF4-44BC-B552-C3AF29CE7C24}"/>
              </a:ext>
            </a:extLst>
          </p:cNvPr>
          <p:cNvSpPr/>
          <p:nvPr/>
        </p:nvSpPr>
        <p:spPr bwMode="auto">
          <a:xfrm>
            <a:off x="12128891" y="3787367"/>
            <a:ext cx="237242" cy="514325"/>
          </a:xfrm>
          <a:custGeom>
            <a:avLst/>
            <a:gdLst>
              <a:gd name="T0" fmla="*/ 7 w 144"/>
              <a:gd name="T1" fmla="*/ 118 h 311"/>
              <a:gd name="T2" fmla="*/ 7 w 144"/>
              <a:gd name="T3" fmla="*/ 221 h 311"/>
              <a:gd name="T4" fmla="*/ 21 w 144"/>
              <a:gd name="T5" fmla="*/ 270 h 311"/>
              <a:gd name="T6" fmla="*/ 46 w 144"/>
              <a:gd name="T7" fmla="*/ 311 h 311"/>
              <a:gd name="T8" fmla="*/ 129 w 144"/>
              <a:gd name="T9" fmla="*/ 181 h 311"/>
              <a:gd name="T10" fmla="*/ 108 w 144"/>
              <a:gd name="T11" fmla="*/ 0 h 311"/>
              <a:gd name="T12" fmla="*/ 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7" y="118"/>
                </a:moveTo>
                <a:cubicBezTo>
                  <a:pt x="0" y="151"/>
                  <a:pt x="1" y="187"/>
                  <a:pt x="7" y="221"/>
                </a:cubicBezTo>
                <a:cubicBezTo>
                  <a:pt x="10" y="238"/>
                  <a:pt x="14" y="255"/>
                  <a:pt x="21" y="270"/>
                </a:cubicBezTo>
                <a:cubicBezTo>
                  <a:pt x="28" y="285"/>
                  <a:pt x="37" y="299"/>
                  <a:pt x="46" y="311"/>
                </a:cubicBezTo>
                <a:cubicBezTo>
                  <a:pt x="89" y="295"/>
                  <a:pt x="117" y="247"/>
                  <a:pt x="129" y="181"/>
                </a:cubicBezTo>
                <a:cubicBezTo>
                  <a:pt x="144" y="113"/>
                  <a:pt x="129" y="50"/>
                  <a:pt x="108" y="0"/>
                </a:cubicBezTo>
                <a:cubicBezTo>
                  <a:pt x="65" y="9"/>
                  <a:pt x="22" y="50"/>
                  <a:pt x="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$ļíḍê">
            <a:extLst>
              <a:ext uri="{FF2B5EF4-FFF2-40B4-BE49-F238E27FC236}">
                <a16:creationId xmlns:a16="http://schemas.microsoft.com/office/drawing/2014/main" id="{48507E75-E251-4AA5-A3DB-C6916F409A83}"/>
              </a:ext>
            </a:extLst>
          </p:cNvPr>
          <p:cNvSpPr/>
          <p:nvPr/>
        </p:nvSpPr>
        <p:spPr bwMode="auto">
          <a:xfrm>
            <a:off x="12346212" y="4149568"/>
            <a:ext cx="224564" cy="525191"/>
          </a:xfrm>
          <a:custGeom>
            <a:avLst/>
            <a:gdLst>
              <a:gd name="T0" fmla="*/ 3 w 136"/>
              <a:gd name="T1" fmla="*/ 133 h 317"/>
              <a:gd name="T2" fmla="*/ 21 w 136"/>
              <a:gd name="T3" fmla="*/ 234 h 317"/>
              <a:gd name="T4" fmla="*/ 75 w 136"/>
              <a:gd name="T5" fmla="*/ 317 h 317"/>
              <a:gd name="T6" fmla="*/ 136 w 136"/>
              <a:gd name="T7" fmla="*/ 173 h 317"/>
              <a:gd name="T8" fmla="*/ 120 w 136"/>
              <a:gd name="T9" fmla="*/ 79 h 317"/>
              <a:gd name="T10" fmla="*/ 83 w 136"/>
              <a:gd name="T11" fmla="*/ 0 h 317"/>
              <a:gd name="T12" fmla="*/ 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3" y="133"/>
                </a:moveTo>
                <a:cubicBezTo>
                  <a:pt x="0" y="168"/>
                  <a:pt x="9" y="202"/>
                  <a:pt x="21" y="234"/>
                </a:cubicBezTo>
                <a:cubicBezTo>
                  <a:pt x="35" y="266"/>
                  <a:pt x="50" y="297"/>
                  <a:pt x="75" y="317"/>
                </a:cubicBezTo>
                <a:cubicBezTo>
                  <a:pt x="114" y="294"/>
                  <a:pt x="134" y="242"/>
                  <a:pt x="136" y="173"/>
                </a:cubicBezTo>
                <a:cubicBezTo>
                  <a:pt x="136" y="140"/>
                  <a:pt x="131" y="107"/>
                  <a:pt x="120" y="79"/>
                </a:cubicBezTo>
                <a:cubicBezTo>
                  <a:pt x="111" y="49"/>
                  <a:pt x="100" y="21"/>
                  <a:pt x="83" y="0"/>
                </a:cubicBezTo>
                <a:cubicBezTo>
                  <a:pt x="41" y="16"/>
                  <a:pt x="8" y="63"/>
                  <a:pt x="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isļíḋé">
            <a:extLst>
              <a:ext uri="{FF2B5EF4-FFF2-40B4-BE49-F238E27FC236}">
                <a16:creationId xmlns:a16="http://schemas.microsoft.com/office/drawing/2014/main" id="{F349D297-2E13-459C-8006-2F4E0A2E3448}"/>
              </a:ext>
            </a:extLst>
          </p:cNvPr>
          <p:cNvSpPr/>
          <p:nvPr/>
        </p:nvSpPr>
        <p:spPr bwMode="auto">
          <a:xfrm>
            <a:off x="12612430" y="4475549"/>
            <a:ext cx="258974" cy="519759"/>
          </a:xfrm>
          <a:custGeom>
            <a:avLst/>
            <a:gdLst>
              <a:gd name="T0" fmla="*/ 8 w 156"/>
              <a:gd name="T1" fmla="*/ 144 h 315"/>
              <a:gd name="T2" fmla="*/ 19 w 156"/>
              <a:gd name="T3" fmla="*/ 196 h 315"/>
              <a:gd name="T4" fmla="*/ 42 w 156"/>
              <a:gd name="T5" fmla="*/ 242 h 315"/>
              <a:gd name="T6" fmla="*/ 108 w 156"/>
              <a:gd name="T7" fmla="*/ 315 h 315"/>
              <a:gd name="T8" fmla="*/ 145 w 156"/>
              <a:gd name="T9" fmla="*/ 162 h 315"/>
              <a:gd name="T10" fmla="*/ 132 w 156"/>
              <a:gd name="T11" fmla="*/ 115 h 315"/>
              <a:gd name="T12" fmla="*/ 114 w 156"/>
              <a:gd name="T13" fmla="*/ 71 h 315"/>
              <a:gd name="T14" fmla="*/ 62 w 156"/>
              <a:gd name="T15" fmla="*/ 0 h 315"/>
              <a:gd name="T16" fmla="*/ 8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8" y="144"/>
                </a:moveTo>
                <a:cubicBezTo>
                  <a:pt x="10" y="162"/>
                  <a:pt x="13" y="179"/>
                  <a:pt x="19" y="196"/>
                </a:cubicBezTo>
                <a:cubicBezTo>
                  <a:pt x="25" y="212"/>
                  <a:pt x="33" y="227"/>
                  <a:pt x="42" y="242"/>
                </a:cubicBezTo>
                <a:cubicBezTo>
                  <a:pt x="61" y="271"/>
                  <a:pt x="84" y="296"/>
                  <a:pt x="108" y="315"/>
                </a:cubicBezTo>
                <a:cubicBezTo>
                  <a:pt x="142" y="286"/>
                  <a:pt x="156" y="228"/>
                  <a:pt x="145" y="162"/>
                </a:cubicBezTo>
                <a:cubicBezTo>
                  <a:pt x="142" y="145"/>
                  <a:pt x="137" y="130"/>
                  <a:pt x="132" y="115"/>
                </a:cubicBezTo>
                <a:cubicBezTo>
                  <a:pt x="126" y="100"/>
                  <a:pt x="120" y="85"/>
                  <a:pt x="114" y="71"/>
                </a:cubicBezTo>
                <a:cubicBezTo>
                  <a:pt x="100" y="42"/>
                  <a:pt x="83" y="18"/>
                  <a:pt x="62" y="0"/>
                </a:cubicBezTo>
                <a:cubicBezTo>
                  <a:pt x="24" y="23"/>
                  <a:pt x="0" y="75"/>
                  <a:pt x="8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îSlíḍê">
            <a:extLst>
              <a:ext uri="{FF2B5EF4-FFF2-40B4-BE49-F238E27FC236}">
                <a16:creationId xmlns:a16="http://schemas.microsoft.com/office/drawing/2014/main" id="{2325EEAB-D96B-4C51-A46F-2ADBCCAE7FD8}"/>
              </a:ext>
            </a:extLst>
          </p:cNvPr>
          <p:cNvSpPr/>
          <p:nvPr/>
        </p:nvSpPr>
        <p:spPr bwMode="auto">
          <a:xfrm>
            <a:off x="12922111" y="4758065"/>
            <a:ext cx="298816" cy="496215"/>
          </a:xfrm>
          <a:custGeom>
            <a:avLst/>
            <a:gdLst>
              <a:gd name="T0" fmla="*/ 20 w 180"/>
              <a:gd name="T1" fmla="*/ 150 h 300"/>
              <a:gd name="T2" fmla="*/ 70 w 180"/>
              <a:gd name="T3" fmla="*/ 241 h 300"/>
              <a:gd name="T4" fmla="*/ 149 w 180"/>
              <a:gd name="T5" fmla="*/ 300 h 300"/>
              <a:gd name="T6" fmla="*/ 157 w 180"/>
              <a:gd name="T7" fmla="*/ 145 h 300"/>
              <a:gd name="T8" fmla="*/ 137 w 180"/>
              <a:gd name="T9" fmla="*/ 101 h 300"/>
              <a:gd name="T10" fmla="*/ 112 w 180"/>
              <a:gd name="T11" fmla="*/ 60 h 300"/>
              <a:gd name="T12" fmla="*/ 48 w 180"/>
              <a:gd name="T13" fmla="*/ 0 h 300"/>
              <a:gd name="T14" fmla="*/ 20 w 180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300">
                <a:moveTo>
                  <a:pt x="20" y="150"/>
                </a:moveTo>
                <a:cubicBezTo>
                  <a:pt x="30" y="183"/>
                  <a:pt x="46" y="217"/>
                  <a:pt x="70" y="241"/>
                </a:cubicBezTo>
                <a:cubicBezTo>
                  <a:pt x="93" y="266"/>
                  <a:pt x="121" y="287"/>
                  <a:pt x="149" y="300"/>
                </a:cubicBezTo>
                <a:cubicBezTo>
                  <a:pt x="177" y="266"/>
                  <a:pt x="180" y="207"/>
                  <a:pt x="157" y="145"/>
                </a:cubicBezTo>
                <a:cubicBezTo>
                  <a:pt x="152" y="129"/>
                  <a:pt x="144" y="115"/>
                  <a:pt x="137" y="101"/>
                </a:cubicBezTo>
                <a:cubicBezTo>
                  <a:pt x="129" y="86"/>
                  <a:pt x="121" y="72"/>
                  <a:pt x="112" y="60"/>
                </a:cubicBezTo>
                <a:cubicBezTo>
                  <a:pt x="94" y="34"/>
                  <a:pt x="72" y="14"/>
                  <a:pt x="48" y="0"/>
                </a:cubicBezTo>
                <a:cubicBezTo>
                  <a:pt x="14" y="30"/>
                  <a:pt x="0" y="84"/>
                  <a:pt x="2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CC638E-5FEB-4B85-911A-63AC45F69D65}"/>
              </a:ext>
            </a:extLst>
          </p:cNvPr>
          <p:cNvGrpSpPr/>
          <p:nvPr/>
        </p:nvGrpSpPr>
        <p:grpSpPr>
          <a:xfrm>
            <a:off x="9108951" y="6699131"/>
            <a:ext cx="601254" cy="641095"/>
            <a:chOff x="9575665" y="5799971"/>
            <a:chExt cx="601254" cy="641095"/>
          </a:xfrm>
        </p:grpSpPr>
        <p:sp>
          <p:nvSpPr>
            <p:cNvPr id="119" name="îş1iḓe">
              <a:extLst>
                <a:ext uri="{FF2B5EF4-FFF2-40B4-BE49-F238E27FC236}">
                  <a16:creationId xmlns:a16="http://schemas.microsoft.com/office/drawing/2014/main" id="{D0156643-1069-47E4-BE78-41CC67AB12E2}"/>
                </a:ext>
              </a:extLst>
            </p:cNvPr>
            <p:cNvSpPr/>
            <p:nvPr/>
          </p:nvSpPr>
          <p:spPr bwMode="auto">
            <a:xfrm>
              <a:off x="9575665" y="6207446"/>
              <a:ext cx="563223" cy="233620"/>
            </a:xfrm>
            <a:custGeom>
              <a:avLst/>
              <a:gdLst>
                <a:gd name="T0" fmla="*/ 0 w 340"/>
                <a:gd name="T1" fmla="*/ 88 h 141"/>
                <a:gd name="T2" fmla="*/ 102 w 340"/>
                <a:gd name="T3" fmla="*/ 130 h 141"/>
                <a:gd name="T4" fmla="*/ 215 w 340"/>
                <a:gd name="T5" fmla="*/ 134 h 141"/>
                <a:gd name="T6" fmla="*/ 340 w 340"/>
                <a:gd name="T7" fmla="*/ 34 h 141"/>
                <a:gd name="T8" fmla="*/ 244 w 340"/>
                <a:gd name="T9" fmla="*/ 7 h 141"/>
                <a:gd name="T10" fmla="*/ 137 w 340"/>
                <a:gd name="T11" fmla="*/ 6 h 141"/>
                <a:gd name="T12" fmla="*/ 0 w 340"/>
                <a:gd name="T13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141">
                  <a:moveTo>
                    <a:pt x="0" y="88"/>
                  </a:moveTo>
                  <a:cubicBezTo>
                    <a:pt x="27" y="110"/>
                    <a:pt x="64" y="122"/>
                    <a:pt x="102" y="130"/>
                  </a:cubicBezTo>
                  <a:cubicBezTo>
                    <a:pt x="139" y="138"/>
                    <a:pt x="178" y="141"/>
                    <a:pt x="215" y="134"/>
                  </a:cubicBezTo>
                  <a:cubicBezTo>
                    <a:pt x="290" y="118"/>
                    <a:pt x="332" y="78"/>
                    <a:pt x="340" y="34"/>
                  </a:cubicBezTo>
                  <a:cubicBezTo>
                    <a:pt x="312" y="20"/>
                    <a:pt x="278" y="13"/>
                    <a:pt x="244" y="7"/>
                  </a:cubicBezTo>
                  <a:cubicBezTo>
                    <a:pt x="210" y="1"/>
                    <a:pt x="174" y="0"/>
                    <a:pt x="137" y="6"/>
                  </a:cubicBezTo>
                  <a:cubicBezTo>
                    <a:pt x="64" y="17"/>
                    <a:pt x="14" y="44"/>
                    <a:pt x="0" y="88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ṣļîḋé">
              <a:extLst>
                <a:ext uri="{FF2B5EF4-FFF2-40B4-BE49-F238E27FC236}">
                  <a16:creationId xmlns:a16="http://schemas.microsoft.com/office/drawing/2014/main" id="{611174D4-3080-48BE-B875-2AFF8A94FB52}"/>
                </a:ext>
              </a:extLst>
            </p:cNvPr>
            <p:cNvSpPr/>
            <p:nvPr/>
          </p:nvSpPr>
          <p:spPr bwMode="auto">
            <a:xfrm>
              <a:off x="9832828" y="5799971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8" name="îṩļîde">
            <a:extLst>
              <a:ext uri="{FF2B5EF4-FFF2-40B4-BE49-F238E27FC236}">
                <a16:creationId xmlns:a16="http://schemas.microsoft.com/office/drawing/2014/main" id="{EED47189-6A26-49E4-BF6E-FA1A5B2DB3B8}"/>
              </a:ext>
            </a:extLst>
          </p:cNvPr>
          <p:cNvSpPr/>
          <p:nvPr/>
        </p:nvSpPr>
        <p:spPr bwMode="auto">
          <a:xfrm>
            <a:off x="13664622" y="5149242"/>
            <a:ext cx="373067" cy="412909"/>
          </a:xfrm>
          <a:custGeom>
            <a:avLst/>
            <a:gdLst>
              <a:gd name="T0" fmla="*/ 45 w 226"/>
              <a:gd name="T1" fmla="*/ 154 h 250"/>
              <a:gd name="T2" fmla="*/ 124 w 226"/>
              <a:gd name="T3" fmla="*/ 220 h 250"/>
              <a:gd name="T4" fmla="*/ 170 w 226"/>
              <a:gd name="T5" fmla="*/ 242 h 250"/>
              <a:gd name="T6" fmla="*/ 218 w 226"/>
              <a:gd name="T7" fmla="*/ 250 h 250"/>
              <a:gd name="T8" fmla="*/ 217 w 226"/>
              <a:gd name="T9" fmla="*/ 179 h 250"/>
              <a:gd name="T10" fmla="*/ 173 w 226"/>
              <a:gd name="T11" fmla="*/ 101 h 250"/>
              <a:gd name="T12" fmla="*/ 22 w 226"/>
              <a:gd name="T13" fmla="*/ 0 h 250"/>
              <a:gd name="T14" fmla="*/ 45 w 226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250">
                <a:moveTo>
                  <a:pt x="45" y="154"/>
                </a:moveTo>
                <a:cubicBezTo>
                  <a:pt x="66" y="181"/>
                  <a:pt x="94" y="203"/>
                  <a:pt x="124" y="220"/>
                </a:cubicBezTo>
                <a:cubicBezTo>
                  <a:pt x="139" y="229"/>
                  <a:pt x="155" y="236"/>
                  <a:pt x="170" y="242"/>
                </a:cubicBezTo>
                <a:cubicBezTo>
                  <a:pt x="186" y="246"/>
                  <a:pt x="202" y="249"/>
                  <a:pt x="218" y="250"/>
                </a:cubicBezTo>
                <a:cubicBezTo>
                  <a:pt x="226" y="229"/>
                  <a:pt x="225" y="204"/>
                  <a:pt x="217" y="179"/>
                </a:cubicBezTo>
                <a:cubicBezTo>
                  <a:pt x="209" y="154"/>
                  <a:pt x="194" y="129"/>
                  <a:pt x="173" y="101"/>
                </a:cubicBezTo>
                <a:cubicBezTo>
                  <a:pt x="131" y="47"/>
                  <a:pt x="74" y="17"/>
                  <a:pt x="22" y="0"/>
                </a:cubicBezTo>
                <a:cubicBezTo>
                  <a:pt x="0" y="39"/>
                  <a:pt x="4" y="98"/>
                  <a:pt x="4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ïŝlíḋè">
            <a:extLst>
              <a:ext uri="{FF2B5EF4-FFF2-40B4-BE49-F238E27FC236}">
                <a16:creationId xmlns:a16="http://schemas.microsoft.com/office/drawing/2014/main" id="{D5D5AD73-E7EA-4CA3-8E90-27FEFCAB9DA3}"/>
              </a:ext>
            </a:extLst>
          </p:cNvPr>
          <p:cNvSpPr/>
          <p:nvPr/>
        </p:nvSpPr>
        <p:spPr bwMode="auto">
          <a:xfrm>
            <a:off x="14064855" y="5252470"/>
            <a:ext cx="427397" cy="353146"/>
          </a:xfrm>
          <a:custGeom>
            <a:avLst/>
            <a:gdLst>
              <a:gd name="T0" fmla="*/ 64 w 259"/>
              <a:gd name="T1" fmla="*/ 146 h 214"/>
              <a:gd name="T2" fmla="*/ 153 w 259"/>
              <a:gd name="T3" fmla="*/ 199 h 214"/>
              <a:gd name="T4" fmla="*/ 251 w 259"/>
              <a:gd name="T5" fmla="*/ 213 h 214"/>
              <a:gd name="T6" fmla="*/ 181 w 259"/>
              <a:gd name="T7" fmla="*/ 72 h 214"/>
              <a:gd name="T8" fmla="*/ 99 w 259"/>
              <a:gd name="T9" fmla="*/ 23 h 214"/>
              <a:gd name="T10" fmla="*/ 14 w 259"/>
              <a:gd name="T11" fmla="*/ 0 h 214"/>
              <a:gd name="T12" fmla="*/ 64 w 259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" h="214">
                <a:moveTo>
                  <a:pt x="64" y="146"/>
                </a:moveTo>
                <a:cubicBezTo>
                  <a:pt x="89" y="172"/>
                  <a:pt x="120" y="188"/>
                  <a:pt x="153" y="199"/>
                </a:cubicBezTo>
                <a:cubicBezTo>
                  <a:pt x="186" y="209"/>
                  <a:pt x="220" y="214"/>
                  <a:pt x="251" y="213"/>
                </a:cubicBezTo>
                <a:cubicBezTo>
                  <a:pt x="259" y="170"/>
                  <a:pt x="232" y="116"/>
                  <a:pt x="181" y="72"/>
                </a:cubicBezTo>
                <a:cubicBezTo>
                  <a:pt x="156" y="50"/>
                  <a:pt x="127" y="35"/>
                  <a:pt x="99" y="23"/>
                </a:cubicBezTo>
                <a:cubicBezTo>
                  <a:pt x="71" y="9"/>
                  <a:pt x="42" y="1"/>
                  <a:pt x="14" y="0"/>
                </a:cubicBezTo>
                <a:cubicBezTo>
                  <a:pt x="0" y="42"/>
                  <a:pt x="14" y="97"/>
                  <a:pt x="6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ïslïḑé">
            <a:extLst>
              <a:ext uri="{FF2B5EF4-FFF2-40B4-BE49-F238E27FC236}">
                <a16:creationId xmlns:a16="http://schemas.microsoft.com/office/drawing/2014/main" id="{A52CC812-A46B-4F37-B8F3-7CAB089EB39D}"/>
              </a:ext>
            </a:extLst>
          </p:cNvPr>
          <p:cNvSpPr/>
          <p:nvPr/>
        </p:nvSpPr>
        <p:spPr bwMode="auto">
          <a:xfrm>
            <a:off x="11752202" y="2963361"/>
            <a:ext cx="210076" cy="624797"/>
          </a:xfrm>
          <a:custGeom>
            <a:avLst/>
            <a:gdLst>
              <a:gd name="T0" fmla="*/ 96 w 126"/>
              <a:gd name="T1" fmla="*/ 378 h 378"/>
              <a:gd name="T2" fmla="*/ 111 w 126"/>
              <a:gd name="T3" fmla="*/ 339 h 378"/>
              <a:gd name="T4" fmla="*/ 121 w 126"/>
              <a:gd name="T5" fmla="*/ 293 h 378"/>
              <a:gd name="T6" fmla="*/ 120 w 126"/>
              <a:gd name="T7" fmla="*/ 183 h 378"/>
              <a:gd name="T8" fmla="*/ 115 w 126"/>
              <a:gd name="T9" fmla="*/ 155 h 378"/>
              <a:gd name="T10" fmla="*/ 110 w 126"/>
              <a:gd name="T11" fmla="*/ 127 h 378"/>
              <a:gd name="T12" fmla="*/ 96 w 126"/>
              <a:gd name="T13" fmla="*/ 77 h 378"/>
              <a:gd name="T14" fmla="*/ 49 w 126"/>
              <a:gd name="T15" fmla="*/ 0 h 378"/>
              <a:gd name="T16" fmla="*/ 11 w 126"/>
              <a:gd name="T17" fmla="*/ 81 h 378"/>
              <a:gd name="T18" fmla="*/ 2 w 126"/>
              <a:gd name="T19" fmla="*/ 136 h 378"/>
              <a:gd name="T20" fmla="*/ 0 w 126"/>
              <a:gd name="T21" fmla="*/ 166 h 378"/>
              <a:gd name="T22" fmla="*/ 4 w 126"/>
              <a:gd name="T23" fmla="*/ 197 h 378"/>
              <a:gd name="T24" fmla="*/ 37 w 126"/>
              <a:gd name="T25" fmla="*/ 309 h 378"/>
              <a:gd name="T26" fmla="*/ 64 w 126"/>
              <a:gd name="T27" fmla="*/ 350 h 378"/>
              <a:gd name="T28" fmla="*/ 96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96" y="378"/>
                </a:moveTo>
                <a:cubicBezTo>
                  <a:pt x="102" y="366"/>
                  <a:pt x="107" y="353"/>
                  <a:pt x="111" y="339"/>
                </a:cubicBezTo>
                <a:cubicBezTo>
                  <a:pt x="115" y="325"/>
                  <a:pt x="117" y="310"/>
                  <a:pt x="121" y="293"/>
                </a:cubicBezTo>
                <a:cubicBezTo>
                  <a:pt x="126" y="259"/>
                  <a:pt x="126" y="222"/>
                  <a:pt x="120" y="183"/>
                </a:cubicBezTo>
                <a:cubicBezTo>
                  <a:pt x="118" y="174"/>
                  <a:pt x="117" y="164"/>
                  <a:pt x="115" y="155"/>
                </a:cubicBezTo>
                <a:cubicBezTo>
                  <a:pt x="114" y="145"/>
                  <a:pt x="112" y="136"/>
                  <a:pt x="110" y="127"/>
                </a:cubicBezTo>
                <a:cubicBezTo>
                  <a:pt x="107" y="109"/>
                  <a:pt x="102" y="92"/>
                  <a:pt x="96" y="77"/>
                </a:cubicBezTo>
                <a:cubicBezTo>
                  <a:pt x="84" y="45"/>
                  <a:pt x="68" y="19"/>
                  <a:pt x="49" y="0"/>
                </a:cubicBezTo>
                <a:cubicBezTo>
                  <a:pt x="33" y="19"/>
                  <a:pt x="20" y="47"/>
                  <a:pt x="11" y="81"/>
                </a:cubicBezTo>
                <a:cubicBezTo>
                  <a:pt x="7" y="98"/>
                  <a:pt x="4" y="116"/>
                  <a:pt x="2" y="136"/>
                </a:cubicBezTo>
                <a:cubicBezTo>
                  <a:pt x="1" y="146"/>
                  <a:pt x="0" y="156"/>
                  <a:pt x="0" y="166"/>
                </a:cubicBezTo>
                <a:cubicBezTo>
                  <a:pt x="0" y="176"/>
                  <a:pt x="2" y="187"/>
                  <a:pt x="4" y="197"/>
                </a:cubicBezTo>
                <a:cubicBezTo>
                  <a:pt x="10" y="239"/>
                  <a:pt x="22" y="277"/>
                  <a:pt x="37" y="309"/>
                </a:cubicBezTo>
                <a:cubicBezTo>
                  <a:pt x="44" y="324"/>
                  <a:pt x="54" y="338"/>
                  <a:pt x="64" y="350"/>
                </a:cubicBezTo>
                <a:cubicBezTo>
                  <a:pt x="75" y="361"/>
                  <a:pt x="85" y="371"/>
                  <a:pt x="96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ŝḷiḑè">
            <a:extLst>
              <a:ext uri="{FF2B5EF4-FFF2-40B4-BE49-F238E27FC236}">
                <a16:creationId xmlns:a16="http://schemas.microsoft.com/office/drawing/2014/main" id="{7FBAE16F-9618-4F4E-81B5-C06E6A8AF671}"/>
              </a:ext>
            </a:extLst>
          </p:cNvPr>
          <p:cNvSpPr/>
          <p:nvPr/>
        </p:nvSpPr>
        <p:spPr bwMode="auto">
          <a:xfrm>
            <a:off x="11701494" y="2135732"/>
            <a:ext cx="316926" cy="300627"/>
          </a:xfrm>
          <a:custGeom>
            <a:avLst/>
            <a:gdLst>
              <a:gd name="T0" fmla="*/ 87 w 175"/>
              <a:gd name="T1" fmla="*/ 0 h 166"/>
              <a:gd name="T2" fmla="*/ 114 w 175"/>
              <a:gd name="T3" fmla="*/ 55 h 166"/>
              <a:gd name="T4" fmla="*/ 175 w 175"/>
              <a:gd name="T5" fmla="*/ 63 h 166"/>
              <a:gd name="T6" fmla="*/ 131 w 175"/>
              <a:gd name="T7" fmla="*/ 106 h 166"/>
              <a:gd name="T8" fmla="*/ 142 w 175"/>
              <a:gd name="T9" fmla="*/ 166 h 166"/>
              <a:gd name="T10" fmla="*/ 87 w 175"/>
              <a:gd name="T11" fmla="*/ 138 h 166"/>
              <a:gd name="T12" fmla="*/ 33 w 175"/>
              <a:gd name="T13" fmla="*/ 166 h 166"/>
              <a:gd name="T14" fmla="*/ 43 w 175"/>
              <a:gd name="T15" fmla="*/ 106 h 166"/>
              <a:gd name="T16" fmla="*/ 0 w 175"/>
              <a:gd name="T17" fmla="*/ 63 h 166"/>
              <a:gd name="T18" fmla="*/ 60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114" y="55"/>
                </a:lnTo>
                <a:lnTo>
                  <a:pt x="175" y="63"/>
                </a:lnTo>
                <a:lnTo>
                  <a:pt x="131" y="106"/>
                </a:lnTo>
                <a:lnTo>
                  <a:pt x="142" y="166"/>
                </a:lnTo>
                <a:lnTo>
                  <a:pt x="87" y="138"/>
                </a:lnTo>
                <a:lnTo>
                  <a:pt x="33" y="166"/>
                </a:lnTo>
                <a:lnTo>
                  <a:pt x="43" y="106"/>
                </a:lnTo>
                <a:lnTo>
                  <a:pt x="0" y="63"/>
                </a:lnTo>
                <a:lnTo>
                  <a:pt x="60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ŝ1iḋè">
            <a:extLst>
              <a:ext uri="{FF2B5EF4-FFF2-40B4-BE49-F238E27FC236}">
                <a16:creationId xmlns:a16="http://schemas.microsoft.com/office/drawing/2014/main" id="{0279280E-D8B0-4361-892B-552653503D8A}"/>
              </a:ext>
            </a:extLst>
          </p:cNvPr>
          <p:cNvSpPr/>
          <p:nvPr/>
        </p:nvSpPr>
        <p:spPr bwMode="auto">
          <a:xfrm>
            <a:off x="11891650" y="1536290"/>
            <a:ext cx="318737" cy="300627"/>
          </a:xfrm>
          <a:custGeom>
            <a:avLst/>
            <a:gdLst>
              <a:gd name="T0" fmla="*/ 88 w 176"/>
              <a:gd name="T1" fmla="*/ 0 h 166"/>
              <a:gd name="T2" fmla="*/ 114 w 176"/>
              <a:gd name="T3" fmla="*/ 55 h 166"/>
              <a:gd name="T4" fmla="*/ 176 w 176"/>
              <a:gd name="T5" fmla="*/ 64 h 166"/>
              <a:gd name="T6" fmla="*/ 132 w 176"/>
              <a:gd name="T7" fmla="*/ 106 h 166"/>
              <a:gd name="T8" fmla="*/ 142 w 176"/>
              <a:gd name="T9" fmla="*/ 166 h 166"/>
              <a:gd name="T10" fmla="*/ 88 w 176"/>
              <a:gd name="T11" fmla="*/ 138 h 166"/>
              <a:gd name="T12" fmla="*/ 34 w 176"/>
              <a:gd name="T13" fmla="*/ 166 h 166"/>
              <a:gd name="T14" fmla="*/ 44 w 176"/>
              <a:gd name="T15" fmla="*/ 106 h 166"/>
              <a:gd name="T16" fmla="*/ 0 w 176"/>
              <a:gd name="T17" fmla="*/ 64 h 166"/>
              <a:gd name="T18" fmla="*/ 60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114" y="55"/>
                </a:lnTo>
                <a:lnTo>
                  <a:pt x="176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0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íSḻïďê">
            <a:extLst>
              <a:ext uri="{FF2B5EF4-FFF2-40B4-BE49-F238E27FC236}">
                <a16:creationId xmlns:a16="http://schemas.microsoft.com/office/drawing/2014/main" id="{9A355F8F-77F4-4F9C-B06C-7DA985B8961D}"/>
              </a:ext>
            </a:extLst>
          </p:cNvPr>
          <p:cNvSpPr/>
          <p:nvPr/>
        </p:nvSpPr>
        <p:spPr bwMode="auto">
          <a:xfrm>
            <a:off x="12125269" y="1005666"/>
            <a:ext cx="316926" cy="300627"/>
          </a:xfrm>
          <a:custGeom>
            <a:avLst/>
            <a:gdLst>
              <a:gd name="T0" fmla="*/ 88 w 175"/>
              <a:gd name="T1" fmla="*/ 0 h 166"/>
              <a:gd name="T2" fmla="*/ 115 w 175"/>
              <a:gd name="T3" fmla="*/ 55 h 166"/>
              <a:gd name="T4" fmla="*/ 175 w 175"/>
              <a:gd name="T5" fmla="*/ 64 h 166"/>
              <a:gd name="T6" fmla="*/ 132 w 175"/>
              <a:gd name="T7" fmla="*/ 106 h 166"/>
              <a:gd name="T8" fmla="*/ 142 w 175"/>
              <a:gd name="T9" fmla="*/ 166 h 166"/>
              <a:gd name="T10" fmla="*/ 88 w 175"/>
              <a:gd name="T11" fmla="*/ 138 h 166"/>
              <a:gd name="T12" fmla="*/ 34 w 175"/>
              <a:gd name="T13" fmla="*/ 166 h 166"/>
              <a:gd name="T14" fmla="*/ 44 w 175"/>
              <a:gd name="T15" fmla="*/ 106 h 166"/>
              <a:gd name="T16" fmla="*/ 0 w 175"/>
              <a:gd name="T17" fmla="*/ 64 h 166"/>
              <a:gd name="T18" fmla="*/ 61 w 175"/>
              <a:gd name="T19" fmla="*/ 55 h 166"/>
              <a:gd name="T20" fmla="*/ 88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8" y="0"/>
                </a:moveTo>
                <a:lnTo>
                  <a:pt x="115" y="55"/>
                </a:lnTo>
                <a:lnTo>
                  <a:pt x="175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1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íṡ1íḍè">
            <a:extLst>
              <a:ext uri="{FF2B5EF4-FFF2-40B4-BE49-F238E27FC236}">
                <a16:creationId xmlns:a16="http://schemas.microsoft.com/office/drawing/2014/main" id="{179FE866-0703-45E6-9046-A61BB83D6C5E}"/>
              </a:ext>
            </a:extLst>
          </p:cNvPr>
          <p:cNvSpPr/>
          <p:nvPr/>
        </p:nvSpPr>
        <p:spPr bwMode="auto">
          <a:xfrm>
            <a:off x="17130884" y="2135732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3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3 h 166"/>
              <a:gd name="T18" fmla="*/ 115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3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3"/>
                </a:lnTo>
                <a:lnTo>
                  <a:pt x="115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ḻïḑè">
            <a:extLst>
              <a:ext uri="{FF2B5EF4-FFF2-40B4-BE49-F238E27FC236}">
                <a16:creationId xmlns:a16="http://schemas.microsoft.com/office/drawing/2014/main" id="{66232DB8-4206-43D9-9471-A58F3AB05725}"/>
              </a:ext>
            </a:extLst>
          </p:cNvPr>
          <p:cNvSpPr/>
          <p:nvPr/>
        </p:nvSpPr>
        <p:spPr bwMode="auto">
          <a:xfrm>
            <a:off x="16940729" y="1536290"/>
            <a:ext cx="316926" cy="300627"/>
          </a:xfrm>
          <a:custGeom>
            <a:avLst/>
            <a:gdLst>
              <a:gd name="T0" fmla="*/ 87 w 175"/>
              <a:gd name="T1" fmla="*/ 0 h 166"/>
              <a:gd name="T2" fmla="*/ 60 w 175"/>
              <a:gd name="T3" fmla="*/ 55 h 166"/>
              <a:gd name="T4" fmla="*/ 0 w 175"/>
              <a:gd name="T5" fmla="*/ 64 h 166"/>
              <a:gd name="T6" fmla="*/ 44 w 175"/>
              <a:gd name="T7" fmla="*/ 106 h 166"/>
              <a:gd name="T8" fmla="*/ 33 w 175"/>
              <a:gd name="T9" fmla="*/ 166 h 166"/>
              <a:gd name="T10" fmla="*/ 87 w 175"/>
              <a:gd name="T11" fmla="*/ 138 h 166"/>
              <a:gd name="T12" fmla="*/ 142 w 175"/>
              <a:gd name="T13" fmla="*/ 166 h 166"/>
              <a:gd name="T14" fmla="*/ 131 w 175"/>
              <a:gd name="T15" fmla="*/ 106 h 166"/>
              <a:gd name="T16" fmla="*/ 175 w 175"/>
              <a:gd name="T17" fmla="*/ 64 h 166"/>
              <a:gd name="T18" fmla="*/ 114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60" y="55"/>
                </a:lnTo>
                <a:lnTo>
                  <a:pt x="0" y="64"/>
                </a:lnTo>
                <a:lnTo>
                  <a:pt x="44" y="106"/>
                </a:lnTo>
                <a:lnTo>
                  <a:pt x="33" y="166"/>
                </a:lnTo>
                <a:lnTo>
                  <a:pt x="87" y="138"/>
                </a:lnTo>
                <a:lnTo>
                  <a:pt x="142" y="166"/>
                </a:lnTo>
                <a:lnTo>
                  <a:pt x="131" y="106"/>
                </a:lnTo>
                <a:lnTo>
                  <a:pt x="175" y="64"/>
                </a:lnTo>
                <a:lnTo>
                  <a:pt x="114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ṡ1iďé">
            <a:extLst>
              <a:ext uri="{FF2B5EF4-FFF2-40B4-BE49-F238E27FC236}">
                <a16:creationId xmlns:a16="http://schemas.microsoft.com/office/drawing/2014/main" id="{F56991F7-B283-4F7D-9600-F459D6A054E1}"/>
              </a:ext>
            </a:extLst>
          </p:cNvPr>
          <p:cNvSpPr/>
          <p:nvPr/>
        </p:nvSpPr>
        <p:spPr bwMode="auto">
          <a:xfrm>
            <a:off x="16705298" y="1005666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4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4 h 166"/>
              <a:gd name="T18" fmla="*/ 116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4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4"/>
                </a:lnTo>
                <a:lnTo>
                  <a:pt x="116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12530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398C6B-5B02-4F66-A186-E69ECD66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74" y="1349897"/>
            <a:ext cx="9306852" cy="415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EF87E2-7B91-4252-ADB4-6BE3E534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t="31237" r="51659" b="31699"/>
          <a:stretch>
            <a:fillRect/>
          </a:stretch>
        </p:blipFill>
        <p:spPr>
          <a:xfrm rot="16200000">
            <a:off x="5852158" y="2723625"/>
            <a:ext cx="2672434" cy="1410748"/>
          </a:xfrm>
          <a:custGeom>
            <a:avLst/>
            <a:gdLst/>
            <a:ahLst/>
            <a:cxnLst/>
            <a:rect l="l" t="t" r="r" b="b"/>
            <a:pathLst>
              <a:path w="2672434" h="1410748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9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50"/>
                  <a:pt x="1584354" y="892142"/>
                </a:cubicBezTo>
                <a:cubicBezTo>
                  <a:pt x="1634046" y="941834"/>
                  <a:pt x="1696309" y="967624"/>
                  <a:pt x="1771140" y="969513"/>
                </a:cubicBezTo>
                <a:lnTo>
                  <a:pt x="2672434" y="969513"/>
                </a:lnTo>
                <a:lnTo>
                  <a:pt x="2672434" y="1410748"/>
                </a:lnTo>
                <a:lnTo>
                  <a:pt x="705355" y="1410748"/>
                </a:lnTo>
                <a:cubicBezTo>
                  <a:pt x="505525" y="1405705"/>
                  <a:pt x="339269" y="1336837"/>
                  <a:pt x="206586" y="1204143"/>
                </a:cubicBezTo>
                <a:cubicBezTo>
                  <a:pt x="73903" y="1071450"/>
                  <a:pt x="5041" y="905187"/>
                  <a:pt x="0" y="705356"/>
                </a:cubicBezTo>
                <a:cubicBezTo>
                  <a:pt x="5041" y="505542"/>
                  <a:pt x="73903" y="339290"/>
                  <a:pt x="206586" y="206600"/>
                </a:cubicBezTo>
                <a:cubicBezTo>
                  <a:pt x="339269" y="73911"/>
                  <a:pt x="505525" y="5044"/>
                  <a:pt x="705355" y="0"/>
                </a:cubicBezTo>
                <a:lnTo>
                  <a:pt x="705355" y="441199"/>
                </a:lnTo>
                <a:cubicBezTo>
                  <a:pt x="630523" y="443087"/>
                  <a:pt x="568261" y="468878"/>
                  <a:pt x="518569" y="518570"/>
                </a:cubicBezTo>
                <a:cubicBezTo>
                  <a:pt x="468877" y="568262"/>
                  <a:pt x="443087" y="630524"/>
                  <a:pt x="441198" y="705356"/>
                </a:cubicBezTo>
                <a:cubicBezTo>
                  <a:pt x="443087" y="780187"/>
                  <a:pt x="468877" y="842449"/>
                  <a:pt x="518569" y="892142"/>
                </a:cubicBezTo>
                <a:cubicBezTo>
                  <a:pt x="568261" y="941834"/>
                  <a:pt x="630523" y="967624"/>
                  <a:pt x="705355" y="969513"/>
                </a:cubicBezTo>
                <a:lnTo>
                  <a:pt x="1117150" y="969513"/>
                </a:lnTo>
                <a:cubicBezTo>
                  <a:pt x="1073426" y="859096"/>
                  <a:pt x="1057607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5" y="821"/>
                  <a:pt x="1771140" y="0"/>
                </a:cubicBez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84A5AA-D267-4722-A5F3-478D8C3A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t="31978" r="24826" b="53812"/>
          <a:stretch>
            <a:fillRect/>
          </a:stretch>
        </p:blipFill>
        <p:spPr>
          <a:xfrm rot="16200000">
            <a:off x="7615903" y="3272168"/>
            <a:ext cx="2544896" cy="441199"/>
          </a:xfrm>
          <a:custGeom>
            <a:avLst/>
            <a:gdLst/>
            <a:ahLst/>
            <a:cxnLst/>
            <a:rect l="l" t="t" r="r" b="b"/>
            <a:pathLst>
              <a:path w="2544896" h="441199">
                <a:moveTo>
                  <a:pt x="1603365" y="1"/>
                </a:moveTo>
                <a:lnTo>
                  <a:pt x="1603365" y="441199"/>
                </a:lnTo>
                <a:lnTo>
                  <a:pt x="0" y="441199"/>
                </a:lnTo>
                <a:lnTo>
                  <a:pt x="0" y="1"/>
                </a:lnTo>
                <a:close/>
                <a:moveTo>
                  <a:pt x="2544896" y="0"/>
                </a:moveTo>
                <a:lnTo>
                  <a:pt x="2544896" y="441199"/>
                </a:lnTo>
                <a:lnTo>
                  <a:pt x="2079147" y="441199"/>
                </a:lnTo>
                <a:lnTo>
                  <a:pt x="2079147" y="0"/>
                </a:lnTo>
                <a:close/>
              </a:path>
            </a:pathLst>
          </a:cu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75D32B8-5070-4F12-92F9-91B20F29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9" t="24960" r="22245" b="37661"/>
          <a:stretch>
            <a:fillRect/>
          </a:stretch>
        </p:blipFill>
        <p:spPr>
          <a:xfrm rot="16200000">
            <a:off x="2452207" y="2723625"/>
            <a:ext cx="2672434" cy="1410747"/>
          </a:xfrm>
          <a:custGeom>
            <a:avLst/>
            <a:gdLst/>
            <a:ahLst/>
            <a:cxnLst/>
            <a:rect l="l" t="t" r="r" b="b"/>
            <a:pathLst>
              <a:path w="2672434" h="1410747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8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49"/>
                  <a:pt x="1584354" y="892142"/>
                </a:cubicBezTo>
                <a:cubicBezTo>
                  <a:pt x="1634046" y="941834"/>
                  <a:pt x="1696308" y="967624"/>
                  <a:pt x="1771140" y="969513"/>
                </a:cubicBezTo>
                <a:lnTo>
                  <a:pt x="2672434" y="969513"/>
                </a:lnTo>
                <a:lnTo>
                  <a:pt x="2672434" y="1410747"/>
                </a:lnTo>
                <a:lnTo>
                  <a:pt x="705355" y="1410747"/>
                </a:lnTo>
                <a:cubicBezTo>
                  <a:pt x="505525" y="1405704"/>
                  <a:pt x="339268" y="1336836"/>
                  <a:pt x="206586" y="1204143"/>
                </a:cubicBezTo>
                <a:cubicBezTo>
                  <a:pt x="73903" y="1071450"/>
                  <a:pt x="5041" y="905187"/>
                  <a:pt x="0" y="705355"/>
                </a:cubicBezTo>
                <a:cubicBezTo>
                  <a:pt x="5041" y="505541"/>
                  <a:pt x="73903" y="339289"/>
                  <a:pt x="206586" y="206600"/>
                </a:cubicBezTo>
                <a:cubicBezTo>
                  <a:pt x="339268" y="73910"/>
                  <a:pt x="505525" y="5044"/>
                  <a:pt x="705355" y="0"/>
                </a:cubicBezTo>
                <a:lnTo>
                  <a:pt x="705355" y="441198"/>
                </a:lnTo>
                <a:cubicBezTo>
                  <a:pt x="630523" y="443087"/>
                  <a:pt x="568261" y="468877"/>
                  <a:pt x="518569" y="518569"/>
                </a:cubicBezTo>
                <a:cubicBezTo>
                  <a:pt x="468877" y="568262"/>
                  <a:pt x="443087" y="630524"/>
                  <a:pt x="441198" y="705355"/>
                </a:cubicBezTo>
                <a:cubicBezTo>
                  <a:pt x="443087" y="780187"/>
                  <a:pt x="468877" y="842449"/>
                  <a:pt x="518569" y="892141"/>
                </a:cubicBezTo>
                <a:cubicBezTo>
                  <a:pt x="568261" y="941833"/>
                  <a:pt x="630523" y="967624"/>
                  <a:pt x="705355" y="969512"/>
                </a:cubicBezTo>
                <a:lnTo>
                  <a:pt x="1117150" y="969512"/>
                </a:lnTo>
                <a:cubicBezTo>
                  <a:pt x="1073425" y="859096"/>
                  <a:pt x="1057606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4" y="821"/>
                  <a:pt x="1771140" y="0"/>
                </a:cubicBezTo>
                <a:close/>
              </a:path>
            </a:pathLst>
          </a:cu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FCDB4D-7C80-45D4-99AE-4373D261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t="37485" r="31152" b="50825"/>
          <a:stretch>
            <a:fillRect/>
          </a:stretch>
        </p:blipFill>
        <p:spPr>
          <a:xfrm rot="5400000">
            <a:off x="4215951" y="3272169"/>
            <a:ext cx="2544897" cy="441198"/>
          </a:xfrm>
          <a:custGeom>
            <a:avLst/>
            <a:gdLst/>
            <a:ahLst/>
            <a:cxnLst/>
            <a:rect l="l" t="t" r="r" b="b"/>
            <a:pathLst>
              <a:path w="2544897" h="441198">
                <a:moveTo>
                  <a:pt x="941531" y="441198"/>
                </a:moveTo>
                <a:lnTo>
                  <a:pt x="941531" y="0"/>
                </a:lnTo>
                <a:lnTo>
                  <a:pt x="2544897" y="0"/>
                </a:lnTo>
                <a:lnTo>
                  <a:pt x="2544897" y="441198"/>
                </a:lnTo>
                <a:close/>
                <a:moveTo>
                  <a:pt x="0" y="441198"/>
                </a:moveTo>
                <a:lnTo>
                  <a:pt x="0" y="0"/>
                </a:lnTo>
                <a:lnTo>
                  <a:pt x="465749" y="0"/>
                </a:lnTo>
                <a:lnTo>
                  <a:pt x="465749" y="441198"/>
                </a:lnTo>
                <a:close/>
              </a:path>
            </a:pathLst>
          </a:custGeom>
        </p:spPr>
      </p:pic>
      <p:sp>
        <p:nvSpPr>
          <p:cNvPr id="85" name="íṩľïḑè">
            <a:extLst>
              <a:ext uri="{FF2B5EF4-FFF2-40B4-BE49-F238E27FC236}">
                <a16:creationId xmlns:a16="http://schemas.microsoft.com/office/drawing/2014/main" id="{D5B79156-51DC-425D-8AC3-2E8B45678FA2}"/>
              </a:ext>
            </a:extLst>
          </p:cNvPr>
          <p:cNvSpPr/>
          <p:nvPr/>
        </p:nvSpPr>
        <p:spPr bwMode="auto">
          <a:xfrm>
            <a:off x="12411408" y="701417"/>
            <a:ext cx="4328299" cy="4322866"/>
          </a:xfrm>
          <a:prstGeom prst="ellipse">
            <a:avLst/>
          </a:pr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ḻîdé">
            <a:extLst>
              <a:ext uri="{FF2B5EF4-FFF2-40B4-BE49-F238E27FC236}">
                <a16:creationId xmlns:a16="http://schemas.microsoft.com/office/drawing/2014/main" id="{6EA0EA24-DBE7-4FC7-AC4F-5C2460AAC936}"/>
              </a:ext>
            </a:extLst>
          </p:cNvPr>
          <p:cNvSpPr/>
          <p:nvPr/>
        </p:nvSpPr>
        <p:spPr bwMode="auto">
          <a:xfrm>
            <a:off x="15758143" y="1693847"/>
            <a:ext cx="981564" cy="1995726"/>
          </a:xfrm>
          <a:custGeom>
            <a:avLst/>
            <a:gdLst>
              <a:gd name="T0" fmla="*/ 545 w 593"/>
              <a:gd name="T1" fmla="*/ 358 h 1207"/>
              <a:gd name="T2" fmla="*/ 438 w 593"/>
              <a:gd name="T3" fmla="*/ 314 h 1207"/>
              <a:gd name="T4" fmla="*/ 438 w 593"/>
              <a:gd name="T5" fmla="*/ 258 h 1207"/>
              <a:gd name="T6" fmla="*/ 335 w 593"/>
              <a:gd name="T7" fmla="*/ 262 h 1207"/>
              <a:gd name="T8" fmla="*/ 259 w 593"/>
              <a:gd name="T9" fmla="*/ 290 h 1207"/>
              <a:gd name="T10" fmla="*/ 207 w 593"/>
              <a:gd name="T11" fmla="*/ 279 h 1207"/>
              <a:gd name="T12" fmla="*/ 287 w 593"/>
              <a:gd name="T13" fmla="*/ 245 h 1207"/>
              <a:gd name="T14" fmla="*/ 342 w 593"/>
              <a:gd name="T15" fmla="*/ 162 h 1207"/>
              <a:gd name="T16" fmla="*/ 417 w 593"/>
              <a:gd name="T17" fmla="*/ 145 h 1207"/>
              <a:gd name="T18" fmla="*/ 491 w 593"/>
              <a:gd name="T19" fmla="*/ 201 h 1207"/>
              <a:gd name="T20" fmla="*/ 386 w 593"/>
              <a:gd name="T21" fmla="*/ 1 h 1207"/>
              <a:gd name="T22" fmla="*/ 373 w 593"/>
              <a:gd name="T23" fmla="*/ 0 h 1207"/>
              <a:gd name="T24" fmla="*/ 273 w 593"/>
              <a:gd name="T25" fmla="*/ 62 h 1207"/>
              <a:gd name="T26" fmla="*/ 259 w 593"/>
              <a:gd name="T27" fmla="*/ 76 h 1207"/>
              <a:gd name="T28" fmla="*/ 232 w 593"/>
              <a:gd name="T29" fmla="*/ 83 h 1207"/>
              <a:gd name="T30" fmla="*/ 263 w 593"/>
              <a:gd name="T31" fmla="*/ 159 h 1207"/>
              <a:gd name="T32" fmla="*/ 159 w 593"/>
              <a:gd name="T33" fmla="*/ 166 h 1207"/>
              <a:gd name="T34" fmla="*/ 156 w 593"/>
              <a:gd name="T35" fmla="*/ 262 h 1207"/>
              <a:gd name="T36" fmla="*/ 197 w 593"/>
              <a:gd name="T37" fmla="*/ 283 h 1207"/>
              <a:gd name="T38" fmla="*/ 132 w 593"/>
              <a:gd name="T39" fmla="*/ 376 h 1207"/>
              <a:gd name="T40" fmla="*/ 11 w 593"/>
              <a:gd name="T41" fmla="*/ 513 h 1207"/>
              <a:gd name="T42" fmla="*/ 11 w 593"/>
              <a:gd name="T43" fmla="*/ 661 h 1207"/>
              <a:gd name="T44" fmla="*/ 70 w 593"/>
              <a:gd name="T45" fmla="*/ 734 h 1207"/>
              <a:gd name="T46" fmla="*/ 156 w 593"/>
              <a:gd name="T47" fmla="*/ 789 h 1207"/>
              <a:gd name="T48" fmla="*/ 249 w 593"/>
              <a:gd name="T49" fmla="*/ 782 h 1207"/>
              <a:gd name="T50" fmla="*/ 349 w 593"/>
              <a:gd name="T51" fmla="*/ 758 h 1207"/>
              <a:gd name="T52" fmla="*/ 373 w 593"/>
              <a:gd name="T53" fmla="*/ 789 h 1207"/>
              <a:gd name="T54" fmla="*/ 411 w 593"/>
              <a:gd name="T55" fmla="*/ 785 h 1207"/>
              <a:gd name="T56" fmla="*/ 417 w 593"/>
              <a:gd name="T57" fmla="*/ 882 h 1207"/>
              <a:gd name="T58" fmla="*/ 455 w 593"/>
              <a:gd name="T59" fmla="*/ 926 h 1207"/>
              <a:gd name="T60" fmla="*/ 493 w 593"/>
              <a:gd name="T61" fmla="*/ 1043 h 1207"/>
              <a:gd name="T62" fmla="*/ 459 w 593"/>
              <a:gd name="T63" fmla="*/ 1147 h 1207"/>
              <a:gd name="T64" fmla="*/ 494 w 593"/>
              <a:gd name="T65" fmla="*/ 1207 h 1207"/>
              <a:gd name="T66" fmla="*/ 593 w 593"/>
              <a:gd name="T67" fmla="*/ 707 h 1207"/>
              <a:gd name="T68" fmla="*/ 545 w 593"/>
              <a:gd name="T69" fmla="*/ 358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3" h="1207">
                <a:moveTo>
                  <a:pt x="545" y="358"/>
                </a:moveTo>
                <a:cubicBezTo>
                  <a:pt x="509" y="343"/>
                  <a:pt x="479" y="323"/>
                  <a:pt x="438" y="314"/>
                </a:cubicBezTo>
                <a:cubicBezTo>
                  <a:pt x="447" y="297"/>
                  <a:pt x="452" y="276"/>
                  <a:pt x="438" y="258"/>
                </a:cubicBezTo>
                <a:cubicBezTo>
                  <a:pt x="400" y="261"/>
                  <a:pt x="371" y="263"/>
                  <a:pt x="335" y="262"/>
                </a:cubicBezTo>
                <a:cubicBezTo>
                  <a:pt x="301" y="261"/>
                  <a:pt x="288" y="284"/>
                  <a:pt x="259" y="290"/>
                </a:cubicBezTo>
                <a:cubicBezTo>
                  <a:pt x="246" y="292"/>
                  <a:pt x="218" y="297"/>
                  <a:pt x="207" y="279"/>
                </a:cubicBezTo>
                <a:cubicBezTo>
                  <a:pt x="229" y="263"/>
                  <a:pt x="270" y="266"/>
                  <a:pt x="287" y="245"/>
                </a:cubicBezTo>
                <a:cubicBezTo>
                  <a:pt x="278" y="200"/>
                  <a:pt x="335" y="202"/>
                  <a:pt x="342" y="162"/>
                </a:cubicBezTo>
                <a:cubicBezTo>
                  <a:pt x="377" y="174"/>
                  <a:pt x="394" y="161"/>
                  <a:pt x="417" y="145"/>
                </a:cubicBezTo>
                <a:cubicBezTo>
                  <a:pt x="437" y="169"/>
                  <a:pt x="465" y="184"/>
                  <a:pt x="491" y="201"/>
                </a:cubicBezTo>
                <a:cubicBezTo>
                  <a:pt x="462" y="131"/>
                  <a:pt x="426" y="64"/>
                  <a:pt x="386" y="1"/>
                </a:cubicBezTo>
                <a:cubicBezTo>
                  <a:pt x="382" y="1"/>
                  <a:pt x="377" y="1"/>
                  <a:pt x="373" y="0"/>
                </a:cubicBezTo>
                <a:cubicBezTo>
                  <a:pt x="348" y="28"/>
                  <a:pt x="316" y="65"/>
                  <a:pt x="273" y="62"/>
                </a:cubicBezTo>
                <a:cubicBezTo>
                  <a:pt x="269" y="67"/>
                  <a:pt x="270" y="78"/>
                  <a:pt x="259" y="76"/>
                </a:cubicBezTo>
                <a:cubicBezTo>
                  <a:pt x="244" y="79"/>
                  <a:pt x="234" y="67"/>
                  <a:pt x="232" y="83"/>
                </a:cubicBezTo>
                <a:cubicBezTo>
                  <a:pt x="255" y="91"/>
                  <a:pt x="294" y="129"/>
                  <a:pt x="263" y="159"/>
                </a:cubicBezTo>
                <a:cubicBezTo>
                  <a:pt x="225" y="165"/>
                  <a:pt x="181" y="144"/>
                  <a:pt x="159" y="166"/>
                </a:cubicBezTo>
                <a:cubicBezTo>
                  <a:pt x="164" y="211"/>
                  <a:pt x="143" y="225"/>
                  <a:pt x="156" y="262"/>
                </a:cubicBezTo>
                <a:cubicBezTo>
                  <a:pt x="179" y="259"/>
                  <a:pt x="196" y="263"/>
                  <a:pt x="197" y="283"/>
                </a:cubicBezTo>
                <a:cubicBezTo>
                  <a:pt x="185" y="323"/>
                  <a:pt x="127" y="318"/>
                  <a:pt x="132" y="376"/>
                </a:cubicBezTo>
                <a:cubicBezTo>
                  <a:pt x="80" y="410"/>
                  <a:pt x="41" y="457"/>
                  <a:pt x="11" y="513"/>
                </a:cubicBezTo>
                <a:cubicBezTo>
                  <a:pt x="46" y="555"/>
                  <a:pt x="0" y="604"/>
                  <a:pt x="11" y="661"/>
                </a:cubicBezTo>
                <a:cubicBezTo>
                  <a:pt x="34" y="682"/>
                  <a:pt x="65" y="695"/>
                  <a:pt x="70" y="734"/>
                </a:cubicBezTo>
                <a:cubicBezTo>
                  <a:pt x="104" y="746"/>
                  <a:pt x="119" y="786"/>
                  <a:pt x="156" y="789"/>
                </a:cubicBezTo>
                <a:cubicBezTo>
                  <a:pt x="184" y="790"/>
                  <a:pt x="213" y="763"/>
                  <a:pt x="249" y="782"/>
                </a:cubicBezTo>
                <a:cubicBezTo>
                  <a:pt x="276" y="768"/>
                  <a:pt x="303" y="753"/>
                  <a:pt x="349" y="758"/>
                </a:cubicBezTo>
                <a:cubicBezTo>
                  <a:pt x="358" y="767"/>
                  <a:pt x="358" y="785"/>
                  <a:pt x="373" y="789"/>
                </a:cubicBezTo>
                <a:cubicBezTo>
                  <a:pt x="389" y="791"/>
                  <a:pt x="396" y="785"/>
                  <a:pt x="411" y="785"/>
                </a:cubicBezTo>
                <a:cubicBezTo>
                  <a:pt x="454" y="806"/>
                  <a:pt x="411" y="848"/>
                  <a:pt x="417" y="882"/>
                </a:cubicBezTo>
                <a:cubicBezTo>
                  <a:pt x="420" y="896"/>
                  <a:pt x="444" y="910"/>
                  <a:pt x="455" y="926"/>
                </a:cubicBezTo>
                <a:cubicBezTo>
                  <a:pt x="480" y="963"/>
                  <a:pt x="482" y="1002"/>
                  <a:pt x="493" y="1043"/>
                </a:cubicBezTo>
                <a:cubicBezTo>
                  <a:pt x="480" y="1076"/>
                  <a:pt x="451" y="1104"/>
                  <a:pt x="459" y="1147"/>
                </a:cubicBezTo>
                <a:cubicBezTo>
                  <a:pt x="462" y="1166"/>
                  <a:pt x="482" y="1185"/>
                  <a:pt x="494" y="1207"/>
                </a:cubicBezTo>
                <a:cubicBezTo>
                  <a:pt x="557" y="1053"/>
                  <a:pt x="593" y="884"/>
                  <a:pt x="593" y="707"/>
                </a:cubicBezTo>
                <a:cubicBezTo>
                  <a:pt x="593" y="586"/>
                  <a:pt x="576" y="469"/>
                  <a:pt x="545" y="35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îsḻíḓe">
            <a:extLst>
              <a:ext uri="{FF2B5EF4-FFF2-40B4-BE49-F238E27FC236}">
                <a16:creationId xmlns:a16="http://schemas.microsoft.com/office/drawing/2014/main" id="{451D7859-134F-496D-B7E4-F0C0755F1685}"/>
              </a:ext>
            </a:extLst>
          </p:cNvPr>
          <p:cNvSpPr/>
          <p:nvPr/>
        </p:nvSpPr>
        <p:spPr bwMode="auto">
          <a:xfrm>
            <a:off x="13340453" y="1181334"/>
            <a:ext cx="2495563" cy="3437285"/>
          </a:xfrm>
          <a:custGeom>
            <a:avLst/>
            <a:gdLst>
              <a:gd name="T0" fmla="*/ 1240 w 1508"/>
              <a:gd name="T1" fmla="*/ 1157 h 2080"/>
              <a:gd name="T2" fmla="*/ 1074 w 1508"/>
              <a:gd name="T3" fmla="*/ 1026 h 2080"/>
              <a:gd name="T4" fmla="*/ 933 w 1508"/>
              <a:gd name="T5" fmla="*/ 978 h 2080"/>
              <a:gd name="T6" fmla="*/ 847 w 1508"/>
              <a:gd name="T7" fmla="*/ 992 h 2080"/>
              <a:gd name="T8" fmla="*/ 713 w 1508"/>
              <a:gd name="T9" fmla="*/ 988 h 2080"/>
              <a:gd name="T10" fmla="*/ 679 w 1508"/>
              <a:gd name="T11" fmla="*/ 827 h 2080"/>
              <a:gd name="T12" fmla="*/ 544 w 1508"/>
              <a:gd name="T13" fmla="*/ 727 h 2080"/>
              <a:gd name="T14" fmla="*/ 768 w 1508"/>
              <a:gd name="T15" fmla="*/ 727 h 2080"/>
              <a:gd name="T16" fmla="*/ 916 w 1508"/>
              <a:gd name="T17" fmla="*/ 596 h 2080"/>
              <a:gd name="T18" fmla="*/ 1026 w 1508"/>
              <a:gd name="T19" fmla="*/ 500 h 2080"/>
              <a:gd name="T20" fmla="*/ 1202 w 1508"/>
              <a:gd name="T21" fmla="*/ 420 h 2080"/>
              <a:gd name="T22" fmla="*/ 1129 w 1508"/>
              <a:gd name="T23" fmla="*/ 376 h 2080"/>
              <a:gd name="T24" fmla="*/ 1274 w 1508"/>
              <a:gd name="T25" fmla="*/ 348 h 2080"/>
              <a:gd name="T26" fmla="*/ 1308 w 1508"/>
              <a:gd name="T27" fmla="*/ 376 h 2080"/>
              <a:gd name="T28" fmla="*/ 1264 w 1508"/>
              <a:gd name="T29" fmla="*/ 279 h 2080"/>
              <a:gd name="T30" fmla="*/ 1181 w 1508"/>
              <a:gd name="T31" fmla="*/ 221 h 2080"/>
              <a:gd name="T32" fmla="*/ 1102 w 1508"/>
              <a:gd name="T33" fmla="*/ 176 h 2080"/>
              <a:gd name="T34" fmla="*/ 971 w 1508"/>
              <a:gd name="T35" fmla="*/ 286 h 2080"/>
              <a:gd name="T36" fmla="*/ 1030 w 1508"/>
              <a:gd name="T37" fmla="*/ 142 h 2080"/>
              <a:gd name="T38" fmla="*/ 1054 w 1508"/>
              <a:gd name="T39" fmla="*/ 124 h 2080"/>
              <a:gd name="T40" fmla="*/ 1222 w 1508"/>
              <a:gd name="T41" fmla="*/ 104 h 2080"/>
              <a:gd name="T42" fmla="*/ 1246 w 1508"/>
              <a:gd name="T43" fmla="*/ 186 h 2080"/>
              <a:gd name="T44" fmla="*/ 1267 w 1508"/>
              <a:gd name="T45" fmla="*/ 128 h 2080"/>
              <a:gd name="T46" fmla="*/ 1295 w 1508"/>
              <a:gd name="T47" fmla="*/ 87 h 2080"/>
              <a:gd name="T48" fmla="*/ 1074 w 1508"/>
              <a:gd name="T49" fmla="*/ 66 h 2080"/>
              <a:gd name="T50" fmla="*/ 1054 w 1508"/>
              <a:gd name="T51" fmla="*/ 87 h 2080"/>
              <a:gd name="T52" fmla="*/ 1092 w 1508"/>
              <a:gd name="T53" fmla="*/ 21 h 2080"/>
              <a:gd name="T54" fmla="*/ 954 w 1508"/>
              <a:gd name="T55" fmla="*/ 38 h 2080"/>
              <a:gd name="T56" fmla="*/ 961 w 1508"/>
              <a:gd name="T57" fmla="*/ 100 h 2080"/>
              <a:gd name="T58" fmla="*/ 854 w 1508"/>
              <a:gd name="T59" fmla="*/ 87 h 2080"/>
              <a:gd name="T60" fmla="*/ 937 w 1508"/>
              <a:gd name="T61" fmla="*/ 25 h 2080"/>
              <a:gd name="T62" fmla="*/ 692 w 1508"/>
              <a:gd name="T63" fmla="*/ 52 h 2080"/>
              <a:gd name="T64" fmla="*/ 624 w 1508"/>
              <a:gd name="T65" fmla="*/ 66 h 2080"/>
              <a:gd name="T66" fmla="*/ 145 w 1508"/>
              <a:gd name="T67" fmla="*/ 124 h 2080"/>
              <a:gd name="T68" fmla="*/ 0 w 1508"/>
              <a:gd name="T69" fmla="*/ 190 h 2080"/>
              <a:gd name="T70" fmla="*/ 293 w 1508"/>
              <a:gd name="T71" fmla="*/ 286 h 2080"/>
              <a:gd name="T72" fmla="*/ 317 w 1508"/>
              <a:gd name="T73" fmla="*/ 393 h 2080"/>
              <a:gd name="T74" fmla="*/ 279 w 1508"/>
              <a:gd name="T75" fmla="*/ 727 h 2080"/>
              <a:gd name="T76" fmla="*/ 296 w 1508"/>
              <a:gd name="T77" fmla="*/ 672 h 2080"/>
              <a:gd name="T78" fmla="*/ 400 w 1508"/>
              <a:gd name="T79" fmla="*/ 823 h 2080"/>
              <a:gd name="T80" fmla="*/ 599 w 1508"/>
              <a:gd name="T81" fmla="*/ 947 h 2080"/>
              <a:gd name="T82" fmla="*/ 785 w 1508"/>
              <a:gd name="T83" fmla="*/ 1026 h 2080"/>
              <a:gd name="T84" fmla="*/ 761 w 1508"/>
              <a:gd name="T85" fmla="*/ 1219 h 2080"/>
              <a:gd name="T86" fmla="*/ 937 w 1508"/>
              <a:gd name="T87" fmla="*/ 1470 h 2080"/>
              <a:gd name="T88" fmla="*/ 988 w 1508"/>
              <a:gd name="T89" fmla="*/ 1866 h 2080"/>
              <a:gd name="T90" fmla="*/ 985 w 1508"/>
              <a:gd name="T91" fmla="*/ 1883 h 2080"/>
              <a:gd name="T92" fmla="*/ 999 w 1508"/>
              <a:gd name="T93" fmla="*/ 1949 h 2080"/>
              <a:gd name="T94" fmla="*/ 1185 w 1508"/>
              <a:gd name="T95" fmla="*/ 2045 h 2080"/>
              <a:gd name="T96" fmla="*/ 1098 w 1508"/>
              <a:gd name="T97" fmla="*/ 1908 h 2080"/>
              <a:gd name="T98" fmla="*/ 1136 w 1508"/>
              <a:gd name="T99" fmla="*/ 1828 h 2080"/>
              <a:gd name="T100" fmla="*/ 1222 w 1508"/>
              <a:gd name="T101" fmla="*/ 1732 h 2080"/>
              <a:gd name="T102" fmla="*/ 1384 w 1508"/>
              <a:gd name="T103" fmla="*/ 1539 h 2080"/>
              <a:gd name="T104" fmla="*/ 1240 w 1508"/>
              <a:gd name="T105" fmla="*/ 118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08" h="2080">
                <a:moveTo>
                  <a:pt x="1470" y="1250"/>
                </a:moveTo>
                <a:cubicBezTo>
                  <a:pt x="1414" y="1239"/>
                  <a:pt x="1400" y="1200"/>
                  <a:pt x="1329" y="1209"/>
                </a:cubicBezTo>
                <a:cubicBezTo>
                  <a:pt x="1315" y="1168"/>
                  <a:pt x="1257" y="1191"/>
                  <a:pt x="1240" y="1157"/>
                </a:cubicBezTo>
                <a:cubicBezTo>
                  <a:pt x="1247" y="1139"/>
                  <a:pt x="1220" y="1127"/>
                  <a:pt x="1222" y="1102"/>
                </a:cubicBezTo>
                <a:cubicBezTo>
                  <a:pt x="1202" y="1068"/>
                  <a:pt x="1159" y="1082"/>
                  <a:pt x="1129" y="1071"/>
                </a:cubicBezTo>
                <a:cubicBezTo>
                  <a:pt x="1104" y="1062"/>
                  <a:pt x="1103" y="1028"/>
                  <a:pt x="1074" y="1026"/>
                </a:cubicBezTo>
                <a:cubicBezTo>
                  <a:pt x="1071" y="1017"/>
                  <a:pt x="1069" y="1007"/>
                  <a:pt x="1064" y="999"/>
                </a:cubicBezTo>
                <a:cubicBezTo>
                  <a:pt x="1052" y="1016"/>
                  <a:pt x="1048" y="991"/>
                  <a:pt x="1030" y="995"/>
                </a:cubicBezTo>
                <a:cubicBezTo>
                  <a:pt x="997" y="1011"/>
                  <a:pt x="962" y="995"/>
                  <a:pt x="933" y="978"/>
                </a:cubicBezTo>
                <a:cubicBezTo>
                  <a:pt x="920" y="977"/>
                  <a:pt x="920" y="991"/>
                  <a:pt x="906" y="988"/>
                </a:cubicBezTo>
                <a:cubicBezTo>
                  <a:pt x="904" y="978"/>
                  <a:pt x="915" y="971"/>
                  <a:pt x="902" y="968"/>
                </a:cubicBezTo>
                <a:cubicBezTo>
                  <a:pt x="891" y="982"/>
                  <a:pt x="870" y="988"/>
                  <a:pt x="847" y="992"/>
                </a:cubicBezTo>
                <a:cubicBezTo>
                  <a:pt x="836" y="1003"/>
                  <a:pt x="836" y="1026"/>
                  <a:pt x="816" y="1030"/>
                </a:cubicBezTo>
                <a:cubicBezTo>
                  <a:pt x="799" y="1012"/>
                  <a:pt x="769" y="1015"/>
                  <a:pt x="747" y="1026"/>
                </a:cubicBezTo>
                <a:cubicBezTo>
                  <a:pt x="731" y="1019"/>
                  <a:pt x="720" y="1005"/>
                  <a:pt x="713" y="988"/>
                </a:cubicBezTo>
                <a:cubicBezTo>
                  <a:pt x="718" y="967"/>
                  <a:pt x="724" y="947"/>
                  <a:pt x="727" y="923"/>
                </a:cubicBezTo>
                <a:cubicBezTo>
                  <a:pt x="711" y="901"/>
                  <a:pt x="675" y="920"/>
                  <a:pt x="648" y="909"/>
                </a:cubicBezTo>
                <a:cubicBezTo>
                  <a:pt x="657" y="881"/>
                  <a:pt x="675" y="861"/>
                  <a:pt x="679" y="827"/>
                </a:cubicBezTo>
                <a:cubicBezTo>
                  <a:pt x="668" y="813"/>
                  <a:pt x="648" y="824"/>
                  <a:pt x="634" y="827"/>
                </a:cubicBezTo>
                <a:cubicBezTo>
                  <a:pt x="624" y="859"/>
                  <a:pt x="598" y="876"/>
                  <a:pt x="551" y="871"/>
                </a:cubicBezTo>
                <a:cubicBezTo>
                  <a:pt x="500" y="840"/>
                  <a:pt x="533" y="777"/>
                  <a:pt x="544" y="727"/>
                </a:cubicBezTo>
                <a:cubicBezTo>
                  <a:pt x="575" y="704"/>
                  <a:pt x="613" y="677"/>
                  <a:pt x="661" y="699"/>
                </a:cubicBezTo>
                <a:cubicBezTo>
                  <a:pt x="687" y="671"/>
                  <a:pt x="750" y="679"/>
                  <a:pt x="772" y="699"/>
                </a:cubicBezTo>
                <a:cubicBezTo>
                  <a:pt x="773" y="711"/>
                  <a:pt x="770" y="719"/>
                  <a:pt x="768" y="727"/>
                </a:cubicBezTo>
                <a:cubicBezTo>
                  <a:pt x="778" y="735"/>
                  <a:pt x="791" y="740"/>
                  <a:pt x="809" y="741"/>
                </a:cubicBezTo>
                <a:cubicBezTo>
                  <a:pt x="809" y="716"/>
                  <a:pt x="802" y="698"/>
                  <a:pt x="802" y="672"/>
                </a:cubicBezTo>
                <a:cubicBezTo>
                  <a:pt x="830" y="636"/>
                  <a:pt x="876" y="619"/>
                  <a:pt x="916" y="596"/>
                </a:cubicBezTo>
                <a:cubicBezTo>
                  <a:pt x="916" y="583"/>
                  <a:pt x="916" y="571"/>
                  <a:pt x="916" y="558"/>
                </a:cubicBezTo>
                <a:cubicBezTo>
                  <a:pt x="922" y="558"/>
                  <a:pt x="928" y="558"/>
                  <a:pt x="933" y="558"/>
                </a:cubicBezTo>
                <a:cubicBezTo>
                  <a:pt x="951" y="525"/>
                  <a:pt x="984" y="508"/>
                  <a:pt x="1026" y="500"/>
                </a:cubicBezTo>
                <a:cubicBezTo>
                  <a:pt x="1026" y="453"/>
                  <a:pt x="1079" y="459"/>
                  <a:pt x="1112" y="445"/>
                </a:cubicBezTo>
                <a:cubicBezTo>
                  <a:pt x="1109" y="452"/>
                  <a:pt x="1096" y="459"/>
                  <a:pt x="1105" y="469"/>
                </a:cubicBezTo>
                <a:cubicBezTo>
                  <a:pt x="1132" y="447"/>
                  <a:pt x="1187" y="454"/>
                  <a:pt x="1202" y="420"/>
                </a:cubicBezTo>
                <a:cubicBezTo>
                  <a:pt x="1183" y="415"/>
                  <a:pt x="1159" y="445"/>
                  <a:pt x="1143" y="420"/>
                </a:cubicBezTo>
                <a:cubicBezTo>
                  <a:pt x="1139" y="398"/>
                  <a:pt x="1157" y="398"/>
                  <a:pt x="1160" y="383"/>
                </a:cubicBezTo>
                <a:cubicBezTo>
                  <a:pt x="1152" y="371"/>
                  <a:pt x="1139" y="384"/>
                  <a:pt x="1129" y="376"/>
                </a:cubicBezTo>
                <a:cubicBezTo>
                  <a:pt x="1143" y="344"/>
                  <a:pt x="1177" y="374"/>
                  <a:pt x="1191" y="383"/>
                </a:cubicBezTo>
                <a:cubicBezTo>
                  <a:pt x="1204" y="374"/>
                  <a:pt x="1176" y="369"/>
                  <a:pt x="1185" y="366"/>
                </a:cubicBezTo>
                <a:cubicBezTo>
                  <a:pt x="1221" y="369"/>
                  <a:pt x="1247" y="349"/>
                  <a:pt x="1274" y="348"/>
                </a:cubicBezTo>
                <a:cubicBezTo>
                  <a:pt x="1263" y="368"/>
                  <a:pt x="1228" y="382"/>
                  <a:pt x="1229" y="403"/>
                </a:cubicBezTo>
                <a:cubicBezTo>
                  <a:pt x="1263" y="401"/>
                  <a:pt x="1284" y="411"/>
                  <a:pt x="1308" y="417"/>
                </a:cubicBezTo>
                <a:cubicBezTo>
                  <a:pt x="1314" y="405"/>
                  <a:pt x="1306" y="394"/>
                  <a:pt x="1308" y="376"/>
                </a:cubicBezTo>
                <a:cubicBezTo>
                  <a:pt x="1304" y="369"/>
                  <a:pt x="1284" y="377"/>
                  <a:pt x="1284" y="366"/>
                </a:cubicBezTo>
                <a:cubicBezTo>
                  <a:pt x="1290" y="347"/>
                  <a:pt x="1303" y="336"/>
                  <a:pt x="1305" y="314"/>
                </a:cubicBezTo>
                <a:cubicBezTo>
                  <a:pt x="1295" y="299"/>
                  <a:pt x="1282" y="287"/>
                  <a:pt x="1264" y="279"/>
                </a:cubicBezTo>
                <a:cubicBezTo>
                  <a:pt x="1257" y="257"/>
                  <a:pt x="1263" y="222"/>
                  <a:pt x="1246" y="211"/>
                </a:cubicBezTo>
                <a:cubicBezTo>
                  <a:pt x="1224" y="215"/>
                  <a:pt x="1220" y="237"/>
                  <a:pt x="1195" y="238"/>
                </a:cubicBezTo>
                <a:cubicBezTo>
                  <a:pt x="1189" y="234"/>
                  <a:pt x="1181" y="231"/>
                  <a:pt x="1181" y="221"/>
                </a:cubicBezTo>
                <a:cubicBezTo>
                  <a:pt x="1179" y="210"/>
                  <a:pt x="1192" y="213"/>
                  <a:pt x="1188" y="200"/>
                </a:cubicBezTo>
                <a:cubicBezTo>
                  <a:pt x="1173" y="196"/>
                  <a:pt x="1167" y="185"/>
                  <a:pt x="1157" y="176"/>
                </a:cubicBezTo>
                <a:cubicBezTo>
                  <a:pt x="1140" y="185"/>
                  <a:pt x="1122" y="175"/>
                  <a:pt x="1102" y="176"/>
                </a:cubicBezTo>
                <a:cubicBezTo>
                  <a:pt x="1059" y="209"/>
                  <a:pt x="1093" y="304"/>
                  <a:pt x="1002" y="293"/>
                </a:cubicBezTo>
                <a:cubicBezTo>
                  <a:pt x="993" y="314"/>
                  <a:pt x="994" y="344"/>
                  <a:pt x="964" y="345"/>
                </a:cubicBezTo>
                <a:cubicBezTo>
                  <a:pt x="944" y="324"/>
                  <a:pt x="965" y="308"/>
                  <a:pt x="971" y="286"/>
                </a:cubicBezTo>
                <a:cubicBezTo>
                  <a:pt x="921" y="290"/>
                  <a:pt x="912" y="254"/>
                  <a:pt x="865" y="255"/>
                </a:cubicBezTo>
                <a:cubicBezTo>
                  <a:pt x="870" y="236"/>
                  <a:pt x="863" y="238"/>
                  <a:pt x="858" y="224"/>
                </a:cubicBezTo>
                <a:cubicBezTo>
                  <a:pt x="896" y="178"/>
                  <a:pt x="969" y="166"/>
                  <a:pt x="1030" y="142"/>
                </a:cubicBezTo>
                <a:cubicBezTo>
                  <a:pt x="1027" y="152"/>
                  <a:pt x="1006" y="155"/>
                  <a:pt x="1016" y="166"/>
                </a:cubicBezTo>
                <a:cubicBezTo>
                  <a:pt x="1038" y="169"/>
                  <a:pt x="1063" y="155"/>
                  <a:pt x="1085" y="162"/>
                </a:cubicBezTo>
                <a:cubicBezTo>
                  <a:pt x="1088" y="139"/>
                  <a:pt x="1049" y="139"/>
                  <a:pt x="1054" y="124"/>
                </a:cubicBezTo>
                <a:cubicBezTo>
                  <a:pt x="1089" y="138"/>
                  <a:pt x="1124" y="104"/>
                  <a:pt x="1140" y="76"/>
                </a:cubicBezTo>
                <a:cubicBezTo>
                  <a:pt x="1158" y="77"/>
                  <a:pt x="1174" y="76"/>
                  <a:pt x="1188" y="73"/>
                </a:cubicBezTo>
                <a:cubicBezTo>
                  <a:pt x="1199" y="83"/>
                  <a:pt x="1210" y="95"/>
                  <a:pt x="1222" y="104"/>
                </a:cubicBezTo>
                <a:cubicBezTo>
                  <a:pt x="1205" y="134"/>
                  <a:pt x="1151" y="127"/>
                  <a:pt x="1126" y="149"/>
                </a:cubicBezTo>
                <a:cubicBezTo>
                  <a:pt x="1139" y="158"/>
                  <a:pt x="1153" y="146"/>
                  <a:pt x="1171" y="149"/>
                </a:cubicBezTo>
                <a:cubicBezTo>
                  <a:pt x="1188" y="169"/>
                  <a:pt x="1209" y="186"/>
                  <a:pt x="1246" y="186"/>
                </a:cubicBezTo>
                <a:cubicBezTo>
                  <a:pt x="1252" y="176"/>
                  <a:pt x="1234" y="172"/>
                  <a:pt x="1243" y="169"/>
                </a:cubicBezTo>
                <a:cubicBezTo>
                  <a:pt x="1261" y="176"/>
                  <a:pt x="1275" y="176"/>
                  <a:pt x="1281" y="155"/>
                </a:cubicBezTo>
                <a:cubicBezTo>
                  <a:pt x="1282" y="141"/>
                  <a:pt x="1264" y="145"/>
                  <a:pt x="1267" y="128"/>
                </a:cubicBezTo>
                <a:cubicBezTo>
                  <a:pt x="1284" y="115"/>
                  <a:pt x="1287" y="141"/>
                  <a:pt x="1302" y="142"/>
                </a:cubicBezTo>
                <a:cubicBezTo>
                  <a:pt x="1317" y="136"/>
                  <a:pt x="1335" y="132"/>
                  <a:pt x="1339" y="114"/>
                </a:cubicBezTo>
                <a:cubicBezTo>
                  <a:pt x="1330" y="100"/>
                  <a:pt x="1303" y="102"/>
                  <a:pt x="1295" y="87"/>
                </a:cubicBezTo>
                <a:cubicBezTo>
                  <a:pt x="1292" y="75"/>
                  <a:pt x="1300" y="73"/>
                  <a:pt x="1298" y="63"/>
                </a:cubicBezTo>
                <a:cubicBezTo>
                  <a:pt x="1276" y="51"/>
                  <a:pt x="1244" y="50"/>
                  <a:pt x="1236" y="25"/>
                </a:cubicBezTo>
                <a:cubicBezTo>
                  <a:pt x="1168" y="27"/>
                  <a:pt x="1078" y="8"/>
                  <a:pt x="1074" y="66"/>
                </a:cubicBezTo>
                <a:cubicBezTo>
                  <a:pt x="1078" y="74"/>
                  <a:pt x="1099" y="64"/>
                  <a:pt x="1095" y="80"/>
                </a:cubicBezTo>
                <a:cubicBezTo>
                  <a:pt x="1084" y="93"/>
                  <a:pt x="1068" y="101"/>
                  <a:pt x="1050" y="107"/>
                </a:cubicBezTo>
                <a:cubicBezTo>
                  <a:pt x="1042" y="99"/>
                  <a:pt x="1058" y="100"/>
                  <a:pt x="1054" y="87"/>
                </a:cubicBezTo>
                <a:cubicBezTo>
                  <a:pt x="1046" y="82"/>
                  <a:pt x="1032" y="83"/>
                  <a:pt x="1033" y="69"/>
                </a:cubicBezTo>
                <a:cubicBezTo>
                  <a:pt x="1037" y="62"/>
                  <a:pt x="1035" y="49"/>
                  <a:pt x="1040" y="42"/>
                </a:cubicBezTo>
                <a:cubicBezTo>
                  <a:pt x="1056" y="34"/>
                  <a:pt x="1088" y="42"/>
                  <a:pt x="1092" y="21"/>
                </a:cubicBezTo>
                <a:cubicBezTo>
                  <a:pt x="1058" y="0"/>
                  <a:pt x="1037" y="36"/>
                  <a:pt x="1012" y="45"/>
                </a:cubicBezTo>
                <a:cubicBezTo>
                  <a:pt x="1014" y="35"/>
                  <a:pt x="1025" y="35"/>
                  <a:pt x="1023" y="21"/>
                </a:cubicBezTo>
                <a:cubicBezTo>
                  <a:pt x="999" y="16"/>
                  <a:pt x="968" y="32"/>
                  <a:pt x="954" y="38"/>
                </a:cubicBezTo>
                <a:cubicBezTo>
                  <a:pt x="960" y="55"/>
                  <a:pt x="979" y="54"/>
                  <a:pt x="992" y="56"/>
                </a:cubicBezTo>
                <a:cubicBezTo>
                  <a:pt x="982" y="64"/>
                  <a:pt x="980" y="75"/>
                  <a:pt x="985" y="90"/>
                </a:cubicBezTo>
                <a:cubicBezTo>
                  <a:pt x="978" y="95"/>
                  <a:pt x="971" y="99"/>
                  <a:pt x="961" y="100"/>
                </a:cubicBezTo>
                <a:cubicBezTo>
                  <a:pt x="958" y="87"/>
                  <a:pt x="976" y="95"/>
                  <a:pt x="971" y="80"/>
                </a:cubicBezTo>
                <a:cubicBezTo>
                  <a:pt x="950" y="68"/>
                  <a:pt x="933" y="86"/>
                  <a:pt x="926" y="100"/>
                </a:cubicBezTo>
                <a:cubicBezTo>
                  <a:pt x="900" y="98"/>
                  <a:pt x="861" y="109"/>
                  <a:pt x="854" y="87"/>
                </a:cubicBezTo>
                <a:cubicBezTo>
                  <a:pt x="883" y="95"/>
                  <a:pt x="903" y="86"/>
                  <a:pt x="923" y="76"/>
                </a:cubicBezTo>
                <a:cubicBezTo>
                  <a:pt x="925" y="62"/>
                  <a:pt x="909" y="68"/>
                  <a:pt x="909" y="56"/>
                </a:cubicBezTo>
                <a:cubicBezTo>
                  <a:pt x="912" y="38"/>
                  <a:pt x="932" y="40"/>
                  <a:pt x="937" y="25"/>
                </a:cubicBezTo>
                <a:cubicBezTo>
                  <a:pt x="918" y="13"/>
                  <a:pt x="900" y="41"/>
                  <a:pt x="882" y="42"/>
                </a:cubicBezTo>
                <a:cubicBezTo>
                  <a:pt x="863" y="43"/>
                  <a:pt x="828" y="20"/>
                  <a:pt x="820" y="18"/>
                </a:cubicBezTo>
                <a:cubicBezTo>
                  <a:pt x="765" y="3"/>
                  <a:pt x="716" y="18"/>
                  <a:pt x="692" y="52"/>
                </a:cubicBezTo>
                <a:cubicBezTo>
                  <a:pt x="704" y="69"/>
                  <a:pt x="734" y="40"/>
                  <a:pt x="751" y="52"/>
                </a:cubicBezTo>
                <a:cubicBezTo>
                  <a:pt x="746" y="65"/>
                  <a:pt x="743" y="79"/>
                  <a:pt x="734" y="87"/>
                </a:cubicBezTo>
                <a:cubicBezTo>
                  <a:pt x="703" y="74"/>
                  <a:pt x="650" y="83"/>
                  <a:pt x="624" y="66"/>
                </a:cubicBezTo>
                <a:cubicBezTo>
                  <a:pt x="592" y="77"/>
                  <a:pt x="539" y="78"/>
                  <a:pt x="496" y="87"/>
                </a:cubicBezTo>
                <a:cubicBezTo>
                  <a:pt x="387" y="48"/>
                  <a:pt x="247" y="54"/>
                  <a:pt x="145" y="94"/>
                </a:cubicBezTo>
                <a:cubicBezTo>
                  <a:pt x="144" y="103"/>
                  <a:pt x="155" y="118"/>
                  <a:pt x="145" y="124"/>
                </a:cubicBezTo>
                <a:cubicBezTo>
                  <a:pt x="116" y="120"/>
                  <a:pt x="73" y="118"/>
                  <a:pt x="62" y="142"/>
                </a:cubicBezTo>
                <a:cubicBezTo>
                  <a:pt x="70" y="161"/>
                  <a:pt x="100" y="138"/>
                  <a:pt x="111" y="155"/>
                </a:cubicBezTo>
                <a:cubicBezTo>
                  <a:pt x="76" y="169"/>
                  <a:pt x="23" y="164"/>
                  <a:pt x="0" y="190"/>
                </a:cubicBezTo>
                <a:cubicBezTo>
                  <a:pt x="56" y="230"/>
                  <a:pt x="159" y="234"/>
                  <a:pt x="217" y="204"/>
                </a:cubicBezTo>
                <a:cubicBezTo>
                  <a:pt x="241" y="224"/>
                  <a:pt x="301" y="207"/>
                  <a:pt x="303" y="248"/>
                </a:cubicBezTo>
                <a:cubicBezTo>
                  <a:pt x="290" y="258"/>
                  <a:pt x="305" y="274"/>
                  <a:pt x="293" y="286"/>
                </a:cubicBezTo>
                <a:cubicBezTo>
                  <a:pt x="301" y="297"/>
                  <a:pt x="318" y="278"/>
                  <a:pt x="321" y="293"/>
                </a:cubicBezTo>
                <a:cubicBezTo>
                  <a:pt x="308" y="312"/>
                  <a:pt x="321" y="355"/>
                  <a:pt x="300" y="366"/>
                </a:cubicBezTo>
                <a:cubicBezTo>
                  <a:pt x="305" y="376"/>
                  <a:pt x="317" y="378"/>
                  <a:pt x="317" y="393"/>
                </a:cubicBezTo>
                <a:cubicBezTo>
                  <a:pt x="289" y="462"/>
                  <a:pt x="207" y="493"/>
                  <a:pt x="235" y="606"/>
                </a:cubicBezTo>
                <a:cubicBezTo>
                  <a:pt x="282" y="611"/>
                  <a:pt x="267" y="680"/>
                  <a:pt x="290" y="710"/>
                </a:cubicBezTo>
                <a:cubicBezTo>
                  <a:pt x="290" y="719"/>
                  <a:pt x="279" y="718"/>
                  <a:pt x="279" y="727"/>
                </a:cubicBezTo>
                <a:cubicBezTo>
                  <a:pt x="284" y="738"/>
                  <a:pt x="299" y="739"/>
                  <a:pt x="307" y="748"/>
                </a:cubicBezTo>
                <a:cubicBezTo>
                  <a:pt x="303" y="776"/>
                  <a:pt x="325" y="795"/>
                  <a:pt x="341" y="792"/>
                </a:cubicBezTo>
                <a:cubicBezTo>
                  <a:pt x="326" y="752"/>
                  <a:pt x="311" y="712"/>
                  <a:pt x="296" y="672"/>
                </a:cubicBezTo>
                <a:cubicBezTo>
                  <a:pt x="302" y="668"/>
                  <a:pt x="304" y="661"/>
                  <a:pt x="314" y="662"/>
                </a:cubicBezTo>
                <a:cubicBezTo>
                  <a:pt x="327" y="669"/>
                  <a:pt x="323" y="680"/>
                  <a:pt x="321" y="696"/>
                </a:cubicBezTo>
                <a:cubicBezTo>
                  <a:pt x="345" y="740"/>
                  <a:pt x="380" y="774"/>
                  <a:pt x="400" y="823"/>
                </a:cubicBezTo>
                <a:cubicBezTo>
                  <a:pt x="400" y="835"/>
                  <a:pt x="390" y="836"/>
                  <a:pt x="393" y="851"/>
                </a:cubicBezTo>
                <a:cubicBezTo>
                  <a:pt x="435" y="881"/>
                  <a:pt x="487" y="926"/>
                  <a:pt x="555" y="909"/>
                </a:cubicBezTo>
                <a:cubicBezTo>
                  <a:pt x="575" y="914"/>
                  <a:pt x="578" y="937"/>
                  <a:pt x="599" y="947"/>
                </a:cubicBezTo>
                <a:cubicBezTo>
                  <a:pt x="631" y="962"/>
                  <a:pt x="681" y="952"/>
                  <a:pt x="679" y="1006"/>
                </a:cubicBezTo>
                <a:cubicBezTo>
                  <a:pt x="706" y="1021"/>
                  <a:pt x="729" y="1043"/>
                  <a:pt x="761" y="1054"/>
                </a:cubicBezTo>
                <a:cubicBezTo>
                  <a:pt x="766" y="1042"/>
                  <a:pt x="766" y="1025"/>
                  <a:pt x="785" y="1026"/>
                </a:cubicBezTo>
                <a:cubicBezTo>
                  <a:pt x="802" y="1045"/>
                  <a:pt x="809" y="1073"/>
                  <a:pt x="806" y="1112"/>
                </a:cubicBezTo>
                <a:cubicBezTo>
                  <a:pt x="786" y="1140"/>
                  <a:pt x="754" y="1154"/>
                  <a:pt x="751" y="1198"/>
                </a:cubicBezTo>
                <a:cubicBezTo>
                  <a:pt x="749" y="1211"/>
                  <a:pt x="763" y="1207"/>
                  <a:pt x="761" y="1219"/>
                </a:cubicBezTo>
                <a:cubicBezTo>
                  <a:pt x="758" y="1231"/>
                  <a:pt x="742" y="1230"/>
                  <a:pt x="744" y="1247"/>
                </a:cubicBezTo>
                <a:cubicBezTo>
                  <a:pt x="777" y="1299"/>
                  <a:pt x="815" y="1347"/>
                  <a:pt x="840" y="1408"/>
                </a:cubicBezTo>
                <a:cubicBezTo>
                  <a:pt x="876" y="1443"/>
                  <a:pt x="916" y="1429"/>
                  <a:pt x="937" y="1470"/>
                </a:cubicBezTo>
                <a:cubicBezTo>
                  <a:pt x="961" y="1521"/>
                  <a:pt x="934" y="1601"/>
                  <a:pt x="951" y="1670"/>
                </a:cubicBezTo>
                <a:cubicBezTo>
                  <a:pt x="958" y="1699"/>
                  <a:pt x="967" y="1744"/>
                  <a:pt x="954" y="1777"/>
                </a:cubicBezTo>
                <a:cubicBezTo>
                  <a:pt x="977" y="1795"/>
                  <a:pt x="961" y="1852"/>
                  <a:pt x="988" y="1866"/>
                </a:cubicBezTo>
                <a:cubicBezTo>
                  <a:pt x="990" y="1860"/>
                  <a:pt x="984" y="1846"/>
                  <a:pt x="992" y="1846"/>
                </a:cubicBezTo>
                <a:cubicBezTo>
                  <a:pt x="997" y="1853"/>
                  <a:pt x="1000" y="1862"/>
                  <a:pt x="999" y="1877"/>
                </a:cubicBezTo>
                <a:cubicBezTo>
                  <a:pt x="998" y="1883"/>
                  <a:pt x="987" y="1879"/>
                  <a:pt x="985" y="1883"/>
                </a:cubicBezTo>
                <a:cubicBezTo>
                  <a:pt x="990" y="1897"/>
                  <a:pt x="991" y="1900"/>
                  <a:pt x="988" y="1918"/>
                </a:cubicBezTo>
                <a:cubicBezTo>
                  <a:pt x="991" y="1925"/>
                  <a:pt x="1005" y="1922"/>
                  <a:pt x="1006" y="1932"/>
                </a:cubicBezTo>
                <a:cubicBezTo>
                  <a:pt x="1002" y="1936"/>
                  <a:pt x="1002" y="1944"/>
                  <a:pt x="999" y="1949"/>
                </a:cubicBezTo>
                <a:cubicBezTo>
                  <a:pt x="1008" y="1968"/>
                  <a:pt x="1026" y="1978"/>
                  <a:pt x="1033" y="2000"/>
                </a:cubicBezTo>
                <a:cubicBezTo>
                  <a:pt x="1050" y="2007"/>
                  <a:pt x="1061" y="2018"/>
                  <a:pt x="1071" y="2031"/>
                </a:cubicBezTo>
                <a:cubicBezTo>
                  <a:pt x="1104" y="2037"/>
                  <a:pt x="1155" y="2080"/>
                  <a:pt x="1185" y="2045"/>
                </a:cubicBezTo>
                <a:cubicBezTo>
                  <a:pt x="1156" y="2027"/>
                  <a:pt x="1120" y="2015"/>
                  <a:pt x="1109" y="1980"/>
                </a:cubicBezTo>
                <a:cubicBezTo>
                  <a:pt x="1121" y="1968"/>
                  <a:pt x="1124" y="1947"/>
                  <a:pt x="1133" y="1932"/>
                </a:cubicBezTo>
                <a:cubicBezTo>
                  <a:pt x="1125" y="1920"/>
                  <a:pt x="1100" y="1925"/>
                  <a:pt x="1098" y="1908"/>
                </a:cubicBezTo>
                <a:cubicBezTo>
                  <a:pt x="1114" y="1894"/>
                  <a:pt x="1118" y="1870"/>
                  <a:pt x="1126" y="1849"/>
                </a:cubicBezTo>
                <a:cubicBezTo>
                  <a:pt x="1114" y="1847"/>
                  <a:pt x="1104" y="1843"/>
                  <a:pt x="1102" y="1832"/>
                </a:cubicBezTo>
                <a:cubicBezTo>
                  <a:pt x="1114" y="1831"/>
                  <a:pt x="1130" y="1834"/>
                  <a:pt x="1136" y="1828"/>
                </a:cubicBezTo>
                <a:cubicBezTo>
                  <a:pt x="1137" y="1818"/>
                  <a:pt x="1134" y="1803"/>
                  <a:pt x="1140" y="1797"/>
                </a:cubicBezTo>
                <a:cubicBezTo>
                  <a:pt x="1210" y="1808"/>
                  <a:pt x="1206" y="1745"/>
                  <a:pt x="1178" y="1725"/>
                </a:cubicBezTo>
                <a:cubicBezTo>
                  <a:pt x="1194" y="1726"/>
                  <a:pt x="1203" y="1734"/>
                  <a:pt x="1222" y="1732"/>
                </a:cubicBezTo>
                <a:cubicBezTo>
                  <a:pt x="1248" y="1725"/>
                  <a:pt x="1243" y="1695"/>
                  <a:pt x="1257" y="1670"/>
                </a:cubicBezTo>
                <a:cubicBezTo>
                  <a:pt x="1273" y="1642"/>
                  <a:pt x="1310" y="1628"/>
                  <a:pt x="1291" y="1581"/>
                </a:cubicBezTo>
                <a:cubicBezTo>
                  <a:pt x="1312" y="1557"/>
                  <a:pt x="1342" y="1542"/>
                  <a:pt x="1384" y="1539"/>
                </a:cubicBezTo>
                <a:cubicBezTo>
                  <a:pt x="1412" y="1502"/>
                  <a:pt x="1430" y="1451"/>
                  <a:pt x="1422" y="1388"/>
                </a:cubicBezTo>
                <a:cubicBezTo>
                  <a:pt x="1443" y="1347"/>
                  <a:pt x="1508" y="1309"/>
                  <a:pt x="1470" y="1250"/>
                </a:cubicBezTo>
                <a:close/>
                <a:moveTo>
                  <a:pt x="1240" y="118"/>
                </a:moveTo>
                <a:cubicBezTo>
                  <a:pt x="1240" y="121"/>
                  <a:pt x="1235" y="120"/>
                  <a:pt x="1233" y="121"/>
                </a:cubicBezTo>
                <a:cubicBezTo>
                  <a:pt x="1233" y="118"/>
                  <a:pt x="1237" y="118"/>
                  <a:pt x="1240" y="11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íŝľïḑe">
            <a:extLst>
              <a:ext uri="{FF2B5EF4-FFF2-40B4-BE49-F238E27FC236}">
                <a16:creationId xmlns:a16="http://schemas.microsoft.com/office/drawing/2014/main" id="{519C61A3-68D5-468F-9C4D-221721C21DC0}"/>
              </a:ext>
            </a:extLst>
          </p:cNvPr>
          <p:cNvSpPr/>
          <p:nvPr/>
        </p:nvSpPr>
        <p:spPr bwMode="auto">
          <a:xfrm>
            <a:off x="12829750" y="3066588"/>
            <a:ext cx="478105" cy="335036"/>
          </a:xfrm>
          <a:custGeom>
            <a:avLst/>
            <a:gdLst>
              <a:gd name="T0" fmla="*/ 59 w 289"/>
              <a:gd name="T1" fmla="*/ 79 h 203"/>
              <a:gd name="T2" fmla="*/ 0 w 289"/>
              <a:gd name="T3" fmla="*/ 52 h 203"/>
              <a:gd name="T4" fmla="*/ 17 w 289"/>
              <a:gd name="T5" fmla="*/ 86 h 203"/>
              <a:gd name="T6" fmla="*/ 107 w 289"/>
              <a:gd name="T7" fmla="*/ 138 h 203"/>
              <a:gd name="T8" fmla="*/ 90 w 289"/>
              <a:gd name="T9" fmla="*/ 165 h 203"/>
              <a:gd name="T10" fmla="*/ 145 w 289"/>
              <a:gd name="T11" fmla="*/ 179 h 203"/>
              <a:gd name="T12" fmla="*/ 200 w 289"/>
              <a:gd name="T13" fmla="*/ 155 h 203"/>
              <a:gd name="T14" fmla="*/ 241 w 289"/>
              <a:gd name="T15" fmla="*/ 193 h 203"/>
              <a:gd name="T16" fmla="*/ 289 w 289"/>
              <a:gd name="T17" fmla="*/ 203 h 203"/>
              <a:gd name="T18" fmla="*/ 245 w 289"/>
              <a:gd name="T19" fmla="*/ 148 h 203"/>
              <a:gd name="T20" fmla="*/ 251 w 289"/>
              <a:gd name="T21" fmla="*/ 127 h 203"/>
              <a:gd name="T22" fmla="*/ 214 w 289"/>
              <a:gd name="T23" fmla="*/ 93 h 203"/>
              <a:gd name="T24" fmla="*/ 59 w 289"/>
              <a:gd name="T25" fmla="*/ 7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9" h="203">
                <a:moveTo>
                  <a:pt x="59" y="79"/>
                </a:moveTo>
                <a:cubicBezTo>
                  <a:pt x="49" y="62"/>
                  <a:pt x="15" y="0"/>
                  <a:pt x="0" y="52"/>
                </a:cubicBezTo>
                <a:cubicBezTo>
                  <a:pt x="5" y="64"/>
                  <a:pt x="17" y="69"/>
                  <a:pt x="17" y="86"/>
                </a:cubicBezTo>
                <a:cubicBezTo>
                  <a:pt x="53" y="97"/>
                  <a:pt x="95" y="103"/>
                  <a:pt x="107" y="138"/>
                </a:cubicBezTo>
                <a:cubicBezTo>
                  <a:pt x="103" y="149"/>
                  <a:pt x="88" y="148"/>
                  <a:pt x="90" y="165"/>
                </a:cubicBezTo>
                <a:cubicBezTo>
                  <a:pt x="119" y="154"/>
                  <a:pt x="130" y="175"/>
                  <a:pt x="145" y="179"/>
                </a:cubicBezTo>
                <a:cubicBezTo>
                  <a:pt x="184" y="190"/>
                  <a:pt x="177" y="158"/>
                  <a:pt x="200" y="155"/>
                </a:cubicBezTo>
                <a:cubicBezTo>
                  <a:pt x="224" y="152"/>
                  <a:pt x="231" y="172"/>
                  <a:pt x="241" y="193"/>
                </a:cubicBezTo>
                <a:cubicBezTo>
                  <a:pt x="258" y="196"/>
                  <a:pt x="274" y="199"/>
                  <a:pt x="289" y="203"/>
                </a:cubicBezTo>
                <a:cubicBezTo>
                  <a:pt x="286" y="173"/>
                  <a:pt x="258" y="168"/>
                  <a:pt x="245" y="148"/>
                </a:cubicBezTo>
                <a:cubicBezTo>
                  <a:pt x="243" y="137"/>
                  <a:pt x="255" y="140"/>
                  <a:pt x="251" y="127"/>
                </a:cubicBezTo>
                <a:cubicBezTo>
                  <a:pt x="235" y="120"/>
                  <a:pt x="222" y="109"/>
                  <a:pt x="214" y="93"/>
                </a:cubicBezTo>
                <a:cubicBezTo>
                  <a:pt x="163" y="82"/>
                  <a:pt x="99" y="29"/>
                  <a:pt x="59" y="79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ṧļïḍè">
            <a:extLst>
              <a:ext uri="{FF2B5EF4-FFF2-40B4-BE49-F238E27FC236}">
                <a16:creationId xmlns:a16="http://schemas.microsoft.com/office/drawing/2014/main" id="{1A963F78-4AA3-4C56-BB67-64A506FDD7A3}"/>
              </a:ext>
            </a:extLst>
          </p:cNvPr>
          <p:cNvSpPr/>
          <p:nvPr/>
        </p:nvSpPr>
        <p:spPr bwMode="auto">
          <a:xfrm>
            <a:off x="12465738" y="3128162"/>
            <a:ext cx="119526" cy="135826"/>
          </a:xfrm>
          <a:custGeom>
            <a:avLst/>
            <a:gdLst>
              <a:gd name="T0" fmla="*/ 52 w 72"/>
              <a:gd name="T1" fmla="*/ 20 h 82"/>
              <a:gd name="T2" fmla="*/ 72 w 72"/>
              <a:gd name="T3" fmla="*/ 0 h 82"/>
              <a:gd name="T4" fmla="*/ 14 w 72"/>
              <a:gd name="T5" fmla="*/ 0 h 82"/>
              <a:gd name="T6" fmla="*/ 0 w 72"/>
              <a:gd name="T7" fmla="*/ 41 h 82"/>
              <a:gd name="T8" fmla="*/ 17 w 72"/>
              <a:gd name="T9" fmla="*/ 82 h 82"/>
              <a:gd name="T10" fmla="*/ 35 w 72"/>
              <a:gd name="T11" fmla="*/ 41 h 82"/>
              <a:gd name="T12" fmla="*/ 69 w 72"/>
              <a:gd name="T13" fmla="*/ 79 h 82"/>
              <a:gd name="T14" fmla="*/ 52 w 72"/>
              <a:gd name="T15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82">
                <a:moveTo>
                  <a:pt x="52" y="20"/>
                </a:moveTo>
                <a:cubicBezTo>
                  <a:pt x="63" y="18"/>
                  <a:pt x="70" y="11"/>
                  <a:pt x="72" y="0"/>
                </a:cubicBezTo>
                <a:cubicBezTo>
                  <a:pt x="45" y="4"/>
                  <a:pt x="37" y="13"/>
                  <a:pt x="14" y="0"/>
                </a:cubicBezTo>
                <a:cubicBezTo>
                  <a:pt x="13" y="17"/>
                  <a:pt x="4" y="27"/>
                  <a:pt x="0" y="41"/>
                </a:cubicBezTo>
                <a:cubicBezTo>
                  <a:pt x="16" y="45"/>
                  <a:pt x="4" y="76"/>
                  <a:pt x="17" y="82"/>
                </a:cubicBezTo>
                <a:cubicBezTo>
                  <a:pt x="31" y="76"/>
                  <a:pt x="21" y="47"/>
                  <a:pt x="35" y="41"/>
                </a:cubicBezTo>
                <a:cubicBezTo>
                  <a:pt x="42" y="58"/>
                  <a:pt x="44" y="80"/>
                  <a:pt x="69" y="79"/>
                </a:cubicBezTo>
                <a:cubicBezTo>
                  <a:pt x="72" y="50"/>
                  <a:pt x="56" y="42"/>
                  <a:pt x="52" y="20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iśḷiḓé">
            <a:extLst>
              <a:ext uri="{FF2B5EF4-FFF2-40B4-BE49-F238E27FC236}">
                <a16:creationId xmlns:a16="http://schemas.microsoft.com/office/drawing/2014/main" id="{B8FB9389-2260-47F4-8B7C-9E98FB41BDAD}"/>
              </a:ext>
            </a:extLst>
          </p:cNvPr>
          <p:cNvSpPr/>
          <p:nvPr/>
        </p:nvSpPr>
        <p:spPr bwMode="auto">
          <a:xfrm>
            <a:off x="13240847" y="3247688"/>
            <a:ext cx="76062" cy="48898"/>
          </a:xfrm>
          <a:custGeom>
            <a:avLst/>
            <a:gdLst>
              <a:gd name="T0" fmla="*/ 45 w 46"/>
              <a:gd name="T1" fmla="*/ 3 h 30"/>
              <a:gd name="T2" fmla="*/ 0 w 46"/>
              <a:gd name="T3" fmla="*/ 7 h 30"/>
              <a:gd name="T4" fmla="*/ 45 w 46"/>
              <a:gd name="T5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0">
                <a:moveTo>
                  <a:pt x="45" y="3"/>
                </a:moveTo>
                <a:cubicBezTo>
                  <a:pt x="39" y="0"/>
                  <a:pt x="11" y="4"/>
                  <a:pt x="0" y="7"/>
                </a:cubicBezTo>
                <a:cubicBezTo>
                  <a:pt x="4" y="27"/>
                  <a:pt x="46" y="30"/>
                  <a:pt x="45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í$líďe">
            <a:extLst>
              <a:ext uri="{FF2B5EF4-FFF2-40B4-BE49-F238E27FC236}">
                <a16:creationId xmlns:a16="http://schemas.microsoft.com/office/drawing/2014/main" id="{CB7F9BF4-C5C1-4C2D-A725-B6BA05915E58}"/>
              </a:ext>
            </a:extLst>
          </p:cNvPr>
          <p:cNvSpPr/>
          <p:nvPr/>
        </p:nvSpPr>
        <p:spPr bwMode="auto">
          <a:xfrm>
            <a:off x="12491092" y="3323750"/>
            <a:ext cx="45276" cy="32598"/>
          </a:xfrm>
          <a:custGeom>
            <a:avLst/>
            <a:gdLst>
              <a:gd name="T0" fmla="*/ 2 w 28"/>
              <a:gd name="T1" fmla="*/ 13 h 20"/>
              <a:gd name="T2" fmla="*/ 23 w 28"/>
              <a:gd name="T3" fmla="*/ 16 h 20"/>
              <a:gd name="T4" fmla="*/ 2 w 28"/>
              <a:gd name="T5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20">
                <a:moveTo>
                  <a:pt x="2" y="13"/>
                </a:moveTo>
                <a:cubicBezTo>
                  <a:pt x="3" y="20"/>
                  <a:pt x="17" y="14"/>
                  <a:pt x="23" y="16"/>
                </a:cubicBezTo>
                <a:cubicBezTo>
                  <a:pt x="28" y="4"/>
                  <a:pt x="0" y="0"/>
                  <a:pt x="2" y="1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iṡḻíḍé">
            <a:extLst>
              <a:ext uri="{FF2B5EF4-FFF2-40B4-BE49-F238E27FC236}">
                <a16:creationId xmlns:a16="http://schemas.microsoft.com/office/drawing/2014/main" id="{B846E668-142D-4D6C-97AA-F6E88853040E}"/>
              </a:ext>
            </a:extLst>
          </p:cNvPr>
          <p:cNvSpPr/>
          <p:nvPr/>
        </p:nvSpPr>
        <p:spPr bwMode="auto">
          <a:xfrm>
            <a:off x="12579832" y="3327372"/>
            <a:ext cx="90550" cy="63386"/>
          </a:xfrm>
          <a:custGeom>
            <a:avLst/>
            <a:gdLst>
              <a:gd name="T0" fmla="*/ 0 w 55"/>
              <a:gd name="T1" fmla="*/ 35 h 38"/>
              <a:gd name="T2" fmla="*/ 55 w 55"/>
              <a:gd name="T3" fmla="*/ 7 h 38"/>
              <a:gd name="T4" fmla="*/ 0 w 55"/>
              <a:gd name="T5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38">
                <a:moveTo>
                  <a:pt x="0" y="35"/>
                </a:moveTo>
                <a:cubicBezTo>
                  <a:pt x="18" y="38"/>
                  <a:pt x="40" y="18"/>
                  <a:pt x="55" y="7"/>
                </a:cubicBezTo>
                <a:cubicBezTo>
                  <a:pt x="33" y="0"/>
                  <a:pt x="9" y="18"/>
                  <a:pt x="0" y="35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$ḻidè">
            <a:extLst>
              <a:ext uri="{FF2B5EF4-FFF2-40B4-BE49-F238E27FC236}">
                <a16:creationId xmlns:a16="http://schemas.microsoft.com/office/drawing/2014/main" id="{D056A8B0-F8DF-4E14-82F0-6F733BB9A098}"/>
              </a:ext>
            </a:extLst>
          </p:cNvPr>
          <p:cNvSpPr/>
          <p:nvPr/>
        </p:nvSpPr>
        <p:spPr bwMode="auto">
          <a:xfrm>
            <a:off x="12467549" y="3356348"/>
            <a:ext cx="38032" cy="38032"/>
          </a:xfrm>
          <a:custGeom>
            <a:avLst/>
            <a:gdLst>
              <a:gd name="T0" fmla="*/ 2 w 23"/>
              <a:gd name="T1" fmla="*/ 3 h 23"/>
              <a:gd name="T2" fmla="*/ 23 w 23"/>
              <a:gd name="T3" fmla="*/ 10 h 23"/>
              <a:gd name="T4" fmla="*/ 2 w 23"/>
              <a:gd name="T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23">
                <a:moveTo>
                  <a:pt x="2" y="3"/>
                </a:moveTo>
                <a:cubicBezTo>
                  <a:pt x="0" y="15"/>
                  <a:pt x="20" y="23"/>
                  <a:pt x="23" y="10"/>
                </a:cubicBezTo>
                <a:cubicBezTo>
                  <a:pt x="17" y="7"/>
                  <a:pt x="14" y="0"/>
                  <a:pt x="2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ṣḻíḑé">
            <a:extLst>
              <a:ext uri="{FF2B5EF4-FFF2-40B4-BE49-F238E27FC236}">
                <a16:creationId xmlns:a16="http://schemas.microsoft.com/office/drawing/2014/main" id="{3AB7C8F5-0AF0-4647-8B12-9CCFFE7B33CD}"/>
              </a:ext>
            </a:extLst>
          </p:cNvPr>
          <p:cNvSpPr/>
          <p:nvPr/>
        </p:nvSpPr>
        <p:spPr bwMode="auto">
          <a:xfrm>
            <a:off x="12559910" y="3408868"/>
            <a:ext cx="852983" cy="751567"/>
          </a:xfrm>
          <a:custGeom>
            <a:avLst/>
            <a:gdLst>
              <a:gd name="T0" fmla="*/ 471 w 515"/>
              <a:gd name="T1" fmla="*/ 147 h 455"/>
              <a:gd name="T2" fmla="*/ 440 w 515"/>
              <a:gd name="T3" fmla="*/ 120 h 455"/>
              <a:gd name="T4" fmla="*/ 433 w 515"/>
              <a:gd name="T5" fmla="*/ 58 h 455"/>
              <a:gd name="T6" fmla="*/ 405 w 515"/>
              <a:gd name="T7" fmla="*/ 0 h 455"/>
              <a:gd name="T8" fmla="*/ 395 w 515"/>
              <a:gd name="T9" fmla="*/ 0 h 455"/>
              <a:gd name="T10" fmla="*/ 347 w 515"/>
              <a:gd name="T11" fmla="*/ 106 h 455"/>
              <a:gd name="T12" fmla="*/ 285 w 515"/>
              <a:gd name="T13" fmla="*/ 58 h 455"/>
              <a:gd name="T14" fmla="*/ 305 w 515"/>
              <a:gd name="T15" fmla="*/ 13 h 455"/>
              <a:gd name="T16" fmla="*/ 240 w 515"/>
              <a:gd name="T17" fmla="*/ 3 h 455"/>
              <a:gd name="T18" fmla="*/ 230 w 515"/>
              <a:gd name="T19" fmla="*/ 20 h 455"/>
              <a:gd name="T20" fmla="*/ 175 w 515"/>
              <a:gd name="T21" fmla="*/ 61 h 455"/>
              <a:gd name="T22" fmla="*/ 144 w 515"/>
              <a:gd name="T23" fmla="*/ 44 h 455"/>
              <a:gd name="T24" fmla="*/ 71 w 515"/>
              <a:gd name="T25" fmla="*/ 89 h 455"/>
              <a:gd name="T26" fmla="*/ 0 w 515"/>
              <a:gd name="T27" fmla="*/ 149 h 455"/>
              <a:gd name="T28" fmla="*/ 92 w 515"/>
              <a:gd name="T29" fmla="*/ 337 h 455"/>
              <a:gd name="T30" fmla="*/ 178 w 515"/>
              <a:gd name="T31" fmla="*/ 344 h 455"/>
              <a:gd name="T32" fmla="*/ 188 w 515"/>
              <a:gd name="T33" fmla="*/ 382 h 455"/>
              <a:gd name="T34" fmla="*/ 223 w 515"/>
              <a:gd name="T35" fmla="*/ 364 h 455"/>
              <a:gd name="T36" fmla="*/ 233 w 515"/>
              <a:gd name="T37" fmla="*/ 430 h 455"/>
              <a:gd name="T38" fmla="*/ 316 w 515"/>
              <a:gd name="T39" fmla="*/ 450 h 455"/>
              <a:gd name="T40" fmla="*/ 378 w 515"/>
              <a:gd name="T41" fmla="*/ 430 h 455"/>
              <a:gd name="T42" fmla="*/ 515 w 515"/>
              <a:gd name="T43" fmla="*/ 230 h 455"/>
              <a:gd name="T44" fmla="*/ 478 w 515"/>
              <a:gd name="T45" fmla="*/ 175 h 455"/>
              <a:gd name="T46" fmla="*/ 471 w 515"/>
              <a:gd name="T47" fmla="*/ 147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5" h="455">
                <a:moveTo>
                  <a:pt x="471" y="147"/>
                </a:moveTo>
                <a:cubicBezTo>
                  <a:pt x="462" y="136"/>
                  <a:pt x="446" y="135"/>
                  <a:pt x="440" y="120"/>
                </a:cubicBezTo>
                <a:cubicBezTo>
                  <a:pt x="432" y="103"/>
                  <a:pt x="438" y="79"/>
                  <a:pt x="433" y="58"/>
                </a:cubicBezTo>
                <a:cubicBezTo>
                  <a:pt x="404" y="54"/>
                  <a:pt x="418" y="23"/>
                  <a:pt x="405" y="0"/>
                </a:cubicBezTo>
                <a:cubicBezTo>
                  <a:pt x="402" y="0"/>
                  <a:pt x="398" y="0"/>
                  <a:pt x="395" y="0"/>
                </a:cubicBezTo>
                <a:cubicBezTo>
                  <a:pt x="371" y="27"/>
                  <a:pt x="383" y="90"/>
                  <a:pt x="347" y="106"/>
                </a:cubicBezTo>
                <a:cubicBezTo>
                  <a:pt x="326" y="90"/>
                  <a:pt x="298" y="82"/>
                  <a:pt x="285" y="58"/>
                </a:cubicBezTo>
                <a:cubicBezTo>
                  <a:pt x="296" y="47"/>
                  <a:pt x="310" y="29"/>
                  <a:pt x="305" y="13"/>
                </a:cubicBezTo>
                <a:cubicBezTo>
                  <a:pt x="279" y="22"/>
                  <a:pt x="261" y="10"/>
                  <a:pt x="240" y="3"/>
                </a:cubicBezTo>
                <a:cubicBezTo>
                  <a:pt x="232" y="4"/>
                  <a:pt x="241" y="22"/>
                  <a:pt x="230" y="20"/>
                </a:cubicBezTo>
                <a:cubicBezTo>
                  <a:pt x="199" y="8"/>
                  <a:pt x="197" y="53"/>
                  <a:pt x="175" y="61"/>
                </a:cubicBezTo>
                <a:cubicBezTo>
                  <a:pt x="165" y="55"/>
                  <a:pt x="159" y="45"/>
                  <a:pt x="144" y="44"/>
                </a:cubicBezTo>
                <a:cubicBezTo>
                  <a:pt x="109" y="49"/>
                  <a:pt x="113" y="92"/>
                  <a:pt x="71" y="89"/>
                </a:cubicBezTo>
                <a:cubicBezTo>
                  <a:pt x="66" y="127"/>
                  <a:pt x="34" y="139"/>
                  <a:pt x="0" y="149"/>
                </a:cubicBezTo>
                <a:cubicBezTo>
                  <a:pt x="26" y="214"/>
                  <a:pt x="56" y="277"/>
                  <a:pt x="92" y="337"/>
                </a:cubicBezTo>
                <a:cubicBezTo>
                  <a:pt x="122" y="330"/>
                  <a:pt x="154" y="330"/>
                  <a:pt x="178" y="344"/>
                </a:cubicBezTo>
                <a:cubicBezTo>
                  <a:pt x="180" y="358"/>
                  <a:pt x="192" y="362"/>
                  <a:pt x="188" y="382"/>
                </a:cubicBezTo>
                <a:cubicBezTo>
                  <a:pt x="205" y="381"/>
                  <a:pt x="208" y="367"/>
                  <a:pt x="223" y="364"/>
                </a:cubicBezTo>
                <a:cubicBezTo>
                  <a:pt x="221" y="395"/>
                  <a:pt x="242" y="400"/>
                  <a:pt x="233" y="430"/>
                </a:cubicBezTo>
                <a:cubicBezTo>
                  <a:pt x="257" y="455"/>
                  <a:pt x="291" y="434"/>
                  <a:pt x="316" y="450"/>
                </a:cubicBezTo>
                <a:cubicBezTo>
                  <a:pt x="331" y="438"/>
                  <a:pt x="352" y="431"/>
                  <a:pt x="378" y="430"/>
                </a:cubicBezTo>
                <a:cubicBezTo>
                  <a:pt x="420" y="359"/>
                  <a:pt x="510" y="337"/>
                  <a:pt x="515" y="230"/>
                </a:cubicBezTo>
                <a:cubicBezTo>
                  <a:pt x="507" y="210"/>
                  <a:pt x="488" y="196"/>
                  <a:pt x="478" y="175"/>
                </a:cubicBezTo>
                <a:cubicBezTo>
                  <a:pt x="474" y="168"/>
                  <a:pt x="476" y="155"/>
                  <a:pt x="471" y="147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ïśľíḑê">
            <a:extLst>
              <a:ext uri="{FF2B5EF4-FFF2-40B4-BE49-F238E27FC236}">
                <a16:creationId xmlns:a16="http://schemas.microsoft.com/office/drawing/2014/main" id="{623B8F7F-A4E6-4F76-81AD-D1202CC85F4F}"/>
              </a:ext>
            </a:extLst>
          </p:cNvPr>
          <p:cNvSpPr/>
          <p:nvPr/>
        </p:nvSpPr>
        <p:spPr bwMode="auto">
          <a:xfrm>
            <a:off x="12750066" y="3410678"/>
            <a:ext cx="23544" cy="21732"/>
          </a:xfrm>
          <a:custGeom>
            <a:avLst/>
            <a:gdLst>
              <a:gd name="T0" fmla="*/ 0 w 14"/>
              <a:gd name="T1" fmla="*/ 8 h 13"/>
              <a:gd name="T2" fmla="*/ 14 w 14"/>
              <a:gd name="T3" fmla="*/ 11 h 13"/>
              <a:gd name="T4" fmla="*/ 14 w 14"/>
              <a:gd name="T5" fmla="*/ 1 h 13"/>
              <a:gd name="T6" fmla="*/ 0 w 14"/>
              <a:gd name="T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3">
                <a:moveTo>
                  <a:pt x="0" y="8"/>
                </a:moveTo>
                <a:cubicBezTo>
                  <a:pt x="5" y="9"/>
                  <a:pt x="7" y="13"/>
                  <a:pt x="14" y="11"/>
                </a:cubicBezTo>
                <a:cubicBezTo>
                  <a:pt x="14" y="8"/>
                  <a:pt x="14" y="4"/>
                  <a:pt x="14" y="1"/>
                </a:cubicBezTo>
                <a:cubicBezTo>
                  <a:pt x="6" y="0"/>
                  <a:pt x="1" y="2"/>
                  <a:pt x="0" y="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ṣľidé">
            <a:extLst>
              <a:ext uri="{FF2B5EF4-FFF2-40B4-BE49-F238E27FC236}">
                <a16:creationId xmlns:a16="http://schemas.microsoft.com/office/drawing/2014/main" id="{57BF99F7-0DB2-425F-9FED-7572B18772D0}"/>
              </a:ext>
            </a:extLst>
          </p:cNvPr>
          <p:cNvSpPr/>
          <p:nvPr/>
        </p:nvSpPr>
        <p:spPr bwMode="auto">
          <a:xfrm>
            <a:off x="12938410" y="4187600"/>
            <a:ext cx="106850" cy="85118"/>
          </a:xfrm>
          <a:custGeom>
            <a:avLst/>
            <a:gdLst>
              <a:gd name="T0" fmla="*/ 9 w 64"/>
              <a:gd name="T1" fmla="*/ 51 h 51"/>
              <a:gd name="T2" fmla="*/ 64 w 64"/>
              <a:gd name="T3" fmla="*/ 9 h 51"/>
              <a:gd name="T4" fmla="*/ 9 w 64"/>
              <a:gd name="T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51">
                <a:moveTo>
                  <a:pt x="9" y="51"/>
                </a:moveTo>
                <a:cubicBezTo>
                  <a:pt x="41" y="51"/>
                  <a:pt x="58" y="36"/>
                  <a:pt x="64" y="9"/>
                </a:cubicBezTo>
                <a:cubicBezTo>
                  <a:pt x="21" y="0"/>
                  <a:pt x="0" y="15"/>
                  <a:pt x="9" y="51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şḷíḓe">
            <a:extLst>
              <a:ext uri="{FF2B5EF4-FFF2-40B4-BE49-F238E27FC236}">
                <a16:creationId xmlns:a16="http://schemas.microsoft.com/office/drawing/2014/main" id="{EA8BD75B-4B59-4577-8F71-F28D741936B7}"/>
              </a:ext>
            </a:extLst>
          </p:cNvPr>
          <p:cNvSpPr/>
          <p:nvPr/>
        </p:nvSpPr>
        <p:spPr bwMode="auto">
          <a:xfrm>
            <a:off x="17145372" y="3495796"/>
            <a:ext cx="432830" cy="434641"/>
          </a:xfrm>
          <a:custGeom>
            <a:avLst/>
            <a:gdLst>
              <a:gd name="T0" fmla="*/ 262 w 262"/>
              <a:gd name="T1" fmla="*/ 17 h 263"/>
              <a:gd name="T2" fmla="*/ 228 w 262"/>
              <a:gd name="T3" fmla="*/ 122 h 263"/>
              <a:gd name="T4" fmla="*/ 157 w 262"/>
              <a:gd name="T5" fmla="*/ 210 h 263"/>
              <a:gd name="T6" fmla="*/ 0 w 262"/>
              <a:gd name="T7" fmla="*/ 240 h 263"/>
              <a:gd name="T8" fmla="*/ 43 w 262"/>
              <a:gd name="T9" fmla="*/ 150 h 263"/>
              <a:gd name="T10" fmla="*/ 110 w 262"/>
              <a:gd name="T11" fmla="*/ 68 h 263"/>
              <a:gd name="T12" fmla="*/ 262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262" y="17"/>
                </a:moveTo>
                <a:cubicBezTo>
                  <a:pt x="261" y="52"/>
                  <a:pt x="245" y="88"/>
                  <a:pt x="228" y="122"/>
                </a:cubicBezTo>
                <a:cubicBezTo>
                  <a:pt x="209" y="155"/>
                  <a:pt x="188" y="187"/>
                  <a:pt x="157" y="210"/>
                </a:cubicBezTo>
                <a:cubicBezTo>
                  <a:pt x="97" y="257"/>
                  <a:pt x="39" y="263"/>
                  <a:pt x="0" y="240"/>
                </a:cubicBezTo>
                <a:cubicBezTo>
                  <a:pt x="8" y="210"/>
                  <a:pt x="24" y="179"/>
                  <a:pt x="43" y="150"/>
                </a:cubicBezTo>
                <a:cubicBezTo>
                  <a:pt x="60" y="120"/>
                  <a:pt x="83" y="92"/>
                  <a:pt x="110" y="68"/>
                </a:cubicBezTo>
                <a:cubicBezTo>
                  <a:pt x="166" y="20"/>
                  <a:pt x="221" y="0"/>
                  <a:pt x="262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išľïḓe">
            <a:extLst>
              <a:ext uri="{FF2B5EF4-FFF2-40B4-BE49-F238E27FC236}">
                <a16:creationId xmlns:a16="http://schemas.microsoft.com/office/drawing/2014/main" id="{BC05A699-2C00-4B06-88CC-D34727133EA3}"/>
              </a:ext>
            </a:extLst>
          </p:cNvPr>
          <p:cNvSpPr/>
          <p:nvPr/>
        </p:nvSpPr>
        <p:spPr bwMode="auto">
          <a:xfrm>
            <a:off x="16947973" y="3975712"/>
            <a:ext cx="488971" cy="383933"/>
          </a:xfrm>
          <a:custGeom>
            <a:avLst/>
            <a:gdLst>
              <a:gd name="T0" fmla="*/ 296 w 296"/>
              <a:gd name="T1" fmla="*/ 24 h 233"/>
              <a:gd name="T2" fmla="*/ 160 w 296"/>
              <a:gd name="T3" fmla="*/ 197 h 233"/>
              <a:gd name="T4" fmla="*/ 0 w 296"/>
              <a:gd name="T5" fmla="*/ 199 h 233"/>
              <a:gd name="T6" fmla="*/ 25 w 296"/>
              <a:gd name="T7" fmla="*/ 158 h 233"/>
              <a:gd name="T8" fmla="*/ 56 w 296"/>
              <a:gd name="T9" fmla="*/ 117 h 233"/>
              <a:gd name="T10" fmla="*/ 139 w 296"/>
              <a:gd name="T11" fmla="*/ 49 h 233"/>
              <a:gd name="T12" fmla="*/ 296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296" y="24"/>
                </a:moveTo>
                <a:cubicBezTo>
                  <a:pt x="280" y="93"/>
                  <a:pt x="222" y="159"/>
                  <a:pt x="160" y="197"/>
                </a:cubicBezTo>
                <a:cubicBezTo>
                  <a:pt x="94" y="233"/>
                  <a:pt x="33" y="228"/>
                  <a:pt x="0" y="199"/>
                </a:cubicBezTo>
                <a:cubicBezTo>
                  <a:pt x="7" y="185"/>
                  <a:pt x="15" y="171"/>
                  <a:pt x="25" y="158"/>
                </a:cubicBezTo>
                <a:cubicBezTo>
                  <a:pt x="36" y="145"/>
                  <a:pt x="45" y="130"/>
                  <a:pt x="56" y="117"/>
                </a:cubicBezTo>
                <a:cubicBezTo>
                  <a:pt x="79" y="91"/>
                  <a:pt x="107" y="68"/>
                  <a:pt x="139" y="49"/>
                </a:cubicBezTo>
                <a:cubicBezTo>
                  <a:pt x="200" y="11"/>
                  <a:pt x="257" y="0"/>
                  <a:pt x="296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îṧ1íḍe">
            <a:extLst>
              <a:ext uri="{FF2B5EF4-FFF2-40B4-BE49-F238E27FC236}">
                <a16:creationId xmlns:a16="http://schemas.microsoft.com/office/drawing/2014/main" id="{5BACE601-871C-4719-946C-D5009F9DDBA4}"/>
              </a:ext>
            </a:extLst>
          </p:cNvPr>
          <p:cNvSpPr/>
          <p:nvPr/>
        </p:nvSpPr>
        <p:spPr bwMode="auto">
          <a:xfrm>
            <a:off x="16683566" y="4424840"/>
            <a:ext cx="530625" cy="335036"/>
          </a:xfrm>
          <a:custGeom>
            <a:avLst/>
            <a:gdLst>
              <a:gd name="T0" fmla="*/ 321 w 321"/>
              <a:gd name="T1" fmla="*/ 31 h 203"/>
              <a:gd name="T2" fmla="*/ 255 w 321"/>
              <a:gd name="T3" fmla="*/ 119 h 203"/>
              <a:gd name="T4" fmla="*/ 157 w 321"/>
              <a:gd name="T5" fmla="*/ 177 h 203"/>
              <a:gd name="T6" fmla="*/ 0 w 321"/>
              <a:gd name="T7" fmla="*/ 152 h 203"/>
              <a:gd name="T8" fmla="*/ 69 w 321"/>
              <a:gd name="T9" fmla="*/ 81 h 203"/>
              <a:gd name="T10" fmla="*/ 162 w 321"/>
              <a:gd name="T11" fmla="*/ 28 h 203"/>
              <a:gd name="T12" fmla="*/ 321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321" y="31"/>
                </a:moveTo>
                <a:cubicBezTo>
                  <a:pt x="306" y="62"/>
                  <a:pt x="284" y="93"/>
                  <a:pt x="255" y="119"/>
                </a:cubicBezTo>
                <a:cubicBezTo>
                  <a:pt x="226" y="144"/>
                  <a:pt x="192" y="164"/>
                  <a:pt x="157" y="177"/>
                </a:cubicBezTo>
                <a:cubicBezTo>
                  <a:pt x="88" y="203"/>
                  <a:pt x="28" y="187"/>
                  <a:pt x="0" y="152"/>
                </a:cubicBezTo>
                <a:cubicBezTo>
                  <a:pt x="20" y="129"/>
                  <a:pt x="41" y="102"/>
                  <a:pt x="69" y="81"/>
                </a:cubicBezTo>
                <a:cubicBezTo>
                  <a:pt x="96" y="59"/>
                  <a:pt x="130" y="42"/>
                  <a:pt x="162" y="28"/>
                </a:cubicBezTo>
                <a:cubicBezTo>
                  <a:pt x="227" y="0"/>
                  <a:pt x="288" y="1"/>
                  <a:pt x="321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şļîḍé">
            <a:extLst>
              <a:ext uri="{FF2B5EF4-FFF2-40B4-BE49-F238E27FC236}">
                <a16:creationId xmlns:a16="http://schemas.microsoft.com/office/drawing/2014/main" id="{52D9BBBC-E8DF-47EE-AA82-BC4C621F1278}"/>
              </a:ext>
            </a:extLst>
          </p:cNvPr>
          <p:cNvSpPr/>
          <p:nvPr/>
        </p:nvSpPr>
        <p:spPr bwMode="auto">
          <a:xfrm>
            <a:off x="16359396" y="4812395"/>
            <a:ext cx="555979" cy="287950"/>
          </a:xfrm>
          <a:custGeom>
            <a:avLst/>
            <a:gdLst>
              <a:gd name="T0" fmla="*/ 337 w 337"/>
              <a:gd name="T1" fmla="*/ 47 h 174"/>
              <a:gd name="T2" fmla="*/ 256 w 337"/>
              <a:gd name="T3" fmla="*/ 122 h 174"/>
              <a:gd name="T4" fmla="*/ 205 w 337"/>
              <a:gd name="T5" fmla="*/ 148 h 174"/>
              <a:gd name="T6" fmla="*/ 149 w 337"/>
              <a:gd name="T7" fmla="*/ 162 h 174"/>
              <a:gd name="T8" fmla="*/ 0 w 337"/>
              <a:gd name="T9" fmla="*/ 112 h 174"/>
              <a:gd name="T10" fmla="*/ 80 w 337"/>
              <a:gd name="T11" fmla="*/ 53 h 174"/>
              <a:gd name="T12" fmla="*/ 129 w 337"/>
              <a:gd name="T13" fmla="*/ 32 h 174"/>
              <a:gd name="T14" fmla="*/ 180 w 337"/>
              <a:gd name="T15" fmla="*/ 16 h 174"/>
              <a:gd name="T16" fmla="*/ 337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337" y="47"/>
                </a:moveTo>
                <a:cubicBezTo>
                  <a:pt x="316" y="75"/>
                  <a:pt x="288" y="101"/>
                  <a:pt x="256" y="122"/>
                </a:cubicBezTo>
                <a:cubicBezTo>
                  <a:pt x="241" y="133"/>
                  <a:pt x="223" y="141"/>
                  <a:pt x="205" y="148"/>
                </a:cubicBezTo>
                <a:cubicBezTo>
                  <a:pt x="187" y="154"/>
                  <a:pt x="168" y="159"/>
                  <a:pt x="149" y="162"/>
                </a:cubicBezTo>
                <a:cubicBezTo>
                  <a:pt x="75" y="174"/>
                  <a:pt x="22" y="151"/>
                  <a:pt x="0" y="112"/>
                </a:cubicBezTo>
                <a:cubicBezTo>
                  <a:pt x="21" y="89"/>
                  <a:pt x="48" y="69"/>
                  <a:pt x="80" y="53"/>
                </a:cubicBezTo>
                <a:cubicBezTo>
                  <a:pt x="95" y="45"/>
                  <a:pt x="112" y="38"/>
                  <a:pt x="129" y="32"/>
                </a:cubicBezTo>
                <a:cubicBezTo>
                  <a:pt x="145" y="26"/>
                  <a:pt x="162" y="20"/>
                  <a:pt x="180" y="16"/>
                </a:cubicBezTo>
                <a:cubicBezTo>
                  <a:pt x="250" y="0"/>
                  <a:pt x="310" y="12"/>
                  <a:pt x="337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îŝḻiḍê">
            <a:extLst>
              <a:ext uri="{FF2B5EF4-FFF2-40B4-BE49-F238E27FC236}">
                <a16:creationId xmlns:a16="http://schemas.microsoft.com/office/drawing/2014/main" id="{75CF6FAB-EE12-44F1-AA0A-4A2CA18C61E7}"/>
              </a:ext>
            </a:extLst>
          </p:cNvPr>
          <p:cNvSpPr/>
          <p:nvPr/>
        </p:nvSpPr>
        <p:spPr bwMode="auto">
          <a:xfrm>
            <a:off x="15980897" y="5147431"/>
            <a:ext cx="570467" cy="235430"/>
          </a:xfrm>
          <a:custGeom>
            <a:avLst/>
            <a:gdLst>
              <a:gd name="T0" fmla="*/ 345 w 345"/>
              <a:gd name="T1" fmla="*/ 61 h 142"/>
              <a:gd name="T2" fmla="*/ 251 w 345"/>
              <a:gd name="T3" fmla="*/ 120 h 142"/>
              <a:gd name="T4" fmla="*/ 197 w 345"/>
              <a:gd name="T5" fmla="*/ 138 h 142"/>
              <a:gd name="T6" fmla="*/ 140 w 345"/>
              <a:gd name="T7" fmla="*/ 142 h 142"/>
              <a:gd name="T8" fmla="*/ 0 w 345"/>
              <a:gd name="T9" fmla="*/ 66 h 142"/>
              <a:gd name="T10" fmla="*/ 90 w 345"/>
              <a:gd name="T11" fmla="*/ 23 h 142"/>
              <a:gd name="T12" fmla="*/ 194 w 345"/>
              <a:gd name="T13" fmla="*/ 3 h 142"/>
              <a:gd name="T14" fmla="*/ 345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345" y="61"/>
                </a:moveTo>
                <a:cubicBezTo>
                  <a:pt x="319" y="84"/>
                  <a:pt x="287" y="105"/>
                  <a:pt x="251" y="120"/>
                </a:cubicBezTo>
                <a:cubicBezTo>
                  <a:pt x="234" y="127"/>
                  <a:pt x="215" y="133"/>
                  <a:pt x="197" y="138"/>
                </a:cubicBezTo>
                <a:cubicBezTo>
                  <a:pt x="178" y="141"/>
                  <a:pt x="159" y="142"/>
                  <a:pt x="140" y="142"/>
                </a:cubicBezTo>
                <a:cubicBezTo>
                  <a:pt x="64" y="140"/>
                  <a:pt x="15" y="108"/>
                  <a:pt x="0" y="66"/>
                </a:cubicBezTo>
                <a:cubicBezTo>
                  <a:pt x="26" y="47"/>
                  <a:pt x="56" y="33"/>
                  <a:pt x="90" y="23"/>
                </a:cubicBezTo>
                <a:cubicBezTo>
                  <a:pt x="124" y="13"/>
                  <a:pt x="158" y="4"/>
                  <a:pt x="194" y="3"/>
                </a:cubicBezTo>
                <a:cubicBezTo>
                  <a:pt x="267" y="0"/>
                  <a:pt x="324" y="22"/>
                  <a:pt x="345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iŝlíḍe">
            <a:extLst>
              <a:ext uri="{FF2B5EF4-FFF2-40B4-BE49-F238E27FC236}">
                <a16:creationId xmlns:a16="http://schemas.microsoft.com/office/drawing/2014/main" id="{C956DDD3-E36A-4114-B53F-B8B7846DFE2B}"/>
              </a:ext>
            </a:extLst>
          </p:cNvPr>
          <p:cNvSpPr/>
          <p:nvPr/>
        </p:nvSpPr>
        <p:spPr bwMode="auto">
          <a:xfrm>
            <a:off x="15567988" y="5391916"/>
            <a:ext cx="563223" cy="233620"/>
          </a:xfrm>
          <a:custGeom>
            <a:avLst/>
            <a:gdLst>
              <a:gd name="T0" fmla="*/ 340 w 340"/>
              <a:gd name="T1" fmla="*/ 88 h 141"/>
              <a:gd name="T2" fmla="*/ 238 w 340"/>
              <a:gd name="T3" fmla="*/ 130 h 141"/>
              <a:gd name="T4" fmla="*/ 124 w 340"/>
              <a:gd name="T5" fmla="*/ 134 h 141"/>
              <a:gd name="T6" fmla="*/ 0 w 340"/>
              <a:gd name="T7" fmla="*/ 34 h 141"/>
              <a:gd name="T8" fmla="*/ 95 w 340"/>
              <a:gd name="T9" fmla="*/ 7 h 141"/>
              <a:gd name="T10" fmla="*/ 202 w 340"/>
              <a:gd name="T11" fmla="*/ 6 h 141"/>
              <a:gd name="T12" fmla="*/ 340 w 340"/>
              <a:gd name="T13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141">
                <a:moveTo>
                  <a:pt x="340" y="88"/>
                </a:moveTo>
                <a:cubicBezTo>
                  <a:pt x="312" y="110"/>
                  <a:pt x="275" y="122"/>
                  <a:pt x="238" y="130"/>
                </a:cubicBezTo>
                <a:cubicBezTo>
                  <a:pt x="200" y="138"/>
                  <a:pt x="161" y="141"/>
                  <a:pt x="124" y="134"/>
                </a:cubicBezTo>
                <a:cubicBezTo>
                  <a:pt x="50" y="118"/>
                  <a:pt x="7" y="78"/>
                  <a:pt x="0" y="34"/>
                </a:cubicBezTo>
                <a:cubicBezTo>
                  <a:pt x="28" y="20"/>
                  <a:pt x="61" y="13"/>
                  <a:pt x="95" y="7"/>
                </a:cubicBezTo>
                <a:cubicBezTo>
                  <a:pt x="129" y="1"/>
                  <a:pt x="166" y="0"/>
                  <a:pt x="202" y="6"/>
                </a:cubicBezTo>
                <a:cubicBezTo>
                  <a:pt x="275" y="17"/>
                  <a:pt x="325" y="44"/>
                  <a:pt x="340" y="8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ṡḻîḋê">
            <a:extLst>
              <a:ext uri="{FF2B5EF4-FFF2-40B4-BE49-F238E27FC236}">
                <a16:creationId xmlns:a16="http://schemas.microsoft.com/office/drawing/2014/main" id="{AE61D0F9-6A9F-499D-BCEC-15AD8466F9D5}"/>
              </a:ext>
            </a:extLst>
          </p:cNvPr>
          <p:cNvSpPr/>
          <p:nvPr/>
        </p:nvSpPr>
        <p:spPr bwMode="auto">
          <a:xfrm>
            <a:off x="15126103" y="5547663"/>
            <a:ext cx="537869" cy="255352"/>
          </a:xfrm>
          <a:custGeom>
            <a:avLst/>
            <a:gdLst>
              <a:gd name="T0" fmla="*/ 325 w 325"/>
              <a:gd name="T1" fmla="*/ 122 h 154"/>
              <a:gd name="T2" fmla="*/ 105 w 325"/>
              <a:gd name="T3" fmla="*/ 130 h 154"/>
              <a:gd name="T4" fmla="*/ 26 w 325"/>
              <a:gd name="T5" fmla="*/ 77 h 154"/>
              <a:gd name="T6" fmla="*/ 0 w 325"/>
              <a:gd name="T7" fmla="*/ 11 h 154"/>
              <a:gd name="T8" fmla="*/ 48 w 325"/>
              <a:gd name="T9" fmla="*/ 4 h 154"/>
              <a:gd name="T10" fmla="*/ 98 w 325"/>
              <a:gd name="T11" fmla="*/ 0 h 154"/>
              <a:gd name="T12" fmla="*/ 204 w 325"/>
              <a:gd name="T13" fmla="*/ 19 h 154"/>
              <a:gd name="T14" fmla="*/ 325 w 325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154">
                <a:moveTo>
                  <a:pt x="325" y="122"/>
                </a:moveTo>
                <a:cubicBezTo>
                  <a:pt x="262" y="154"/>
                  <a:pt x="175" y="154"/>
                  <a:pt x="105" y="130"/>
                </a:cubicBezTo>
                <a:cubicBezTo>
                  <a:pt x="70" y="119"/>
                  <a:pt x="43" y="99"/>
                  <a:pt x="26" y="77"/>
                </a:cubicBezTo>
                <a:cubicBezTo>
                  <a:pt x="8" y="56"/>
                  <a:pt x="0" y="33"/>
                  <a:pt x="0" y="11"/>
                </a:cubicBezTo>
                <a:cubicBezTo>
                  <a:pt x="15" y="7"/>
                  <a:pt x="31" y="5"/>
                  <a:pt x="48" y="4"/>
                </a:cubicBezTo>
                <a:cubicBezTo>
                  <a:pt x="64" y="1"/>
                  <a:pt x="81" y="0"/>
                  <a:pt x="98" y="0"/>
                </a:cubicBezTo>
                <a:cubicBezTo>
                  <a:pt x="133" y="1"/>
                  <a:pt x="169" y="7"/>
                  <a:pt x="204" y="19"/>
                </a:cubicBezTo>
                <a:cubicBezTo>
                  <a:pt x="273" y="40"/>
                  <a:pt x="318" y="77"/>
                  <a:pt x="325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šľiďé">
            <a:extLst>
              <a:ext uri="{FF2B5EF4-FFF2-40B4-BE49-F238E27FC236}">
                <a16:creationId xmlns:a16="http://schemas.microsoft.com/office/drawing/2014/main" id="{E8523122-8187-4024-A7B9-9397286FB9BF}"/>
              </a:ext>
            </a:extLst>
          </p:cNvPr>
          <p:cNvSpPr/>
          <p:nvPr/>
        </p:nvSpPr>
        <p:spPr bwMode="auto">
          <a:xfrm>
            <a:off x="14658864" y="5600182"/>
            <a:ext cx="512515" cy="297005"/>
          </a:xfrm>
          <a:custGeom>
            <a:avLst/>
            <a:gdLst>
              <a:gd name="T0" fmla="*/ 309 w 310"/>
              <a:gd name="T1" fmla="*/ 169 h 179"/>
              <a:gd name="T2" fmla="*/ 199 w 310"/>
              <a:gd name="T3" fmla="*/ 175 h 179"/>
              <a:gd name="T4" fmla="*/ 91 w 310"/>
              <a:gd name="T5" fmla="*/ 137 h 179"/>
              <a:gd name="T6" fmla="*/ 8 w 310"/>
              <a:gd name="T7" fmla="*/ 4 h 179"/>
              <a:gd name="T8" fmla="*/ 106 w 310"/>
              <a:gd name="T9" fmla="*/ 9 h 179"/>
              <a:gd name="T10" fmla="*/ 207 w 310"/>
              <a:gd name="T11" fmla="*/ 45 h 179"/>
              <a:gd name="T12" fmla="*/ 309 w 310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179">
                <a:moveTo>
                  <a:pt x="309" y="169"/>
                </a:moveTo>
                <a:cubicBezTo>
                  <a:pt x="275" y="177"/>
                  <a:pt x="236" y="179"/>
                  <a:pt x="199" y="175"/>
                </a:cubicBezTo>
                <a:cubicBezTo>
                  <a:pt x="161" y="170"/>
                  <a:pt x="123" y="156"/>
                  <a:pt x="91" y="137"/>
                </a:cubicBezTo>
                <a:cubicBezTo>
                  <a:pt x="26" y="100"/>
                  <a:pt x="0" y="48"/>
                  <a:pt x="8" y="4"/>
                </a:cubicBezTo>
                <a:cubicBezTo>
                  <a:pt x="39" y="0"/>
                  <a:pt x="72" y="1"/>
                  <a:pt x="106" y="9"/>
                </a:cubicBezTo>
                <a:cubicBezTo>
                  <a:pt x="141" y="16"/>
                  <a:pt x="175" y="31"/>
                  <a:pt x="207" y="45"/>
                </a:cubicBezTo>
                <a:cubicBezTo>
                  <a:pt x="271" y="77"/>
                  <a:pt x="310" y="124"/>
                  <a:pt x="309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îṩlíḍe">
            <a:extLst>
              <a:ext uri="{FF2B5EF4-FFF2-40B4-BE49-F238E27FC236}">
                <a16:creationId xmlns:a16="http://schemas.microsoft.com/office/drawing/2014/main" id="{A78BCD71-E346-48DC-A9C6-DD8E56D97818}"/>
              </a:ext>
            </a:extLst>
          </p:cNvPr>
          <p:cNvSpPr/>
          <p:nvPr/>
        </p:nvSpPr>
        <p:spPr bwMode="auto">
          <a:xfrm>
            <a:off x="16931673" y="3403434"/>
            <a:ext cx="249919" cy="487161"/>
          </a:xfrm>
          <a:custGeom>
            <a:avLst/>
            <a:gdLst>
              <a:gd name="T0" fmla="*/ 127 w 151"/>
              <a:gd name="T1" fmla="*/ 295 h 295"/>
              <a:gd name="T2" fmla="*/ 23 w 151"/>
              <a:gd name="T3" fmla="*/ 181 h 295"/>
              <a:gd name="T4" fmla="*/ 3 w 151"/>
              <a:gd name="T5" fmla="*/ 87 h 295"/>
              <a:gd name="T6" fmla="*/ 13 w 151"/>
              <a:gd name="T7" fmla="*/ 0 h 295"/>
              <a:gd name="T8" fmla="*/ 131 w 151"/>
              <a:gd name="T9" fmla="*/ 98 h 295"/>
              <a:gd name="T10" fmla="*/ 151 w 151"/>
              <a:gd name="T11" fmla="*/ 200 h 295"/>
              <a:gd name="T12" fmla="*/ 127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127" y="295"/>
                </a:moveTo>
                <a:cubicBezTo>
                  <a:pt x="83" y="287"/>
                  <a:pt x="44" y="243"/>
                  <a:pt x="23" y="181"/>
                </a:cubicBezTo>
                <a:cubicBezTo>
                  <a:pt x="13" y="150"/>
                  <a:pt x="3" y="117"/>
                  <a:pt x="3" y="87"/>
                </a:cubicBezTo>
                <a:cubicBezTo>
                  <a:pt x="0" y="55"/>
                  <a:pt x="7" y="27"/>
                  <a:pt x="13" y="0"/>
                </a:cubicBezTo>
                <a:cubicBezTo>
                  <a:pt x="57" y="1"/>
                  <a:pt x="107" y="34"/>
                  <a:pt x="131" y="98"/>
                </a:cubicBezTo>
                <a:cubicBezTo>
                  <a:pt x="144" y="130"/>
                  <a:pt x="151" y="165"/>
                  <a:pt x="151" y="200"/>
                </a:cubicBezTo>
                <a:cubicBezTo>
                  <a:pt x="150" y="234"/>
                  <a:pt x="140" y="267"/>
                  <a:pt x="127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sļiḑe">
            <a:extLst>
              <a:ext uri="{FF2B5EF4-FFF2-40B4-BE49-F238E27FC236}">
                <a16:creationId xmlns:a16="http://schemas.microsoft.com/office/drawing/2014/main" id="{EE70D929-79F9-4739-A3B7-AC077258546F}"/>
              </a:ext>
            </a:extLst>
          </p:cNvPr>
          <p:cNvSpPr/>
          <p:nvPr/>
        </p:nvSpPr>
        <p:spPr bwMode="auto">
          <a:xfrm>
            <a:off x="16781360" y="3787367"/>
            <a:ext cx="239052" cy="514325"/>
          </a:xfrm>
          <a:custGeom>
            <a:avLst/>
            <a:gdLst>
              <a:gd name="T0" fmla="*/ 137 w 144"/>
              <a:gd name="T1" fmla="*/ 118 h 311"/>
              <a:gd name="T2" fmla="*/ 137 w 144"/>
              <a:gd name="T3" fmla="*/ 221 h 311"/>
              <a:gd name="T4" fmla="*/ 123 w 144"/>
              <a:gd name="T5" fmla="*/ 270 h 311"/>
              <a:gd name="T6" fmla="*/ 98 w 144"/>
              <a:gd name="T7" fmla="*/ 311 h 311"/>
              <a:gd name="T8" fmla="*/ 15 w 144"/>
              <a:gd name="T9" fmla="*/ 181 h 311"/>
              <a:gd name="T10" fmla="*/ 36 w 144"/>
              <a:gd name="T11" fmla="*/ 0 h 311"/>
              <a:gd name="T12" fmla="*/ 13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137" y="118"/>
                </a:moveTo>
                <a:cubicBezTo>
                  <a:pt x="144" y="151"/>
                  <a:pt x="144" y="187"/>
                  <a:pt x="137" y="221"/>
                </a:cubicBezTo>
                <a:cubicBezTo>
                  <a:pt x="134" y="238"/>
                  <a:pt x="130" y="255"/>
                  <a:pt x="123" y="270"/>
                </a:cubicBezTo>
                <a:cubicBezTo>
                  <a:pt x="116" y="285"/>
                  <a:pt x="108" y="299"/>
                  <a:pt x="98" y="311"/>
                </a:cubicBezTo>
                <a:cubicBezTo>
                  <a:pt x="56" y="295"/>
                  <a:pt x="27" y="247"/>
                  <a:pt x="15" y="181"/>
                </a:cubicBezTo>
                <a:cubicBezTo>
                  <a:pt x="0" y="113"/>
                  <a:pt x="15" y="50"/>
                  <a:pt x="36" y="0"/>
                </a:cubicBezTo>
                <a:cubicBezTo>
                  <a:pt x="79" y="9"/>
                  <a:pt x="122" y="50"/>
                  <a:pt x="13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íšľîḓe">
            <a:extLst>
              <a:ext uri="{FF2B5EF4-FFF2-40B4-BE49-F238E27FC236}">
                <a16:creationId xmlns:a16="http://schemas.microsoft.com/office/drawing/2014/main" id="{EC4438EB-80F4-4BE7-B3A5-7D6FE868465F}"/>
              </a:ext>
            </a:extLst>
          </p:cNvPr>
          <p:cNvSpPr/>
          <p:nvPr/>
        </p:nvSpPr>
        <p:spPr bwMode="auto">
          <a:xfrm>
            <a:off x="16578528" y="4149568"/>
            <a:ext cx="224564" cy="525191"/>
          </a:xfrm>
          <a:custGeom>
            <a:avLst/>
            <a:gdLst>
              <a:gd name="T0" fmla="*/ 133 w 136"/>
              <a:gd name="T1" fmla="*/ 133 h 317"/>
              <a:gd name="T2" fmla="*/ 115 w 136"/>
              <a:gd name="T3" fmla="*/ 234 h 317"/>
              <a:gd name="T4" fmla="*/ 62 w 136"/>
              <a:gd name="T5" fmla="*/ 317 h 317"/>
              <a:gd name="T6" fmla="*/ 1 w 136"/>
              <a:gd name="T7" fmla="*/ 173 h 317"/>
              <a:gd name="T8" fmla="*/ 16 w 136"/>
              <a:gd name="T9" fmla="*/ 79 h 317"/>
              <a:gd name="T10" fmla="*/ 53 w 136"/>
              <a:gd name="T11" fmla="*/ 0 h 317"/>
              <a:gd name="T12" fmla="*/ 13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133" y="133"/>
                </a:moveTo>
                <a:cubicBezTo>
                  <a:pt x="136" y="168"/>
                  <a:pt x="127" y="202"/>
                  <a:pt x="115" y="234"/>
                </a:cubicBezTo>
                <a:cubicBezTo>
                  <a:pt x="102" y="266"/>
                  <a:pt x="86" y="297"/>
                  <a:pt x="62" y="317"/>
                </a:cubicBezTo>
                <a:cubicBezTo>
                  <a:pt x="23" y="294"/>
                  <a:pt x="3" y="242"/>
                  <a:pt x="1" y="173"/>
                </a:cubicBezTo>
                <a:cubicBezTo>
                  <a:pt x="0" y="140"/>
                  <a:pt x="6" y="107"/>
                  <a:pt x="16" y="79"/>
                </a:cubicBezTo>
                <a:cubicBezTo>
                  <a:pt x="25" y="49"/>
                  <a:pt x="37" y="21"/>
                  <a:pt x="53" y="0"/>
                </a:cubicBezTo>
                <a:cubicBezTo>
                  <a:pt x="95" y="16"/>
                  <a:pt x="128" y="63"/>
                  <a:pt x="13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sliḓe">
            <a:extLst>
              <a:ext uri="{FF2B5EF4-FFF2-40B4-BE49-F238E27FC236}">
                <a16:creationId xmlns:a16="http://schemas.microsoft.com/office/drawing/2014/main" id="{A749CCB3-7D3B-4258-A2AE-4C2D15ABBCC5}"/>
              </a:ext>
            </a:extLst>
          </p:cNvPr>
          <p:cNvSpPr/>
          <p:nvPr/>
        </p:nvSpPr>
        <p:spPr bwMode="auto">
          <a:xfrm>
            <a:off x="16277901" y="4475549"/>
            <a:ext cx="257163" cy="519759"/>
          </a:xfrm>
          <a:custGeom>
            <a:avLst/>
            <a:gdLst>
              <a:gd name="T0" fmla="*/ 149 w 156"/>
              <a:gd name="T1" fmla="*/ 144 h 315"/>
              <a:gd name="T2" fmla="*/ 138 w 156"/>
              <a:gd name="T3" fmla="*/ 196 h 315"/>
              <a:gd name="T4" fmla="*/ 114 w 156"/>
              <a:gd name="T5" fmla="*/ 242 h 315"/>
              <a:gd name="T6" fmla="*/ 48 w 156"/>
              <a:gd name="T7" fmla="*/ 315 h 315"/>
              <a:gd name="T8" fmla="*/ 12 w 156"/>
              <a:gd name="T9" fmla="*/ 162 h 315"/>
              <a:gd name="T10" fmla="*/ 24 w 156"/>
              <a:gd name="T11" fmla="*/ 115 h 315"/>
              <a:gd name="T12" fmla="*/ 43 w 156"/>
              <a:gd name="T13" fmla="*/ 71 h 315"/>
              <a:gd name="T14" fmla="*/ 94 w 156"/>
              <a:gd name="T15" fmla="*/ 0 h 315"/>
              <a:gd name="T16" fmla="*/ 149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149" y="144"/>
                </a:moveTo>
                <a:cubicBezTo>
                  <a:pt x="147" y="162"/>
                  <a:pt x="143" y="179"/>
                  <a:pt x="138" y="196"/>
                </a:cubicBezTo>
                <a:cubicBezTo>
                  <a:pt x="131" y="212"/>
                  <a:pt x="123" y="227"/>
                  <a:pt x="114" y="242"/>
                </a:cubicBezTo>
                <a:cubicBezTo>
                  <a:pt x="96" y="271"/>
                  <a:pt x="73" y="296"/>
                  <a:pt x="48" y="315"/>
                </a:cubicBezTo>
                <a:cubicBezTo>
                  <a:pt x="14" y="286"/>
                  <a:pt x="0" y="228"/>
                  <a:pt x="12" y="162"/>
                </a:cubicBezTo>
                <a:cubicBezTo>
                  <a:pt x="15" y="145"/>
                  <a:pt x="19" y="130"/>
                  <a:pt x="24" y="115"/>
                </a:cubicBezTo>
                <a:cubicBezTo>
                  <a:pt x="30" y="100"/>
                  <a:pt x="37" y="85"/>
                  <a:pt x="43" y="71"/>
                </a:cubicBezTo>
                <a:cubicBezTo>
                  <a:pt x="56" y="42"/>
                  <a:pt x="73" y="18"/>
                  <a:pt x="94" y="0"/>
                </a:cubicBezTo>
                <a:cubicBezTo>
                  <a:pt x="132" y="23"/>
                  <a:pt x="156" y="75"/>
                  <a:pt x="149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Sļïḋé">
            <a:extLst>
              <a:ext uri="{FF2B5EF4-FFF2-40B4-BE49-F238E27FC236}">
                <a16:creationId xmlns:a16="http://schemas.microsoft.com/office/drawing/2014/main" id="{1F82CEC9-79D8-46EA-89D9-079F365F196B}"/>
              </a:ext>
            </a:extLst>
          </p:cNvPr>
          <p:cNvSpPr/>
          <p:nvPr/>
        </p:nvSpPr>
        <p:spPr bwMode="auto">
          <a:xfrm>
            <a:off x="15928377" y="4758065"/>
            <a:ext cx="298816" cy="496215"/>
          </a:xfrm>
          <a:custGeom>
            <a:avLst/>
            <a:gdLst>
              <a:gd name="T0" fmla="*/ 160 w 181"/>
              <a:gd name="T1" fmla="*/ 150 h 300"/>
              <a:gd name="T2" fmla="*/ 110 w 181"/>
              <a:gd name="T3" fmla="*/ 241 h 300"/>
              <a:gd name="T4" fmla="*/ 31 w 181"/>
              <a:gd name="T5" fmla="*/ 300 h 300"/>
              <a:gd name="T6" fmla="*/ 23 w 181"/>
              <a:gd name="T7" fmla="*/ 145 h 300"/>
              <a:gd name="T8" fmla="*/ 44 w 181"/>
              <a:gd name="T9" fmla="*/ 101 h 300"/>
              <a:gd name="T10" fmla="*/ 68 w 181"/>
              <a:gd name="T11" fmla="*/ 60 h 300"/>
              <a:gd name="T12" fmla="*/ 132 w 181"/>
              <a:gd name="T13" fmla="*/ 0 h 300"/>
              <a:gd name="T14" fmla="*/ 160 w 181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300">
                <a:moveTo>
                  <a:pt x="160" y="150"/>
                </a:moveTo>
                <a:cubicBezTo>
                  <a:pt x="150" y="183"/>
                  <a:pt x="134" y="217"/>
                  <a:pt x="110" y="241"/>
                </a:cubicBezTo>
                <a:cubicBezTo>
                  <a:pt x="87" y="266"/>
                  <a:pt x="59" y="287"/>
                  <a:pt x="31" y="300"/>
                </a:cubicBezTo>
                <a:cubicBezTo>
                  <a:pt x="3" y="266"/>
                  <a:pt x="0" y="207"/>
                  <a:pt x="23" y="145"/>
                </a:cubicBezTo>
                <a:cubicBezTo>
                  <a:pt x="29" y="129"/>
                  <a:pt x="36" y="115"/>
                  <a:pt x="44" y="101"/>
                </a:cubicBezTo>
                <a:cubicBezTo>
                  <a:pt x="51" y="86"/>
                  <a:pt x="59" y="72"/>
                  <a:pt x="68" y="60"/>
                </a:cubicBezTo>
                <a:cubicBezTo>
                  <a:pt x="87" y="34"/>
                  <a:pt x="108" y="14"/>
                  <a:pt x="132" y="0"/>
                </a:cubicBezTo>
                <a:cubicBezTo>
                  <a:pt x="166" y="30"/>
                  <a:pt x="181" y="84"/>
                  <a:pt x="16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íṩḷiḑê">
            <a:extLst>
              <a:ext uri="{FF2B5EF4-FFF2-40B4-BE49-F238E27FC236}">
                <a16:creationId xmlns:a16="http://schemas.microsoft.com/office/drawing/2014/main" id="{658923FB-25A2-4D00-A46C-3B16C84138AD}"/>
              </a:ext>
            </a:extLst>
          </p:cNvPr>
          <p:cNvSpPr/>
          <p:nvPr/>
        </p:nvSpPr>
        <p:spPr bwMode="auto">
          <a:xfrm>
            <a:off x="15529956" y="4984441"/>
            <a:ext cx="344091" cy="461806"/>
          </a:xfrm>
          <a:custGeom>
            <a:avLst/>
            <a:gdLst>
              <a:gd name="T0" fmla="*/ 175 w 208"/>
              <a:gd name="T1" fmla="*/ 154 h 279"/>
              <a:gd name="T2" fmla="*/ 110 w 208"/>
              <a:gd name="T3" fmla="*/ 235 h 279"/>
              <a:gd name="T4" fmla="*/ 22 w 208"/>
              <a:gd name="T5" fmla="*/ 279 h 279"/>
              <a:gd name="T6" fmla="*/ 41 w 208"/>
              <a:gd name="T7" fmla="*/ 126 h 279"/>
              <a:gd name="T8" fmla="*/ 100 w 208"/>
              <a:gd name="T9" fmla="*/ 48 h 279"/>
              <a:gd name="T10" fmla="*/ 172 w 208"/>
              <a:gd name="T11" fmla="*/ 0 h 279"/>
              <a:gd name="T12" fmla="*/ 175 w 208"/>
              <a:gd name="T13" fmla="*/ 15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279">
                <a:moveTo>
                  <a:pt x="175" y="154"/>
                </a:moveTo>
                <a:cubicBezTo>
                  <a:pt x="159" y="184"/>
                  <a:pt x="136" y="212"/>
                  <a:pt x="110" y="235"/>
                </a:cubicBezTo>
                <a:cubicBezTo>
                  <a:pt x="83" y="257"/>
                  <a:pt x="52" y="270"/>
                  <a:pt x="22" y="279"/>
                </a:cubicBezTo>
                <a:cubicBezTo>
                  <a:pt x="0" y="240"/>
                  <a:pt x="7" y="181"/>
                  <a:pt x="41" y="126"/>
                </a:cubicBezTo>
                <a:cubicBezTo>
                  <a:pt x="57" y="97"/>
                  <a:pt x="77" y="69"/>
                  <a:pt x="100" y="48"/>
                </a:cubicBezTo>
                <a:cubicBezTo>
                  <a:pt x="122" y="27"/>
                  <a:pt x="148" y="13"/>
                  <a:pt x="172" y="0"/>
                </a:cubicBezTo>
                <a:cubicBezTo>
                  <a:pt x="200" y="34"/>
                  <a:pt x="208" y="94"/>
                  <a:pt x="17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ṧliḍè">
            <a:extLst>
              <a:ext uri="{FF2B5EF4-FFF2-40B4-BE49-F238E27FC236}">
                <a16:creationId xmlns:a16="http://schemas.microsoft.com/office/drawing/2014/main" id="{0831DF9F-AE6B-4F86-8CBB-17F1518F68A3}"/>
              </a:ext>
            </a:extLst>
          </p:cNvPr>
          <p:cNvSpPr/>
          <p:nvPr/>
        </p:nvSpPr>
        <p:spPr bwMode="auto">
          <a:xfrm>
            <a:off x="15113425" y="5149242"/>
            <a:ext cx="371256" cy="412909"/>
          </a:xfrm>
          <a:custGeom>
            <a:avLst/>
            <a:gdLst>
              <a:gd name="T0" fmla="*/ 180 w 225"/>
              <a:gd name="T1" fmla="*/ 154 h 250"/>
              <a:gd name="T2" fmla="*/ 101 w 225"/>
              <a:gd name="T3" fmla="*/ 220 h 250"/>
              <a:gd name="T4" fmla="*/ 55 w 225"/>
              <a:gd name="T5" fmla="*/ 242 h 250"/>
              <a:gd name="T6" fmla="*/ 7 w 225"/>
              <a:gd name="T7" fmla="*/ 250 h 250"/>
              <a:gd name="T8" fmla="*/ 8 w 225"/>
              <a:gd name="T9" fmla="*/ 179 h 250"/>
              <a:gd name="T10" fmla="*/ 52 w 225"/>
              <a:gd name="T11" fmla="*/ 101 h 250"/>
              <a:gd name="T12" fmla="*/ 204 w 225"/>
              <a:gd name="T13" fmla="*/ 0 h 250"/>
              <a:gd name="T14" fmla="*/ 180 w 225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250">
                <a:moveTo>
                  <a:pt x="180" y="154"/>
                </a:moveTo>
                <a:cubicBezTo>
                  <a:pt x="159" y="181"/>
                  <a:pt x="131" y="203"/>
                  <a:pt x="101" y="220"/>
                </a:cubicBezTo>
                <a:cubicBezTo>
                  <a:pt x="86" y="229"/>
                  <a:pt x="71" y="236"/>
                  <a:pt x="55" y="242"/>
                </a:cubicBezTo>
                <a:cubicBezTo>
                  <a:pt x="39" y="246"/>
                  <a:pt x="23" y="249"/>
                  <a:pt x="7" y="250"/>
                </a:cubicBezTo>
                <a:cubicBezTo>
                  <a:pt x="0" y="229"/>
                  <a:pt x="0" y="204"/>
                  <a:pt x="8" y="179"/>
                </a:cubicBezTo>
                <a:cubicBezTo>
                  <a:pt x="16" y="154"/>
                  <a:pt x="31" y="129"/>
                  <a:pt x="52" y="101"/>
                </a:cubicBezTo>
                <a:cubicBezTo>
                  <a:pt x="94" y="47"/>
                  <a:pt x="151" y="17"/>
                  <a:pt x="204" y="0"/>
                </a:cubicBezTo>
                <a:cubicBezTo>
                  <a:pt x="225" y="39"/>
                  <a:pt x="221" y="98"/>
                  <a:pt x="180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îṣḷïḍè">
            <a:extLst>
              <a:ext uri="{FF2B5EF4-FFF2-40B4-BE49-F238E27FC236}">
                <a16:creationId xmlns:a16="http://schemas.microsoft.com/office/drawing/2014/main" id="{93ABDE03-E43A-4AC9-A3B0-48E698CCD238}"/>
              </a:ext>
            </a:extLst>
          </p:cNvPr>
          <p:cNvSpPr/>
          <p:nvPr/>
        </p:nvSpPr>
        <p:spPr bwMode="auto">
          <a:xfrm>
            <a:off x="14658864" y="5252470"/>
            <a:ext cx="425586" cy="353146"/>
          </a:xfrm>
          <a:custGeom>
            <a:avLst/>
            <a:gdLst>
              <a:gd name="T0" fmla="*/ 194 w 258"/>
              <a:gd name="T1" fmla="*/ 146 h 214"/>
              <a:gd name="T2" fmla="*/ 105 w 258"/>
              <a:gd name="T3" fmla="*/ 199 h 214"/>
              <a:gd name="T4" fmla="*/ 8 w 258"/>
              <a:gd name="T5" fmla="*/ 213 h 214"/>
              <a:gd name="T6" fmla="*/ 77 w 258"/>
              <a:gd name="T7" fmla="*/ 72 h 214"/>
              <a:gd name="T8" fmla="*/ 159 w 258"/>
              <a:gd name="T9" fmla="*/ 23 h 214"/>
              <a:gd name="T10" fmla="*/ 244 w 258"/>
              <a:gd name="T11" fmla="*/ 0 h 214"/>
              <a:gd name="T12" fmla="*/ 194 w 258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214">
                <a:moveTo>
                  <a:pt x="194" y="146"/>
                </a:moveTo>
                <a:cubicBezTo>
                  <a:pt x="169" y="172"/>
                  <a:pt x="138" y="188"/>
                  <a:pt x="105" y="199"/>
                </a:cubicBezTo>
                <a:cubicBezTo>
                  <a:pt x="73" y="209"/>
                  <a:pt x="38" y="214"/>
                  <a:pt x="8" y="213"/>
                </a:cubicBezTo>
                <a:cubicBezTo>
                  <a:pt x="0" y="170"/>
                  <a:pt x="27" y="116"/>
                  <a:pt x="77" y="72"/>
                </a:cubicBezTo>
                <a:cubicBezTo>
                  <a:pt x="103" y="50"/>
                  <a:pt x="131" y="35"/>
                  <a:pt x="159" y="23"/>
                </a:cubicBezTo>
                <a:cubicBezTo>
                  <a:pt x="188" y="9"/>
                  <a:pt x="217" y="1"/>
                  <a:pt x="244" y="0"/>
                </a:cubicBezTo>
                <a:cubicBezTo>
                  <a:pt x="258" y="42"/>
                  <a:pt x="244" y="97"/>
                  <a:pt x="19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ṧ1íḋé">
            <a:extLst>
              <a:ext uri="{FF2B5EF4-FFF2-40B4-BE49-F238E27FC236}">
                <a16:creationId xmlns:a16="http://schemas.microsoft.com/office/drawing/2014/main" id="{04DE481E-46FF-42B1-87C8-8EBA250D2B6A}"/>
              </a:ext>
            </a:extLst>
          </p:cNvPr>
          <p:cNvSpPr/>
          <p:nvPr/>
        </p:nvSpPr>
        <p:spPr bwMode="auto">
          <a:xfrm>
            <a:off x="17187025" y="2963361"/>
            <a:ext cx="208266" cy="624797"/>
          </a:xfrm>
          <a:custGeom>
            <a:avLst/>
            <a:gdLst>
              <a:gd name="T0" fmla="*/ 30 w 126"/>
              <a:gd name="T1" fmla="*/ 378 h 378"/>
              <a:gd name="T2" fmla="*/ 15 w 126"/>
              <a:gd name="T3" fmla="*/ 339 h 378"/>
              <a:gd name="T4" fmla="*/ 6 w 126"/>
              <a:gd name="T5" fmla="*/ 293 h 378"/>
              <a:gd name="T6" fmla="*/ 6 w 126"/>
              <a:gd name="T7" fmla="*/ 183 h 378"/>
              <a:gd name="T8" fmla="*/ 11 w 126"/>
              <a:gd name="T9" fmla="*/ 155 h 378"/>
              <a:gd name="T10" fmla="*/ 16 w 126"/>
              <a:gd name="T11" fmla="*/ 127 h 378"/>
              <a:gd name="T12" fmla="*/ 30 w 126"/>
              <a:gd name="T13" fmla="*/ 77 h 378"/>
              <a:gd name="T14" fmla="*/ 77 w 126"/>
              <a:gd name="T15" fmla="*/ 0 h 378"/>
              <a:gd name="T16" fmla="*/ 115 w 126"/>
              <a:gd name="T17" fmla="*/ 81 h 378"/>
              <a:gd name="T18" fmla="*/ 124 w 126"/>
              <a:gd name="T19" fmla="*/ 136 h 378"/>
              <a:gd name="T20" fmla="*/ 126 w 126"/>
              <a:gd name="T21" fmla="*/ 166 h 378"/>
              <a:gd name="T22" fmla="*/ 123 w 126"/>
              <a:gd name="T23" fmla="*/ 197 h 378"/>
              <a:gd name="T24" fmla="*/ 89 w 126"/>
              <a:gd name="T25" fmla="*/ 309 h 378"/>
              <a:gd name="T26" fmla="*/ 62 w 126"/>
              <a:gd name="T27" fmla="*/ 350 h 378"/>
              <a:gd name="T28" fmla="*/ 30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30" y="378"/>
                </a:moveTo>
                <a:cubicBezTo>
                  <a:pt x="24" y="366"/>
                  <a:pt x="19" y="353"/>
                  <a:pt x="15" y="339"/>
                </a:cubicBezTo>
                <a:cubicBezTo>
                  <a:pt x="12" y="325"/>
                  <a:pt x="9" y="310"/>
                  <a:pt x="6" y="293"/>
                </a:cubicBezTo>
                <a:cubicBezTo>
                  <a:pt x="0" y="259"/>
                  <a:pt x="0" y="222"/>
                  <a:pt x="6" y="183"/>
                </a:cubicBezTo>
                <a:cubicBezTo>
                  <a:pt x="8" y="174"/>
                  <a:pt x="10" y="164"/>
                  <a:pt x="11" y="155"/>
                </a:cubicBezTo>
                <a:cubicBezTo>
                  <a:pt x="12" y="145"/>
                  <a:pt x="14" y="136"/>
                  <a:pt x="16" y="127"/>
                </a:cubicBezTo>
                <a:cubicBezTo>
                  <a:pt x="19" y="109"/>
                  <a:pt x="24" y="92"/>
                  <a:pt x="30" y="77"/>
                </a:cubicBezTo>
                <a:cubicBezTo>
                  <a:pt x="42" y="45"/>
                  <a:pt x="58" y="19"/>
                  <a:pt x="77" y="0"/>
                </a:cubicBezTo>
                <a:cubicBezTo>
                  <a:pt x="93" y="19"/>
                  <a:pt x="107" y="47"/>
                  <a:pt x="115" y="81"/>
                </a:cubicBezTo>
                <a:cubicBezTo>
                  <a:pt x="120" y="98"/>
                  <a:pt x="123" y="116"/>
                  <a:pt x="124" y="136"/>
                </a:cubicBezTo>
                <a:cubicBezTo>
                  <a:pt x="125" y="146"/>
                  <a:pt x="126" y="156"/>
                  <a:pt x="126" y="166"/>
                </a:cubicBezTo>
                <a:cubicBezTo>
                  <a:pt x="126" y="176"/>
                  <a:pt x="124" y="187"/>
                  <a:pt x="123" y="197"/>
                </a:cubicBezTo>
                <a:cubicBezTo>
                  <a:pt x="116" y="239"/>
                  <a:pt x="105" y="277"/>
                  <a:pt x="89" y="309"/>
                </a:cubicBezTo>
                <a:cubicBezTo>
                  <a:pt x="82" y="324"/>
                  <a:pt x="73" y="338"/>
                  <a:pt x="62" y="350"/>
                </a:cubicBezTo>
                <a:cubicBezTo>
                  <a:pt x="52" y="361"/>
                  <a:pt x="41" y="371"/>
                  <a:pt x="30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ṥḷíḋè">
            <a:extLst>
              <a:ext uri="{FF2B5EF4-FFF2-40B4-BE49-F238E27FC236}">
                <a16:creationId xmlns:a16="http://schemas.microsoft.com/office/drawing/2014/main" id="{BC0D3F0D-1C1C-4586-A830-67AD2BF2B5EA}"/>
              </a:ext>
            </a:extLst>
          </p:cNvPr>
          <p:cNvSpPr/>
          <p:nvPr/>
        </p:nvSpPr>
        <p:spPr bwMode="auto">
          <a:xfrm>
            <a:off x="11571102" y="3495796"/>
            <a:ext cx="432830" cy="434641"/>
          </a:xfrm>
          <a:custGeom>
            <a:avLst/>
            <a:gdLst>
              <a:gd name="T0" fmla="*/ 0 w 262"/>
              <a:gd name="T1" fmla="*/ 17 h 263"/>
              <a:gd name="T2" fmla="*/ 34 w 262"/>
              <a:gd name="T3" fmla="*/ 122 h 263"/>
              <a:gd name="T4" fmla="*/ 105 w 262"/>
              <a:gd name="T5" fmla="*/ 210 h 263"/>
              <a:gd name="T6" fmla="*/ 262 w 262"/>
              <a:gd name="T7" fmla="*/ 240 h 263"/>
              <a:gd name="T8" fmla="*/ 220 w 262"/>
              <a:gd name="T9" fmla="*/ 150 h 263"/>
              <a:gd name="T10" fmla="*/ 152 w 262"/>
              <a:gd name="T11" fmla="*/ 68 h 263"/>
              <a:gd name="T12" fmla="*/ 0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0" y="17"/>
                </a:moveTo>
                <a:cubicBezTo>
                  <a:pt x="2" y="52"/>
                  <a:pt x="17" y="88"/>
                  <a:pt x="34" y="122"/>
                </a:cubicBezTo>
                <a:cubicBezTo>
                  <a:pt x="53" y="155"/>
                  <a:pt x="75" y="187"/>
                  <a:pt x="105" y="210"/>
                </a:cubicBezTo>
                <a:cubicBezTo>
                  <a:pt x="166" y="257"/>
                  <a:pt x="224" y="263"/>
                  <a:pt x="262" y="240"/>
                </a:cubicBezTo>
                <a:cubicBezTo>
                  <a:pt x="254" y="210"/>
                  <a:pt x="239" y="179"/>
                  <a:pt x="220" y="150"/>
                </a:cubicBezTo>
                <a:cubicBezTo>
                  <a:pt x="202" y="120"/>
                  <a:pt x="180" y="92"/>
                  <a:pt x="152" y="68"/>
                </a:cubicBezTo>
                <a:cubicBezTo>
                  <a:pt x="96" y="20"/>
                  <a:pt x="42" y="0"/>
                  <a:pt x="0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sḻïḓe">
            <a:extLst>
              <a:ext uri="{FF2B5EF4-FFF2-40B4-BE49-F238E27FC236}">
                <a16:creationId xmlns:a16="http://schemas.microsoft.com/office/drawing/2014/main" id="{3B7EDE68-D323-4E7A-A254-26553A809D52}"/>
              </a:ext>
            </a:extLst>
          </p:cNvPr>
          <p:cNvSpPr/>
          <p:nvPr/>
        </p:nvSpPr>
        <p:spPr bwMode="auto">
          <a:xfrm>
            <a:off x="11712360" y="3975712"/>
            <a:ext cx="488971" cy="383933"/>
          </a:xfrm>
          <a:custGeom>
            <a:avLst/>
            <a:gdLst>
              <a:gd name="T0" fmla="*/ 0 w 296"/>
              <a:gd name="T1" fmla="*/ 24 h 233"/>
              <a:gd name="T2" fmla="*/ 137 w 296"/>
              <a:gd name="T3" fmla="*/ 197 h 233"/>
              <a:gd name="T4" fmla="*/ 296 w 296"/>
              <a:gd name="T5" fmla="*/ 199 h 233"/>
              <a:gd name="T6" fmla="*/ 271 w 296"/>
              <a:gd name="T7" fmla="*/ 158 h 233"/>
              <a:gd name="T8" fmla="*/ 240 w 296"/>
              <a:gd name="T9" fmla="*/ 117 h 233"/>
              <a:gd name="T10" fmla="*/ 158 w 296"/>
              <a:gd name="T11" fmla="*/ 49 h 233"/>
              <a:gd name="T12" fmla="*/ 0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0" y="24"/>
                </a:moveTo>
                <a:cubicBezTo>
                  <a:pt x="16" y="93"/>
                  <a:pt x="74" y="159"/>
                  <a:pt x="137" y="197"/>
                </a:cubicBezTo>
                <a:cubicBezTo>
                  <a:pt x="202" y="233"/>
                  <a:pt x="263" y="228"/>
                  <a:pt x="296" y="199"/>
                </a:cubicBezTo>
                <a:cubicBezTo>
                  <a:pt x="289" y="185"/>
                  <a:pt x="281" y="171"/>
                  <a:pt x="271" y="158"/>
                </a:cubicBezTo>
                <a:cubicBezTo>
                  <a:pt x="261" y="145"/>
                  <a:pt x="252" y="130"/>
                  <a:pt x="240" y="117"/>
                </a:cubicBezTo>
                <a:cubicBezTo>
                  <a:pt x="217" y="91"/>
                  <a:pt x="189" y="68"/>
                  <a:pt x="158" y="49"/>
                </a:cubicBezTo>
                <a:cubicBezTo>
                  <a:pt x="96" y="11"/>
                  <a:pt x="39" y="0"/>
                  <a:pt x="0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$ľíďe">
            <a:extLst>
              <a:ext uri="{FF2B5EF4-FFF2-40B4-BE49-F238E27FC236}">
                <a16:creationId xmlns:a16="http://schemas.microsoft.com/office/drawing/2014/main" id="{3621BE1D-1B5B-4247-93A2-CC6DF0E2F7A1}"/>
              </a:ext>
            </a:extLst>
          </p:cNvPr>
          <p:cNvSpPr/>
          <p:nvPr/>
        </p:nvSpPr>
        <p:spPr bwMode="auto">
          <a:xfrm>
            <a:off x="11935114" y="4424840"/>
            <a:ext cx="530625" cy="335036"/>
          </a:xfrm>
          <a:custGeom>
            <a:avLst/>
            <a:gdLst>
              <a:gd name="T0" fmla="*/ 0 w 321"/>
              <a:gd name="T1" fmla="*/ 31 h 203"/>
              <a:gd name="T2" fmla="*/ 66 w 321"/>
              <a:gd name="T3" fmla="*/ 119 h 203"/>
              <a:gd name="T4" fmla="*/ 165 w 321"/>
              <a:gd name="T5" fmla="*/ 177 h 203"/>
              <a:gd name="T6" fmla="*/ 321 w 321"/>
              <a:gd name="T7" fmla="*/ 152 h 203"/>
              <a:gd name="T8" fmla="*/ 252 w 321"/>
              <a:gd name="T9" fmla="*/ 81 h 203"/>
              <a:gd name="T10" fmla="*/ 159 w 321"/>
              <a:gd name="T11" fmla="*/ 28 h 203"/>
              <a:gd name="T12" fmla="*/ 0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0" y="31"/>
                </a:moveTo>
                <a:cubicBezTo>
                  <a:pt x="16" y="62"/>
                  <a:pt x="38" y="93"/>
                  <a:pt x="66" y="119"/>
                </a:cubicBezTo>
                <a:cubicBezTo>
                  <a:pt x="96" y="144"/>
                  <a:pt x="130" y="164"/>
                  <a:pt x="165" y="177"/>
                </a:cubicBezTo>
                <a:cubicBezTo>
                  <a:pt x="234" y="203"/>
                  <a:pt x="293" y="187"/>
                  <a:pt x="321" y="152"/>
                </a:cubicBezTo>
                <a:cubicBezTo>
                  <a:pt x="301" y="129"/>
                  <a:pt x="281" y="102"/>
                  <a:pt x="252" y="81"/>
                </a:cubicBezTo>
                <a:cubicBezTo>
                  <a:pt x="226" y="59"/>
                  <a:pt x="192" y="42"/>
                  <a:pt x="159" y="28"/>
                </a:cubicBezTo>
                <a:cubicBezTo>
                  <a:pt x="94" y="0"/>
                  <a:pt x="33" y="1"/>
                  <a:pt x="0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šḷïḍe">
            <a:extLst>
              <a:ext uri="{FF2B5EF4-FFF2-40B4-BE49-F238E27FC236}">
                <a16:creationId xmlns:a16="http://schemas.microsoft.com/office/drawing/2014/main" id="{2E2FA799-5BEC-470E-A022-829DE339FDD7}"/>
              </a:ext>
            </a:extLst>
          </p:cNvPr>
          <p:cNvSpPr/>
          <p:nvPr/>
        </p:nvSpPr>
        <p:spPr bwMode="auto">
          <a:xfrm>
            <a:off x="12232119" y="4812395"/>
            <a:ext cx="557789" cy="287950"/>
          </a:xfrm>
          <a:custGeom>
            <a:avLst/>
            <a:gdLst>
              <a:gd name="T0" fmla="*/ 0 w 337"/>
              <a:gd name="T1" fmla="*/ 47 h 174"/>
              <a:gd name="T2" fmla="*/ 81 w 337"/>
              <a:gd name="T3" fmla="*/ 122 h 174"/>
              <a:gd name="T4" fmla="*/ 132 w 337"/>
              <a:gd name="T5" fmla="*/ 148 h 174"/>
              <a:gd name="T6" fmla="*/ 188 w 337"/>
              <a:gd name="T7" fmla="*/ 162 h 174"/>
              <a:gd name="T8" fmla="*/ 337 w 337"/>
              <a:gd name="T9" fmla="*/ 112 h 174"/>
              <a:gd name="T10" fmla="*/ 258 w 337"/>
              <a:gd name="T11" fmla="*/ 53 h 174"/>
              <a:gd name="T12" fmla="*/ 208 w 337"/>
              <a:gd name="T13" fmla="*/ 32 h 174"/>
              <a:gd name="T14" fmla="*/ 157 w 337"/>
              <a:gd name="T15" fmla="*/ 16 h 174"/>
              <a:gd name="T16" fmla="*/ 0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0" y="47"/>
                </a:moveTo>
                <a:cubicBezTo>
                  <a:pt x="21" y="75"/>
                  <a:pt x="49" y="101"/>
                  <a:pt x="81" y="122"/>
                </a:cubicBezTo>
                <a:cubicBezTo>
                  <a:pt x="96" y="133"/>
                  <a:pt x="114" y="141"/>
                  <a:pt x="132" y="148"/>
                </a:cubicBezTo>
                <a:cubicBezTo>
                  <a:pt x="151" y="154"/>
                  <a:pt x="169" y="159"/>
                  <a:pt x="188" y="162"/>
                </a:cubicBezTo>
                <a:cubicBezTo>
                  <a:pt x="262" y="174"/>
                  <a:pt x="315" y="151"/>
                  <a:pt x="337" y="112"/>
                </a:cubicBezTo>
                <a:cubicBezTo>
                  <a:pt x="316" y="89"/>
                  <a:pt x="289" y="69"/>
                  <a:pt x="258" y="53"/>
                </a:cubicBezTo>
                <a:cubicBezTo>
                  <a:pt x="242" y="45"/>
                  <a:pt x="225" y="38"/>
                  <a:pt x="208" y="32"/>
                </a:cubicBezTo>
                <a:cubicBezTo>
                  <a:pt x="192" y="26"/>
                  <a:pt x="175" y="20"/>
                  <a:pt x="157" y="16"/>
                </a:cubicBezTo>
                <a:cubicBezTo>
                  <a:pt x="87" y="0"/>
                  <a:pt x="27" y="12"/>
                  <a:pt x="0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í$ḷíḑè">
            <a:extLst>
              <a:ext uri="{FF2B5EF4-FFF2-40B4-BE49-F238E27FC236}">
                <a16:creationId xmlns:a16="http://schemas.microsoft.com/office/drawing/2014/main" id="{F31A6B02-C01E-462C-8BE2-D4B3771D91C5}"/>
              </a:ext>
            </a:extLst>
          </p:cNvPr>
          <p:cNvSpPr/>
          <p:nvPr/>
        </p:nvSpPr>
        <p:spPr bwMode="auto">
          <a:xfrm>
            <a:off x="12596130" y="5147431"/>
            <a:ext cx="572277" cy="235430"/>
          </a:xfrm>
          <a:custGeom>
            <a:avLst/>
            <a:gdLst>
              <a:gd name="T0" fmla="*/ 0 w 345"/>
              <a:gd name="T1" fmla="*/ 61 h 142"/>
              <a:gd name="T2" fmla="*/ 94 w 345"/>
              <a:gd name="T3" fmla="*/ 120 h 142"/>
              <a:gd name="T4" fmla="*/ 148 w 345"/>
              <a:gd name="T5" fmla="*/ 138 h 142"/>
              <a:gd name="T6" fmla="*/ 205 w 345"/>
              <a:gd name="T7" fmla="*/ 142 h 142"/>
              <a:gd name="T8" fmla="*/ 345 w 345"/>
              <a:gd name="T9" fmla="*/ 66 h 142"/>
              <a:gd name="T10" fmla="*/ 255 w 345"/>
              <a:gd name="T11" fmla="*/ 23 h 142"/>
              <a:gd name="T12" fmla="*/ 151 w 345"/>
              <a:gd name="T13" fmla="*/ 3 h 142"/>
              <a:gd name="T14" fmla="*/ 0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0" y="61"/>
                </a:moveTo>
                <a:cubicBezTo>
                  <a:pt x="26" y="84"/>
                  <a:pt x="59" y="105"/>
                  <a:pt x="94" y="120"/>
                </a:cubicBezTo>
                <a:cubicBezTo>
                  <a:pt x="112" y="127"/>
                  <a:pt x="130" y="133"/>
                  <a:pt x="148" y="138"/>
                </a:cubicBezTo>
                <a:cubicBezTo>
                  <a:pt x="167" y="141"/>
                  <a:pt x="187" y="142"/>
                  <a:pt x="205" y="142"/>
                </a:cubicBezTo>
                <a:cubicBezTo>
                  <a:pt x="281" y="140"/>
                  <a:pt x="330" y="108"/>
                  <a:pt x="345" y="66"/>
                </a:cubicBezTo>
                <a:cubicBezTo>
                  <a:pt x="320" y="47"/>
                  <a:pt x="289" y="33"/>
                  <a:pt x="255" y="23"/>
                </a:cubicBezTo>
                <a:cubicBezTo>
                  <a:pt x="221" y="13"/>
                  <a:pt x="187" y="4"/>
                  <a:pt x="151" y="3"/>
                </a:cubicBezTo>
                <a:cubicBezTo>
                  <a:pt x="79" y="0"/>
                  <a:pt x="21" y="22"/>
                  <a:pt x="0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śľïḑè">
            <a:extLst>
              <a:ext uri="{FF2B5EF4-FFF2-40B4-BE49-F238E27FC236}">
                <a16:creationId xmlns:a16="http://schemas.microsoft.com/office/drawing/2014/main" id="{63A036CC-C0C2-42D9-8DBA-C96BC42D18C2}"/>
              </a:ext>
            </a:extLst>
          </p:cNvPr>
          <p:cNvSpPr/>
          <p:nvPr/>
        </p:nvSpPr>
        <p:spPr bwMode="auto">
          <a:xfrm>
            <a:off x="13485334" y="5547663"/>
            <a:ext cx="539679" cy="255352"/>
          </a:xfrm>
          <a:custGeom>
            <a:avLst/>
            <a:gdLst>
              <a:gd name="T0" fmla="*/ 0 w 326"/>
              <a:gd name="T1" fmla="*/ 122 h 154"/>
              <a:gd name="T2" fmla="*/ 220 w 326"/>
              <a:gd name="T3" fmla="*/ 130 h 154"/>
              <a:gd name="T4" fmla="*/ 299 w 326"/>
              <a:gd name="T5" fmla="*/ 77 h 154"/>
              <a:gd name="T6" fmla="*/ 325 w 326"/>
              <a:gd name="T7" fmla="*/ 11 h 154"/>
              <a:gd name="T8" fmla="*/ 278 w 326"/>
              <a:gd name="T9" fmla="*/ 4 h 154"/>
              <a:gd name="T10" fmla="*/ 227 w 326"/>
              <a:gd name="T11" fmla="*/ 0 h 154"/>
              <a:gd name="T12" fmla="*/ 121 w 326"/>
              <a:gd name="T13" fmla="*/ 19 h 154"/>
              <a:gd name="T14" fmla="*/ 0 w 326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154">
                <a:moveTo>
                  <a:pt x="0" y="122"/>
                </a:moveTo>
                <a:cubicBezTo>
                  <a:pt x="63" y="154"/>
                  <a:pt x="151" y="154"/>
                  <a:pt x="220" y="130"/>
                </a:cubicBezTo>
                <a:cubicBezTo>
                  <a:pt x="255" y="119"/>
                  <a:pt x="282" y="99"/>
                  <a:pt x="299" y="77"/>
                </a:cubicBezTo>
                <a:cubicBezTo>
                  <a:pt x="317" y="56"/>
                  <a:pt x="326" y="33"/>
                  <a:pt x="325" y="11"/>
                </a:cubicBezTo>
                <a:cubicBezTo>
                  <a:pt x="310" y="7"/>
                  <a:pt x="294" y="5"/>
                  <a:pt x="278" y="4"/>
                </a:cubicBezTo>
                <a:cubicBezTo>
                  <a:pt x="261" y="1"/>
                  <a:pt x="244" y="0"/>
                  <a:pt x="227" y="0"/>
                </a:cubicBezTo>
                <a:cubicBezTo>
                  <a:pt x="192" y="1"/>
                  <a:pt x="156" y="7"/>
                  <a:pt x="121" y="19"/>
                </a:cubicBezTo>
                <a:cubicBezTo>
                  <a:pt x="53" y="40"/>
                  <a:pt x="7" y="77"/>
                  <a:pt x="0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îṣḷîḑe">
            <a:extLst>
              <a:ext uri="{FF2B5EF4-FFF2-40B4-BE49-F238E27FC236}">
                <a16:creationId xmlns:a16="http://schemas.microsoft.com/office/drawing/2014/main" id="{7B0C2A0C-BAE3-4843-B3C9-FDEC53A81DDD}"/>
              </a:ext>
            </a:extLst>
          </p:cNvPr>
          <p:cNvSpPr/>
          <p:nvPr/>
        </p:nvSpPr>
        <p:spPr bwMode="auto">
          <a:xfrm>
            <a:off x="13977927" y="5600182"/>
            <a:ext cx="514325" cy="297005"/>
          </a:xfrm>
          <a:custGeom>
            <a:avLst/>
            <a:gdLst>
              <a:gd name="T0" fmla="*/ 2 w 311"/>
              <a:gd name="T1" fmla="*/ 169 h 179"/>
              <a:gd name="T2" fmla="*/ 112 w 311"/>
              <a:gd name="T3" fmla="*/ 175 h 179"/>
              <a:gd name="T4" fmla="*/ 220 w 311"/>
              <a:gd name="T5" fmla="*/ 137 h 179"/>
              <a:gd name="T6" fmla="*/ 303 w 311"/>
              <a:gd name="T7" fmla="*/ 4 h 179"/>
              <a:gd name="T8" fmla="*/ 204 w 311"/>
              <a:gd name="T9" fmla="*/ 9 h 179"/>
              <a:gd name="T10" fmla="*/ 103 w 311"/>
              <a:gd name="T11" fmla="*/ 45 h 179"/>
              <a:gd name="T12" fmla="*/ 2 w 311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9">
                <a:moveTo>
                  <a:pt x="2" y="169"/>
                </a:moveTo>
                <a:cubicBezTo>
                  <a:pt x="35" y="177"/>
                  <a:pt x="74" y="179"/>
                  <a:pt x="112" y="175"/>
                </a:cubicBezTo>
                <a:cubicBezTo>
                  <a:pt x="150" y="170"/>
                  <a:pt x="187" y="156"/>
                  <a:pt x="220" y="137"/>
                </a:cubicBezTo>
                <a:cubicBezTo>
                  <a:pt x="284" y="100"/>
                  <a:pt x="311" y="48"/>
                  <a:pt x="303" y="4"/>
                </a:cubicBezTo>
                <a:cubicBezTo>
                  <a:pt x="272" y="0"/>
                  <a:pt x="238" y="1"/>
                  <a:pt x="204" y="9"/>
                </a:cubicBezTo>
                <a:cubicBezTo>
                  <a:pt x="170" y="16"/>
                  <a:pt x="135" y="31"/>
                  <a:pt x="103" y="45"/>
                </a:cubicBezTo>
                <a:cubicBezTo>
                  <a:pt x="39" y="77"/>
                  <a:pt x="0" y="124"/>
                  <a:pt x="2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išḻiḍè">
            <a:extLst>
              <a:ext uri="{FF2B5EF4-FFF2-40B4-BE49-F238E27FC236}">
                <a16:creationId xmlns:a16="http://schemas.microsoft.com/office/drawing/2014/main" id="{9F6173A1-19D2-4AB3-AB85-0F7FCE8EBC8D}"/>
              </a:ext>
            </a:extLst>
          </p:cNvPr>
          <p:cNvSpPr/>
          <p:nvPr/>
        </p:nvSpPr>
        <p:spPr bwMode="auto">
          <a:xfrm>
            <a:off x="11967712" y="3403434"/>
            <a:ext cx="249919" cy="487161"/>
          </a:xfrm>
          <a:custGeom>
            <a:avLst/>
            <a:gdLst>
              <a:gd name="T0" fmla="*/ 24 w 151"/>
              <a:gd name="T1" fmla="*/ 295 h 295"/>
              <a:gd name="T2" fmla="*/ 128 w 151"/>
              <a:gd name="T3" fmla="*/ 181 h 295"/>
              <a:gd name="T4" fmla="*/ 149 w 151"/>
              <a:gd name="T5" fmla="*/ 87 h 295"/>
              <a:gd name="T6" fmla="*/ 138 w 151"/>
              <a:gd name="T7" fmla="*/ 0 h 295"/>
              <a:gd name="T8" fmla="*/ 20 w 151"/>
              <a:gd name="T9" fmla="*/ 98 h 295"/>
              <a:gd name="T10" fmla="*/ 0 w 151"/>
              <a:gd name="T11" fmla="*/ 200 h 295"/>
              <a:gd name="T12" fmla="*/ 24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24" y="295"/>
                </a:moveTo>
                <a:cubicBezTo>
                  <a:pt x="68" y="287"/>
                  <a:pt x="108" y="243"/>
                  <a:pt x="128" y="181"/>
                </a:cubicBezTo>
                <a:cubicBezTo>
                  <a:pt x="139" y="150"/>
                  <a:pt x="148" y="117"/>
                  <a:pt x="149" y="87"/>
                </a:cubicBezTo>
                <a:cubicBezTo>
                  <a:pt x="151" y="55"/>
                  <a:pt x="144" y="27"/>
                  <a:pt x="138" y="0"/>
                </a:cubicBezTo>
                <a:cubicBezTo>
                  <a:pt x="94" y="1"/>
                  <a:pt x="44" y="34"/>
                  <a:pt x="20" y="98"/>
                </a:cubicBezTo>
                <a:cubicBezTo>
                  <a:pt x="7" y="130"/>
                  <a:pt x="0" y="165"/>
                  <a:pt x="0" y="200"/>
                </a:cubicBezTo>
                <a:cubicBezTo>
                  <a:pt x="1" y="234"/>
                  <a:pt x="11" y="267"/>
                  <a:pt x="24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iṩ1îde">
            <a:extLst>
              <a:ext uri="{FF2B5EF4-FFF2-40B4-BE49-F238E27FC236}">
                <a16:creationId xmlns:a16="http://schemas.microsoft.com/office/drawing/2014/main" id="{E9499931-8FF4-44BC-B552-C3AF29CE7C24}"/>
              </a:ext>
            </a:extLst>
          </p:cNvPr>
          <p:cNvSpPr/>
          <p:nvPr/>
        </p:nvSpPr>
        <p:spPr bwMode="auto">
          <a:xfrm>
            <a:off x="12128891" y="3787367"/>
            <a:ext cx="237242" cy="514325"/>
          </a:xfrm>
          <a:custGeom>
            <a:avLst/>
            <a:gdLst>
              <a:gd name="T0" fmla="*/ 7 w 144"/>
              <a:gd name="T1" fmla="*/ 118 h 311"/>
              <a:gd name="T2" fmla="*/ 7 w 144"/>
              <a:gd name="T3" fmla="*/ 221 h 311"/>
              <a:gd name="T4" fmla="*/ 21 w 144"/>
              <a:gd name="T5" fmla="*/ 270 h 311"/>
              <a:gd name="T6" fmla="*/ 46 w 144"/>
              <a:gd name="T7" fmla="*/ 311 h 311"/>
              <a:gd name="T8" fmla="*/ 129 w 144"/>
              <a:gd name="T9" fmla="*/ 181 h 311"/>
              <a:gd name="T10" fmla="*/ 108 w 144"/>
              <a:gd name="T11" fmla="*/ 0 h 311"/>
              <a:gd name="T12" fmla="*/ 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7" y="118"/>
                </a:moveTo>
                <a:cubicBezTo>
                  <a:pt x="0" y="151"/>
                  <a:pt x="1" y="187"/>
                  <a:pt x="7" y="221"/>
                </a:cubicBezTo>
                <a:cubicBezTo>
                  <a:pt x="10" y="238"/>
                  <a:pt x="14" y="255"/>
                  <a:pt x="21" y="270"/>
                </a:cubicBezTo>
                <a:cubicBezTo>
                  <a:pt x="28" y="285"/>
                  <a:pt x="37" y="299"/>
                  <a:pt x="46" y="311"/>
                </a:cubicBezTo>
                <a:cubicBezTo>
                  <a:pt x="89" y="295"/>
                  <a:pt x="117" y="247"/>
                  <a:pt x="129" y="181"/>
                </a:cubicBezTo>
                <a:cubicBezTo>
                  <a:pt x="144" y="113"/>
                  <a:pt x="129" y="50"/>
                  <a:pt x="108" y="0"/>
                </a:cubicBezTo>
                <a:cubicBezTo>
                  <a:pt x="65" y="9"/>
                  <a:pt x="22" y="50"/>
                  <a:pt x="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$ļíḍê">
            <a:extLst>
              <a:ext uri="{FF2B5EF4-FFF2-40B4-BE49-F238E27FC236}">
                <a16:creationId xmlns:a16="http://schemas.microsoft.com/office/drawing/2014/main" id="{48507E75-E251-4AA5-A3DB-C6916F409A83}"/>
              </a:ext>
            </a:extLst>
          </p:cNvPr>
          <p:cNvSpPr/>
          <p:nvPr/>
        </p:nvSpPr>
        <p:spPr bwMode="auto">
          <a:xfrm>
            <a:off x="12346212" y="4149568"/>
            <a:ext cx="224564" cy="525191"/>
          </a:xfrm>
          <a:custGeom>
            <a:avLst/>
            <a:gdLst>
              <a:gd name="T0" fmla="*/ 3 w 136"/>
              <a:gd name="T1" fmla="*/ 133 h 317"/>
              <a:gd name="T2" fmla="*/ 21 w 136"/>
              <a:gd name="T3" fmla="*/ 234 h 317"/>
              <a:gd name="T4" fmla="*/ 75 w 136"/>
              <a:gd name="T5" fmla="*/ 317 h 317"/>
              <a:gd name="T6" fmla="*/ 136 w 136"/>
              <a:gd name="T7" fmla="*/ 173 h 317"/>
              <a:gd name="T8" fmla="*/ 120 w 136"/>
              <a:gd name="T9" fmla="*/ 79 h 317"/>
              <a:gd name="T10" fmla="*/ 83 w 136"/>
              <a:gd name="T11" fmla="*/ 0 h 317"/>
              <a:gd name="T12" fmla="*/ 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3" y="133"/>
                </a:moveTo>
                <a:cubicBezTo>
                  <a:pt x="0" y="168"/>
                  <a:pt x="9" y="202"/>
                  <a:pt x="21" y="234"/>
                </a:cubicBezTo>
                <a:cubicBezTo>
                  <a:pt x="35" y="266"/>
                  <a:pt x="50" y="297"/>
                  <a:pt x="75" y="317"/>
                </a:cubicBezTo>
                <a:cubicBezTo>
                  <a:pt x="114" y="294"/>
                  <a:pt x="134" y="242"/>
                  <a:pt x="136" y="173"/>
                </a:cubicBezTo>
                <a:cubicBezTo>
                  <a:pt x="136" y="140"/>
                  <a:pt x="131" y="107"/>
                  <a:pt x="120" y="79"/>
                </a:cubicBezTo>
                <a:cubicBezTo>
                  <a:pt x="111" y="49"/>
                  <a:pt x="100" y="21"/>
                  <a:pt x="83" y="0"/>
                </a:cubicBezTo>
                <a:cubicBezTo>
                  <a:pt x="41" y="16"/>
                  <a:pt x="8" y="63"/>
                  <a:pt x="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isļíḋé">
            <a:extLst>
              <a:ext uri="{FF2B5EF4-FFF2-40B4-BE49-F238E27FC236}">
                <a16:creationId xmlns:a16="http://schemas.microsoft.com/office/drawing/2014/main" id="{F349D297-2E13-459C-8006-2F4E0A2E3448}"/>
              </a:ext>
            </a:extLst>
          </p:cNvPr>
          <p:cNvSpPr/>
          <p:nvPr/>
        </p:nvSpPr>
        <p:spPr bwMode="auto">
          <a:xfrm>
            <a:off x="12612430" y="4475549"/>
            <a:ext cx="258974" cy="519759"/>
          </a:xfrm>
          <a:custGeom>
            <a:avLst/>
            <a:gdLst>
              <a:gd name="T0" fmla="*/ 8 w 156"/>
              <a:gd name="T1" fmla="*/ 144 h 315"/>
              <a:gd name="T2" fmla="*/ 19 w 156"/>
              <a:gd name="T3" fmla="*/ 196 h 315"/>
              <a:gd name="T4" fmla="*/ 42 w 156"/>
              <a:gd name="T5" fmla="*/ 242 h 315"/>
              <a:gd name="T6" fmla="*/ 108 w 156"/>
              <a:gd name="T7" fmla="*/ 315 h 315"/>
              <a:gd name="T8" fmla="*/ 145 w 156"/>
              <a:gd name="T9" fmla="*/ 162 h 315"/>
              <a:gd name="T10" fmla="*/ 132 w 156"/>
              <a:gd name="T11" fmla="*/ 115 h 315"/>
              <a:gd name="T12" fmla="*/ 114 w 156"/>
              <a:gd name="T13" fmla="*/ 71 h 315"/>
              <a:gd name="T14" fmla="*/ 62 w 156"/>
              <a:gd name="T15" fmla="*/ 0 h 315"/>
              <a:gd name="T16" fmla="*/ 8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8" y="144"/>
                </a:moveTo>
                <a:cubicBezTo>
                  <a:pt x="10" y="162"/>
                  <a:pt x="13" y="179"/>
                  <a:pt x="19" y="196"/>
                </a:cubicBezTo>
                <a:cubicBezTo>
                  <a:pt x="25" y="212"/>
                  <a:pt x="33" y="227"/>
                  <a:pt x="42" y="242"/>
                </a:cubicBezTo>
                <a:cubicBezTo>
                  <a:pt x="61" y="271"/>
                  <a:pt x="84" y="296"/>
                  <a:pt x="108" y="315"/>
                </a:cubicBezTo>
                <a:cubicBezTo>
                  <a:pt x="142" y="286"/>
                  <a:pt x="156" y="228"/>
                  <a:pt x="145" y="162"/>
                </a:cubicBezTo>
                <a:cubicBezTo>
                  <a:pt x="142" y="145"/>
                  <a:pt x="137" y="130"/>
                  <a:pt x="132" y="115"/>
                </a:cubicBezTo>
                <a:cubicBezTo>
                  <a:pt x="126" y="100"/>
                  <a:pt x="120" y="85"/>
                  <a:pt x="114" y="71"/>
                </a:cubicBezTo>
                <a:cubicBezTo>
                  <a:pt x="100" y="42"/>
                  <a:pt x="83" y="18"/>
                  <a:pt x="62" y="0"/>
                </a:cubicBezTo>
                <a:cubicBezTo>
                  <a:pt x="24" y="23"/>
                  <a:pt x="0" y="75"/>
                  <a:pt x="8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îSlíḍê">
            <a:extLst>
              <a:ext uri="{FF2B5EF4-FFF2-40B4-BE49-F238E27FC236}">
                <a16:creationId xmlns:a16="http://schemas.microsoft.com/office/drawing/2014/main" id="{2325EEAB-D96B-4C51-A46F-2ADBCCAE7FD8}"/>
              </a:ext>
            </a:extLst>
          </p:cNvPr>
          <p:cNvSpPr/>
          <p:nvPr/>
        </p:nvSpPr>
        <p:spPr bwMode="auto">
          <a:xfrm>
            <a:off x="12922111" y="4758065"/>
            <a:ext cx="298816" cy="496215"/>
          </a:xfrm>
          <a:custGeom>
            <a:avLst/>
            <a:gdLst>
              <a:gd name="T0" fmla="*/ 20 w 180"/>
              <a:gd name="T1" fmla="*/ 150 h 300"/>
              <a:gd name="T2" fmla="*/ 70 w 180"/>
              <a:gd name="T3" fmla="*/ 241 h 300"/>
              <a:gd name="T4" fmla="*/ 149 w 180"/>
              <a:gd name="T5" fmla="*/ 300 h 300"/>
              <a:gd name="T6" fmla="*/ 157 w 180"/>
              <a:gd name="T7" fmla="*/ 145 h 300"/>
              <a:gd name="T8" fmla="*/ 137 w 180"/>
              <a:gd name="T9" fmla="*/ 101 h 300"/>
              <a:gd name="T10" fmla="*/ 112 w 180"/>
              <a:gd name="T11" fmla="*/ 60 h 300"/>
              <a:gd name="T12" fmla="*/ 48 w 180"/>
              <a:gd name="T13" fmla="*/ 0 h 300"/>
              <a:gd name="T14" fmla="*/ 20 w 180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300">
                <a:moveTo>
                  <a:pt x="20" y="150"/>
                </a:moveTo>
                <a:cubicBezTo>
                  <a:pt x="30" y="183"/>
                  <a:pt x="46" y="217"/>
                  <a:pt x="70" y="241"/>
                </a:cubicBezTo>
                <a:cubicBezTo>
                  <a:pt x="93" y="266"/>
                  <a:pt x="121" y="287"/>
                  <a:pt x="149" y="300"/>
                </a:cubicBezTo>
                <a:cubicBezTo>
                  <a:pt x="177" y="266"/>
                  <a:pt x="180" y="207"/>
                  <a:pt x="157" y="145"/>
                </a:cubicBezTo>
                <a:cubicBezTo>
                  <a:pt x="152" y="129"/>
                  <a:pt x="144" y="115"/>
                  <a:pt x="137" y="101"/>
                </a:cubicBezTo>
                <a:cubicBezTo>
                  <a:pt x="129" y="86"/>
                  <a:pt x="121" y="72"/>
                  <a:pt x="112" y="60"/>
                </a:cubicBezTo>
                <a:cubicBezTo>
                  <a:pt x="94" y="34"/>
                  <a:pt x="72" y="14"/>
                  <a:pt x="48" y="0"/>
                </a:cubicBezTo>
                <a:cubicBezTo>
                  <a:pt x="14" y="30"/>
                  <a:pt x="0" y="84"/>
                  <a:pt x="2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CC638E-5FEB-4B85-911A-63AC45F69D65}"/>
              </a:ext>
            </a:extLst>
          </p:cNvPr>
          <p:cNvGrpSpPr/>
          <p:nvPr/>
        </p:nvGrpSpPr>
        <p:grpSpPr>
          <a:xfrm>
            <a:off x="9108951" y="6699131"/>
            <a:ext cx="601254" cy="641095"/>
            <a:chOff x="9575665" y="5799971"/>
            <a:chExt cx="601254" cy="641095"/>
          </a:xfrm>
        </p:grpSpPr>
        <p:sp>
          <p:nvSpPr>
            <p:cNvPr id="119" name="îş1iḓe">
              <a:extLst>
                <a:ext uri="{FF2B5EF4-FFF2-40B4-BE49-F238E27FC236}">
                  <a16:creationId xmlns:a16="http://schemas.microsoft.com/office/drawing/2014/main" id="{D0156643-1069-47E4-BE78-41CC67AB12E2}"/>
                </a:ext>
              </a:extLst>
            </p:cNvPr>
            <p:cNvSpPr/>
            <p:nvPr/>
          </p:nvSpPr>
          <p:spPr bwMode="auto">
            <a:xfrm>
              <a:off x="9575665" y="6207446"/>
              <a:ext cx="563223" cy="233620"/>
            </a:xfrm>
            <a:custGeom>
              <a:avLst/>
              <a:gdLst>
                <a:gd name="T0" fmla="*/ 0 w 340"/>
                <a:gd name="T1" fmla="*/ 88 h 141"/>
                <a:gd name="T2" fmla="*/ 102 w 340"/>
                <a:gd name="T3" fmla="*/ 130 h 141"/>
                <a:gd name="T4" fmla="*/ 215 w 340"/>
                <a:gd name="T5" fmla="*/ 134 h 141"/>
                <a:gd name="T6" fmla="*/ 340 w 340"/>
                <a:gd name="T7" fmla="*/ 34 h 141"/>
                <a:gd name="T8" fmla="*/ 244 w 340"/>
                <a:gd name="T9" fmla="*/ 7 h 141"/>
                <a:gd name="T10" fmla="*/ 137 w 340"/>
                <a:gd name="T11" fmla="*/ 6 h 141"/>
                <a:gd name="T12" fmla="*/ 0 w 340"/>
                <a:gd name="T13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141">
                  <a:moveTo>
                    <a:pt x="0" y="88"/>
                  </a:moveTo>
                  <a:cubicBezTo>
                    <a:pt x="27" y="110"/>
                    <a:pt x="64" y="122"/>
                    <a:pt x="102" y="130"/>
                  </a:cubicBezTo>
                  <a:cubicBezTo>
                    <a:pt x="139" y="138"/>
                    <a:pt x="178" y="141"/>
                    <a:pt x="215" y="134"/>
                  </a:cubicBezTo>
                  <a:cubicBezTo>
                    <a:pt x="290" y="118"/>
                    <a:pt x="332" y="78"/>
                    <a:pt x="340" y="34"/>
                  </a:cubicBezTo>
                  <a:cubicBezTo>
                    <a:pt x="312" y="20"/>
                    <a:pt x="278" y="13"/>
                    <a:pt x="244" y="7"/>
                  </a:cubicBezTo>
                  <a:cubicBezTo>
                    <a:pt x="210" y="1"/>
                    <a:pt x="174" y="0"/>
                    <a:pt x="137" y="6"/>
                  </a:cubicBezTo>
                  <a:cubicBezTo>
                    <a:pt x="64" y="17"/>
                    <a:pt x="14" y="44"/>
                    <a:pt x="0" y="88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ṣļîḋé">
              <a:extLst>
                <a:ext uri="{FF2B5EF4-FFF2-40B4-BE49-F238E27FC236}">
                  <a16:creationId xmlns:a16="http://schemas.microsoft.com/office/drawing/2014/main" id="{611174D4-3080-48BE-B875-2AFF8A94FB52}"/>
                </a:ext>
              </a:extLst>
            </p:cNvPr>
            <p:cNvSpPr/>
            <p:nvPr/>
          </p:nvSpPr>
          <p:spPr bwMode="auto">
            <a:xfrm>
              <a:off x="9832828" y="5799971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8" name="îṩļîde">
            <a:extLst>
              <a:ext uri="{FF2B5EF4-FFF2-40B4-BE49-F238E27FC236}">
                <a16:creationId xmlns:a16="http://schemas.microsoft.com/office/drawing/2014/main" id="{EED47189-6A26-49E4-BF6E-FA1A5B2DB3B8}"/>
              </a:ext>
            </a:extLst>
          </p:cNvPr>
          <p:cNvSpPr/>
          <p:nvPr/>
        </p:nvSpPr>
        <p:spPr bwMode="auto">
          <a:xfrm>
            <a:off x="13664622" y="5149242"/>
            <a:ext cx="373067" cy="412909"/>
          </a:xfrm>
          <a:custGeom>
            <a:avLst/>
            <a:gdLst>
              <a:gd name="T0" fmla="*/ 45 w 226"/>
              <a:gd name="T1" fmla="*/ 154 h 250"/>
              <a:gd name="T2" fmla="*/ 124 w 226"/>
              <a:gd name="T3" fmla="*/ 220 h 250"/>
              <a:gd name="T4" fmla="*/ 170 w 226"/>
              <a:gd name="T5" fmla="*/ 242 h 250"/>
              <a:gd name="T6" fmla="*/ 218 w 226"/>
              <a:gd name="T7" fmla="*/ 250 h 250"/>
              <a:gd name="T8" fmla="*/ 217 w 226"/>
              <a:gd name="T9" fmla="*/ 179 h 250"/>
              <a:gd name="T10" fmla="*/ 173 w 226"/>
              <a:gd name="T11" fmla="*/ 101 h 250"/>
              <a:gd name="T12" fmla="*/ 22 w 226"/>
              <a:gd name="T13" fmla="*/ 0 h 250"/>
              <a:gd name="T14" fmla="*/ 45 w 226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250">
                <a:moveTo>
                  <a:pt x="45" y="154"/>
                </a:moveTo>
                <a:cubicBezTo>
                  <a:pt x="66" y="181"/>
                  <a:pt x="94" y="203"/>
                  <a:pt x="124" y="220"/>
                </a:cubicBezTo>
                <a:cubicBezTo>
                  <a:pt x="139" y="229"/>
                  <a:pt x="155" y="236"/>
                  <a:pt x="170" y="242"/>
                </a:cubicBezTo>
                <a:cubicBezTo>
                  <a:pt x="186" y="246"/>
                  <a:pt x="202" y="249"/>
                  <a:pt x="218" y="250"/>
                </a:cubicBezTo>
                <a:cubicBezTo>
                  <a:pt x="226" y="229"/>
                  <a:pt x="225" y="204"/>
                  <a:pt x="217" y="179"/>
                </a:cubicBezTo>
                <a:cubicBezTo>
                  <a:pt x="209" y="154"/>
                  <a:pt x="194" y="129"/>
                  <a:pt x="173" y="101"/>
                </a:cubicBezTo>
                <a:cubicBezTo>
                  <a:pt x="131" y="47"/>
                  <a:pt x="74" y="17"/>
                  <a:pt x="22" y="0"/>
                </a:cubicBezTo>
                <a:cubicBezTo>
                  <a:pt x="0" y="39"/>
                  <a:pt x="4" y="98"/>
                  <a:pt x="4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ïŝlíḋè">
            <a:extLst>
              <a:ext uri="{FF2B5EF4-FFF2-40B4-BE49-F238E27FC236}">
                <a16:creationId xmlns:a16="http://schemas.microsoft.com/office/drawing/2014/main" id="{D5D5AD73-E7EA-4CA3-8E90-27FEFCAB9DA3}"/>
              </a:ext>
            </a:extLst>
          </p:cNvPr>
          <p:cNvSpPr/>
          <p:nvPr/>
        </p:nvSpPr>
        <p:spPr bwMode="auto">
          <a:xfrm>
            <a:off x="14064855" y="5252470"/>
            <a:ext cx="427397" cy="353146"/>
          </a:xfrm>
          <a:custGeom>
            <a:avLst/>
            <a:gdLst>
              <a:gd name="T0" fmla="*/ 64 w 259"/>
              <a:gd name="T1" fmla="*/ 146 h 214"/>
              <a:gd name="T2" fmla="*/ 153 w 259"/>
              <a:gd name="T3" fmla="*/ 199 h 214"/>
              <a:gd name="T4" fmla="*/ 251 w 259"/>
              <a:gd name="T5" fmla="*/ 213 h 214"/>
              <a:gd name="T6" fmla="*/ 181 w 259"/>
              <a:gd name="T7" fmla="*/ 72 h 214"/>
              <a:gd name="T8" fmla="*/ 99 w 259"/>
              <a:gd name="T9" fmla="*/ 23 h 214"/>
              <a:gd name="T10" fmla="*/ 14 w 259"/>
              <a:gd name="T11" fmla="*/ 0 h 214"/>
              <a:gd name="T12" fmla="*/ 64 w 259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" h="214">
                <a:moveTo>
                  <a:pt x="64" y="146"/>
                </a:moveTo>
                <a:cubicBezTo>
                  <a:pt x="89" y="172"/>
                  <a:pt x="120" y="188"/>
                  <a:pt x="153" y="199"/>
                </a:cubicBezTo>
                <a:cubicBezTo>
                  <a:pt x="186" y="209"/>
                  <a:pt x="220" y="214"/>
                  <a:pt x="251" y="213"/>
                </a:cubicBezTo>
                <a:cubicBezTo>
                  <a:pt x="259" y="170"/>
                  <a:pt x="232" y="116"/>
                  <a:pt x="181" y="72"/>
                </a:cubicBezTo>
                <a:cubicBezTo>
                  <a:pt x="156" y="50"/>
                  <a:pt x="127" y="35"/>
                  <a:pt x="99" y="23"/>
                </a:cubicBezTo>
                <a:cubicBezTo>
                  <a:pt x="71" y="9"/>
                  <a:pt x="42" y="1"/>
                  <a:pt x="14" y="0"/>
                </a:cubicBezTo>
                <a:cubicBezTo>
                  <a:pt x="0" y="42"/>
                  <a:pt x="14" y="97"/>
                  <a:pt x="6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ïslïḑé">
            <a:extLst>
              <a:ext uri="{FF2B5EF4-FFF2-40B4-BE49-F238E27FC236}">
                <a16:creationId xmlns:a16="http://schemas.microsoft.com/office/drawing/2014/main" id="{A52CC812-A46B-4F37-B8F3-7CAB089EB39D}"/>
              </a:ext>
            </a:extLst>
          </p:cNvPr>
          <p:cNvSpPr/>
          <p:nvPr/>
        </p:nvSpPr>
        <p:spPr bwMode="auto">
          <a:xfrm>
            <a:off x="11752202" y="2963361"/>
            <a:ext cx="210076" cy="624797"/>
          </a:xfrm>
          <a:custGeom>
            <a:avLst/>
            <a:gdLst>
              <a:gd name="T0" fmla="*/ 96 w 126"/>
              <a:gd name="T1" fmla="*/ 378 h 378"/>
              <a:gd name="T2" fmla="*/ 111 w 126"/>
              <a:gd name="T3" fmla="*/ 339 h 378"/>
              <a:gd name="T4" fmla="*/ 121 w 126"/>
              <a:gd name="T5" fmla="*/ 293 h 378"/>
              <a:gd name="T6" fmla="*/ 120 w 126"/>
              <a:gd name="T7" fmla="*/ 183 h 378"/>
              <a:gd name="T8" fmla="*/ 115 w 126"/>
              <a:gd name="T9" fmla="*/ 155 h 378"/>
              <a:gd name="T10" fmla="*/ 110 w 126"/>
              <a:gd name="T11" fmla="*/ 127 h 378"/>
              <a:gd name="T12" fmla="*/ 96 w 126"/>
              <a:gd name="T13" fmla="*/ 77 h 378"/>
              <a:gd name="T14" fmla="*/ 49 w 126"/>
              <a:gd name="T15" fmla="*/ 0 h 378"/>
              <a:gd name="T16" fmla="*/ 11 w 126"/>
              <a:gd name="T17" fmla="*/ 81 h 378"/>
              <a:gd name="T18" fmla="*/ 2 w 126"/>
              <a:gd name="T19" fmla="*/ 136 h 378"/>
              <a:gd name="T20" fmla="*/ 0 w 126"/>
              <a:gd name="T21" fmla="*/ 166 h 378"/>
              <a:gd name="T22" fmla="*/ 4 w 126"/>
              <a:gd name="T23" fmla="*/ 197 h 378"/>
              <a:gd name="T24" fmla="*/ 37 w 126"/>
              <a:gd name="T25" fmla="*/ 309 h 378"/>
              <a:gd name="T26" fmla="*/ 64 w 126"/>
              <a:gd name="T27" fmla="*/ 350 h 378"/>
              <a:gd name="T28" fmla="*/ 96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96" y="378"/>
                </a:moveTo>
                <a:cubicBezTo>
                  <a:pt x="102" y="366"/>
                  <a:pt x="107" y="353"/>
                  <a:pt x="111" y="339"/>
                </a:cubicBezTo>
                <a:cubicBezTo>
                  <a:pt x="115" y="325"/>
                  <a:pt x="117" y="310"/>
                  <a:pt x="121" y="293"/>
                </a:cubicBezTo>
                <a:cubicBezTo>
                  <a:pt x="126" y="259"/>
                  <a:pt x="126" y="222"/>
                  <a:pt x="120" y="183"/>
                </a:cubicBezTo>
                <a:cubicBezTo>
                  <a:pt x="118" y="174"/>
                  <a:pt x="117" y="164"/>
                  <a:pt x="115" y="155"/>
                </a:cubicBezTo>
                <a:cubicBezTo>
                  <a:pt x="114" y="145"/>
                  <a:pt x="112" y="136"/>
                  <a:pt x="110" y="127"/>
                </a:cubicBezTo>
                <a:cubicBezTo>
                  <a:pt x="107" y="109"/>
                  <a:pt x="102" y="92"/>
                  <a:pt x="96" y="77"/>
                </a:cubicBezTo>
                <a:cubicBezTo>
                  <a:pt x="84" y="45"/>
                  <a:pt x="68" y="19"/>
                  <a:pt x="49" y="0"/>
                </a:cubicBezTo>
                <a:cubicBezTo>
                  <a:pt x="33" y="19"/>
                  <a:pt x="20" y="47"/>
                  <a:pt x="11" y="81"/>
                </a:cubicBezTo>
                <a:cubicBezTo>
                  <a:pt x="7" y="98"/>
                  <a:pt x="4" y="116"/>
                  <a:pt x="2" y="136"/>
                </a:cubicBezTo>
                <a:cubicBezTo>
                  <a:pt x="1" y="146"/>
                  <a:pt x="0" y="156"/>
                  <a:pt x="0" y="166"/>
                </a:cubicBezTo>
                <a:cubicBezTo>
                  <a:pt x="0" y="176"/>
                  <a:pt x="2" y="187"/>
                  <a:pt x="4" y="197"/>
                </a:cubicBezTo>
                <a:cubicBezTo>
                  <a:pt x="10" y="239"/>
                  <a:pt x="22" y="277"/>
                  <a:pt x="37" y="309"/>
                </a:cubicBezTo>
                <a:cubicBezTo>
                  <a:pt x="44" y="324"/>
                  <a:pt x="54" y="338"/>
                  <a:pt x="64" y="350"/>
                </a:cubicBezTo>
                <a:cubicBezTo>
                  <a:pt x="75" y="361"/>
                  <a:pt x="85" y="371"/>
                  <a:pt x="96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ŝḷiḑè">
            <a:extLst>
              <a:ext uri="{FF2B5EF4-FFF2-40B4-BE49-F238E27FC236}">
                <a16:creationId xmlns:a16="http://schemas.microsoft.com/office/drawing/2014/main" id="{7FBAE16F-9618-4F4E-81B5-C06E6A8AF671}"/>
              </a:ext>
            </a:extLst>
          </p:cNvPr>
          <p:cNvSpPr/>
          <p:nvPr/>
        </p:nvSpPr>
        <p:spPr bwMode="auto">
          <a:xfrm>
            <a:off x="11701494" y="2135732"/>
            <a:ext cx="316926" cy="300627"/>
          </a:xfrm>
          <a:custGeom>
            <a:avLst/>
            <a:gdLst>
              <a:gd name="T0" fmla="*/ 87 w 175"/>
              <a:gd name="T1" fmla="*/ 0 h 166"/>
              <a:gd name="T2" fmla="*/ 114 w 175"/>
              <a:gd name="T3" fmla="*/ 55 h 166"/>
              <a:gd name="T4" fmla="*/ 175 w 175"/>
              <a:gd name="T5" fmla="*/ 63 h 166"/>
              <a:gd name="T6" fmla="*/ 131 w 175"/>
              <a:gd name="T7" fmla="*/ 106 h 166"/>
              <a:gd name="T8" fmla="*/ 142 w 175"/>
              <a:gd name="T9" fmla="*/ 166 h 166"/>
              <a:gd name="T10" fmla="*/ 87 w 175"/>
              <a:gd name="T11" fmla="*/ 138 h 166"/>
              <a:gd name="T12" fmla="*/ 33 w 175"/>
              <a:gd name="T13" fmla="*/ 166 h 166"/>
              <a:gd name="T14" fmla="*/ 43 w 175"/>
              <a:gd name="T15" fmla="*/ 106 h 166"/>
              <a:gd name="T16" fmla="*/ 0 w 175"/>
              <a:gd name="T17" fmla="*/ 63 h 166"/>
              <a:gd name="T18" fmla="*/ 60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114" y="55"/>
                </a:lnTo>
                <a:lnTo>
                  <a:pt x="175" y="63"/>
                </a:lnTo>
                <a:lnTo>
                  <a:pt x="131" y="106"/>
                </a:lnTo>
                <a:lnTo>
                  <a:pt x="142" y="166"/>
                </a:lnTo>
                <a:lnTo>
                  <a:pt x="87" y="138"/>
                </a:lnTo>
                <a:lnTo>
                  <a:pt x="33" y="166"/>
                </a:lnTo>
                <a:lnTo>
                  <a:pt x="43" y="106"/>
                </a:lnTo>
                <a:lnTo>
                  <a:pt x="0" y="63"/>
                </a:lnTo>
                <a:lnTo>
                  <a:pt x="60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ŝ1iḋè">
            <a:extLst>
              <a:ext uri="{FF2B5EF4-FFF2-40B4-BE49-F238E27FC236}">
                <a16:creationId xmlns:a16="http://schemas.microsoft.com/office/drawing/2014/main" id="{0279280E-D8B0-4361-892B-552653503D8A}"/>
              </a:ext>
            </a:extLst>
          </p:cNvPr>
          <p:cNvSpPr/>
          <p:nvPr/>
        </p:nvSpPr>
        <p:spPr bwMode="auto">
          <a:xfrm>
            <a:off x="11891650" y="1536290"/>
            <a:ext cx="318737" cy="300627"/>
          </a:xfrm>
          <a:custGeom>
            <a:avLst/>
            <a:gdLst>
              <a:gd name="T0" fmla="*/ 88 w 176"/>
              <a:gd name="T1" fmla="*/ 0 h 166"/>
              <a:gd name="T2" fmla="*/ 114 w 176"/>
              <a:gd name="T3" fmla="*/ 55 h 166"/>
              <a:gd name="T4" fmla="*/ 176 w 176"/>
              <a:gd name="T5" fmla="*/ 64 h 166"/>
              <a:gd name="T6" fmla="*/ 132 w 176"/>
              <a:gd name="T7" fmla="*/ 106 h 166"/>
              <a:gd name="T8" fmla="*/ 142 w 176"/>
              <a:gd name="T9" fmla="*/ 166 h 166"/>
              <a:gd name="T10" fmla="*/ 88 w 176"/>
              <a:gd name="T11" fmla="*/ 138 h 166"/>
              <a:gd name="T12" fmla="*/ 34 w 176"/>
              <a:gd name="T13" fmla="*/ 166 h 166"/>
              <a:gd name="T14" fmla="*/ 44 w 176"/>
              <a:gd name="T15" fmla="*/ 106 h 166"/>
              <a:gd name="T16" fmla="*/ 0 w 176"/>
              <a:gd name="T17" fmla="*/ 64 h 166"/>
              <a:gd name="T18" fmla="*/ 60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114" y="55"/>
                </a:lnTo>
                <a:lnTo>
                  <a:pt x="176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0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íSḻïďê">
            <a:extLst>
              <a:ext uri="{FF2B5EF4-FFF2-40B4-BE49-F238E27FC236}">
                <a16:creationId xmlns:a16="http://schemas.microsoft.com/office/drawing/2014/main" id="{9A355F8F-77F4-4F9C-B06C-7DA985B8961D}"/>
              </a:ext>
            </a:extLst>
          </p:cNvPr>
          <p:cNvSpPr/>
          <p:nvPr/>
        </p:nvSpPr>
        <p:spPr bwMode="auto">
          <a:xfrm>
            <a:off x="12125269" y="1005666"/>
            <a:ext cx="316926" cy="300627"/>
          </a:xfrm>
          <a:custGeom>
            <a:avLst/>
            <a:gdLst>
              <a:gd name="T0" fmla="*/ 88 w 175"/>
              <a:gd name="T1" fmla="*/ 0 h 166"/>
              <a:gd name="T2" fmla="*/ 115 w 175"/>
              <a:gd name="T3" fmla="*/ 55 h 166"/>
              <a:gd name="T4" fmla="*/ 175 w 175"/>
              <a:gd name="T5" fmla="*/ 64 h 166"/>
              <a:gd name="T6" fmla="*/ 132 w 175"/>
              <a:gd name="T7" fmla="*/ 106 h 166"/>
              <a:gd name="T8" fmla="*/ 142 w 175"/>
              <a:gd name="T9" fmla="*/ 166 h 166"/>
              <a:gd name="T10" fmla="*/ 88 w 175"/>
              <a:gd name="T11" fmla="*/ 138 h 166"/>
              <a:gd name="T12" fmla="*/ 34 w 175"/>
              <a:gd name="T13" fmla="*/ 166 h 166"/>
              <a:gd name="T14" fmla="*/ 44 w 175"/>
              <a:gd name="T15" fmla="*/ 106 h 166"/>
              <a:gd name="T16" fmla="*/ 0 w 175"/>
              <a:gd name="T17" fmla="*/ 64 h 166"/>
              <a:gd name="T18" fmla="*/ 61 w 175"/>
              <a:gd name="T19" fmla="*/ 55 h 166"/>
              <a:gd name="T20" fmla="*/ 88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8" y="0"/>
                </a:moveTo>
                <a:lnTo>
                  <a:pt x="115" y="55"/>
                </a:lnTo>
                <a:lnTo>
                  <a:pt x="175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1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íṡ1íḍè">
            <a:extLst>
              <a:ext uri="{FF2B5EF4-FFF2-40B4-BE49-F238E27FC236}">
                <a16:creationId xmlns:a16="http://schemas.microsoft.com/office/drawing/2014/main" id="{179FE866-0703-45E6-9046-A61BB83D6C5E}"/>
              </a:ext>
            </a:extLst>
          </p:cNvPr>
          <p:cNvSpPr/>
          <p:nvPr/>
        </p:nvSpPr>
        <p:spPr bwMode="auto">
          <a:xfrm>
            <a:off x="17130884" y="2135732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3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3 h 166"/>
              <a:gd name="T18" fmla="*/ 115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3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3"/>
                </a:lnTo>
                <a:lnTo>
                  <a:pt x="115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ḻïḑè">
            <a:extLst>
              <a:ext uri="{FF2B5EF4-FFF2-40B4-BE49-F238E27FC236}">
                <a16:creationId xmlns:a16="http://schemas.microsoft.com/office/drawing/2014/main" id="{66232DB8-4206-43D9-9471-A58F3AB05725}"/>
              </a:ext>
            </a:extLst>
          </p:cNvPr>
          <p:cNvSpPr/>
          <p:nvPr/>
        </p:nvSpPr>
        <p:spPr bwMode="auto">
          <a:xfrm>
            <a:off x="16940729" y="1536290"/>
            <a:ext cx="316926" cy="300627"/>
          </a:xfrm>
          <a:custGeom>
            <a:avLst/>
            <a:gdLst>
              <a:gd name="T0" fmla="*/ 87 w 175"/>
              <a:gd name="T1" fmla="*/ 0 h 166"/>
              <a:gd name="T2" fmla="*/ 60 w 175"/>
              <a:gd name="T3" fmla="*/ 55 h 166"/>
              <a:gd name="T4" fmla="*/ 0 w 175"/>
              <a:gd name="T5" fmla="*/ 64 h 166"/>
              <a:gd name="T6" fmla="*/ 44 w 175"/>
              <a:gd name="T7" fmla="*/ 106 h 166"/>
              <a:gd name="T8" fmla="*/ 33 w 175"/>
              <a:gd name="T9" fmla="*/ 166 h 166"/>
              <a:gd name="T10" fmla="*/ 87 w 175"/>
              <a:gd name="T11" fmla="*/ 138 h 166"/>
              <a:gd name="T12" fmla="*/ 142 w 175"/>
              <a:gd name="T13" fmla="*/ 166 h 166"/>
              <a:gd name="T14" fmla="*/ 131 w 175"/>
              <a:gd name="T15" fmla="*/ 106 h 166"/>
              <a:gd name="T16" fmla="*/ 175 w 175"/>
              <a:gd name="T17" fmla="*/ 64 h 166"/>
              <a:gd name="T18" fmla="*/ 114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60" y="55"/>
                </a:lnTo>
                <a:lnTo>
                  <a:pt x="0" y="64"/>
                </a:lnTo>
                <a:lnTo>
                  <a:pt x="44" y="106"/>
                </a:lnTo>
                <a:lnTo>
                  <a:pt x="33" y="166"/>
                </a:lnTo>
                <a:lnTo>
                  <a:pt x="87" y="138"/>
                </a:lnTo>
                <a:lnTo>
                  <a:pt x="142" y="166"/>
                </a:lnTo>
                <a:lnTo>
                  <a:pt x="131" y="106"/>
                </a:lnTo>
                <a:lnTo>
                  <a:pt x="175" y="64"/>
                </a:lnTo>
                <a:lnTo>
                  <a:pt x="114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ṡ1iďé">
            <a:extLst>
              <a:ext uri="{FF2B5EF4-FFF2-40B4-BE49-F238E27FC236}">
                <a16:creationId xmlns:a16="http://schemas.microsoft.com/office/drawing/2014/main" id="{F56991F7-B283-4F7D-9600-F459D6A054E1}"/>
              </a:ext>
            </a:extLst>
          </p:cNvPr>
          <p:cNvSpPr/>
          <p:nvPr/>
        </p:nvSpPr>
        <p:spPr bwMode="auto">
          <a:xfrm>
            <a:off x="16705298" y="1005666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4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4 h 166"/>
              <a:gd name="T18" fmla="*/ 116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4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4"/>
                </a:lnTo>
                <a:lnTo>
                  <a:pt x="116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8627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398C6B-5B02-4F66-A186-E69ECD66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74" y="1349897"/>
            <a:ext cx="9306852" cy="415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EF87E2-7B91-4252-ADB4-6BE3E534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t="31237" r="51659" b="31699"/>
          <a:stretch>
            <a:fillRect/>
          </a:stretch>
        </p:blipFill>
        <p:spPr>
          <a:xfrm rot="16200000">
            <a:off x="5852158" y="2723625"/>
            <a:ext cx="2672434" cy="1410748"/>
          </a:xfrm>
          <a:custGeom>
            <a:avLst/>
            <a:gdLst/>
            <a:ahLst/>
            <a:cxnLst/>
            <a:rect l="l" t="t" r="r" b="b"/>
            <a:pathLst>
              <a:path w="2672434" h="1410748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9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50"/>
                  <a:pt x="1584354" y="892142"/>
                </a:cubicBezTo>
                <a:cubicBezTo>
                  <a:pt x="1634046" y="941834"/>
                  <a:pt x="1696309" y="967624"/>
                  <a:pt x="1771140" y="969513"/>
                </a:cubicBezTo>
                <a:lnTo>
                  <a:pt x="2672434" y="969513"/>
                </a:lnTo>
                <a:lnTo>
                  <a:pt x="2672434" y="1410748"/>
                </a:lnTo>
                <a:lnTo>
                  <a:pt x="705355" y="1410748"/>
                </a:lnTo>
                <a:cubicBezTo>
                  <a:pt x="505525" y="1405705"/>
                  <a:pt x="339269" y="1336837"/>
                  <a:pt x="206586" y="1204143"/>
                </a:cubicBezTo>
                <a:cubicBezTo>
                  <a:pt x="73903" y="1071450"/>
                  <a:pt x="5041" y="905187"/>
                  <a:pt x="0" y="705356"/>
                </a:cubicBezTo>
                <a:cubicBezTo>
                  <a:pt x="5041" y="505542"/>
                  <a:pt x="73903" y="339290"/>
                  <a:pt x="206586" y="206600"/>
                </a:cubicBezTo>
                <a:cubicBezTo>
                  <a:pt x="339269" y="73911"/>
                  <a:pt x="505525" y="5044"/>
                  <a:pt x="705355" y="0"/>
                </a:cubicBezTo>
                <a:lnTo>
                  <a:pt x="705355" y="441199"/>
                </a:lnTo>
                <a:cubicBezTo>
                  <a:pt x="630523" y="443087"/>
                  <a:pt x="568261" y="468878"/>
                  <a:pt x="518569" y="518570"/>
                </a:cubicBezTo>
                <a:cubicBezTo>
                  <a:pt x="468877" y="568262"/>
                  <a:pt x="443087" y="630524"/>
                  <a:pt x="441198" y="705356"/>
                </a:cubicBezTo>
                <a:cubicBezTo>
                  <a:pt x="443087" y="780187"/>
                  <a:pt x="468877" y="842449"/>
                  <a:pt x="518569" y="892142"/>
                </a:cubicBezTo>
                <a:cubicBezTo>
                  <a:pt x="568261" y="941834"/>
                  <a:pt x="630523" y="967624"/>
                  <a:pt x="705355" y="969513"/>
                </a:cubicBezTo>
                <a:lnTo>
                  <a:pt x="1117150" y="969513"/>
                </a:lnTo>
                <a:cubicBezTo>
                  <a:pt x="1073426" y="859096"/>
                  <a:pt x="1057607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5" y="821"/>
                  <a:pt x="1771140" y="0"/>
                </a:cubicBez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84A5AA-D267-4722-A5F3-478D8C3A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t="31978" r="24826" b="53812"/>
          <a:stretch>
            <a:fillRect/>
          </a:stretch>
        </p:blipFill>
        <p:spPr>
          <a:xfrm rot="16200000">
            <a:off x="7615903" y="3272168"/>
            <a:ext cx="2544896" cy="441199"/>
          </a:xfrm>
          <a:custGeom>
            <a:avLst/>
            <a:gdLst/>
            <a:ahLst/>
            <a:cxnLst/>
            <a:rect l="l" t="t" r="r" b="b"/>
            <a:pathLst>
              <a:path w="2544896" h="441199">
                <a:moveTo>
                  <a:pt x="1603365" y="1"/>
                </a:moveTo>
                <a:lnTo>
                  <a:pt x="1603365" y="441199"/>
                </a:lnTo>
                <a:lnTo>
                  <a:pt x="0" y="441199"/>
                </a:lnTo>
                <a:lnTo>
                  <a:pt x="0" y="1"/>
                </a:lnTo>
                <a:close/>
                <a:moveTo>
                  <a:pt x="2544896" y="0"/>
                </a:moveTo>
                <a:lnTo>
                  <a:pt x="2544896" y="441199"/>
                </a:lnTo>
                <a:lnTo>
                  <a:pt x="2079147" y="441199"/>
                </a:lnTo>
                <a:lnTo>
                  <a:pt x="2079147" y="0"/>
                </a:lnTo>
                <a:close/>
              </a:path>
            </a:pathLst>
          </a:cu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75D32B8-5070-4F12-92F9-91B20F29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9" t="24960" r="22245" b="37661"/>
          <a:stretch>
            <a:fillRect/>
          </a:stretch>
        </p:blipFill>
        <p:spPr>
          <a:xfrm rot="16200000">
            <a:off x="2452207" y="2723625"/>
            <a:ext cx="2672434" cy="1410747"/>
          </a:xfrm>
          <a:custGeom>
            <a:avLst/>
            <a:gdLst/>
            <a:ahLst/>
            <a:cxnLst/>
            <a:rect l="l" t="t" r="r" b="b"/>
            <a:pathLst>
              <a:path w="2672434" h="1410747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8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49"/>
                  <a:pt x="1584354" y="892142"/>
                </a:cubicBezTo>
                <a:cubicBezTo>
                  <a:pt x="1634046" y="941834"/>
                  <a:pt x="1696308" y="967624"/>
                  <a:pt x="1771140" y="969513"/>
                </a:cubicBezTo>
                <a:lnTo>
                  <a:pt x="2672434" y="969513"/>
                </a:lnTo>
                <a:lnTo>
                  <a:pt x="2672434" y="1410747"/>
                </a:lnTo>
                <a:lnTo>
                  <a:pt x="705355" y="1410747"/>
                </a:lnTo>
                <a:cubicBezTo>
                  <a:pt x="505525" y="1405704"/>
                  <a:pt x="339268" y="1336836"/>
                  <a:pt x="206586" y="1204143"/>
                </a:cubicBezTo>
                <a:cubicBezTo>
                  <a:pt x="73903" y="1071450"/>
                  <a:pt x="5041" y="905187"/>
                  <a:pt x="0" y="705355"/>
                </a:cubicBezTo>
                <a:cubicBezTo>
                  <a:pt x="5041" y="505541"/>
                  <a:pt x="73903" y="339289"/>
                  <a:pt x="206586" y="206600"/>
                </a:cubicBezTo>
                <a:cubicBezTo>
                  <a:pt x="339268" y="73910"/>
                  <a:pt x="505525" y="5044"/>
                  <a:pt x="705355" y="0"/>
                </a:cubicBezTo>
                <a:lnTo>
                  <a:pt x="705355" y="441198"/>
                </a:lnTo>
                <a:cubicBezTo>
                  <a:pt x="630523" y="443087"/>
                  <a:pt x="568261" y="468877"/>
                  <a:pt x="518569" y="518569"/>
                </a:cubicBezTo>
                <a:cubicBezTo>
                  <a:pt x="468877" y="568262"/>
                  <a:pt x="443087" y="630524"/>
                  <a:pt x="441198" y="705355"/>
                </a:cubicBezTo>
                <a:cubicBezTo>
                  <a:pt x="443087" y="780187"/>
                  <a:pt x="468877" y="842449"/>
                  <a:pt x="518569" y="892141"/>
                </a:cubicBezTo>
                <a:cubicBezTo>
                  <a:pt x="568261" y="941833"/>
                  <a:pt x="630523" y="967624"/>
                  <a:pt x="705355" y="969512"/>
                </a:cubicBezTo>
                <a:lnTo>
                  <a:pt x="1117150" y="969512"/>
                </a:lnTo>
                <a:cubicBezTo>
                  <a:pt x="1073425" y="859096"/>
                  <a:pt x="1057606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4" y="821"/>
                  <a:pt x="1771140" y="0"/>
                </a:cubicBezTo>
                <a:close/>
              </a:path>
            </a:pathLst>
          </a:cu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FCDB4D-7C80-45D4-99AE-4373D261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t="37485" r="31152" b="50825"/>
          <a:stretch>
            <a:fillRect/>
          </a:stretch>
        </p:blipFill>
        <p:spPr>
          <a:xfrm rot="5400000">
            <a:off x="4215951" y="3272169"/>
            <a:ext cx="2544897" cy="441198"/>
          </a:xfrm>
          <a:custGeom>
            <a:avLst/>
            <a:gdLst/>
            <a:ahLst/>
            <a:cxnLst/>
            <a:rect l="l" t="t" r="r" b="b"/>
            <a:pathLst>
              <a:path w="2544897" h="441198">
                <a:moveTo>
                  <a:pt x="941531" y="441198"/>
                </a:moveTo>
                <a:lnTo>
                  <a:pt x="941531" y="0"/>
                </a:lnTo>
                <a:lnTo>
                  <a:pt x="2544897" y="0"/>
                </a:lnTo>
                <a:lnTo>
                  <a:pt x="2544897" y="441198"/>
                </a:lnTo>
                <a:close/>
                <a:moveTo>
                  <a:pt x="0" y="441198"/>
                </a:moveTo>
                <a:lnTo>
                  <a:pt x="0" y="0"/>
                </a:lnTo>
                <a:lnTo>
                  <a:pt x="465749" y="0"/>
                </a:lnTo>
                <a:lnTo>
                  <a:pt x="465749" y="441198"/>
                </a:lnTo>
                <a:close/>
              </a:path>
            </a:pathLst>
          </a:custGeom>
        </p:spPr>
      </p:pic>
      <p:sp>
        <p:nvSpPr>
          <p:cNvPr id="85" name="íṩľïḑè">
            <a:extLst>
              <a:ext uri="{FF2B5EF4-FFF2-40B4-BE49-F238E27FC236}">
                <a16:creationId xmlns:a16="http://schemas.microsoft.com/office/drawing/2014/main" id="{D5B79156-51DC-425D-8AC3-2E8B45678FA2}"/>
              </a:ext>
            </a:extLst>
          </p:cNvPr>
          <p:cNvSpPr/>
          <p:nvPr/>
        </p:nvSpPr>
        <p:spPr bwMode="auto">
          <a:xfrm>
            <a:off x="12411408" y="701417"/>
            <a:ext cx="4328299" cy="4322866"/>
          </a:xfrm>
          <a:prstGeom prst="ellipse">
            <a:avLst/>
          </a:pr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ḻîdé">
            <a:extLst>
              <a:ext uri="{FF2B5EF4-FFF2-40B4-BE49-F238E27FC236}">
                <a16:creationId xmlns:a16="http://schemas.microsoft.com/office/drawing/2014/main" id="{6EA0EA24-DBE7-4FC7-AC4F-5C2460AAC936}"/>
              </a:ext>
            </a:extLst>
          </p:cNvPr>
          <p:cNvSpPr/>
          <p:nvPr/>
        </p:nvSpPr>
        <p:spPr bwMode="auto">
          <a:xfrm>
            <a:off x="15758143" y="1693847"/>
            <a:ext cx="981564" cy="1995726"/>
          </a:xfrm>
          <a:custGeom>
            <a:avLst/>
            <a:gdLst>
              <a:gd name="T0" fmla="*/ 545 w 593"/>
              <a:gd name="T1" fmla="*/ 358 h 1207"/>
              <a:gd name="T2" fmla="*/ 438 w 593"/>
              <a:gd name="T3" fmla="*/ 314 h 1207"/>
              <a:gd name="T4" fmla="*/ 438 w 593"/>
              <a:gd name="T5" fmla="*/ 258 h 1207"/>
              <a:gd name="T6" fmla="*/ 335 w 593"/>
              <a:gd name="T7" fmla="*/ 262 h 1207"/>
              <a:gd name="T8" fmla="*/ 259 w 593"/>
              <a:gd name="T9" fmla="*/ 290 h 1207"/>
              <a:gd name="T10" fmla="*/ 207 w 593"/>
              <a:gd name="T11" fmla="*/ 279 h 1207"/>
              <a:gd name="T12" fmla="*/ 287 w 593"/>
              <a:gd name="T13" fmla="*/ 245 h 1207"/>
              <a:gd name="T14" fmla="*/ 342 w 593"/>
              <a:gd name="T15" fmla="*/ 162 h 1207"/>
              <a:gd name="T16" fmla="*/ 417 w 593"/>
              <a:gd name="T17" fmla="*/ 145 h 1207"/>
              <a:gd name="T18" fmla="*/ 491 w 593"/>
              <a:gd name="T19" fmla="*/ 201 h 1207"/>
              <a:gd name="T20" fmla="*/ 386 w 593"/>
              <a:gd name="T21" fmla="*/ 1 h 1207"/>
              <a:gd name="T22" fmla="*/ 373 w 593"/>
              <a:gd name="T23" fmla="*/ 0 h 1207"/>
              <a:gd name="T24" fmla="*/ 273 w 593"/>
              <a:gd name="T25" fmla="*/ 62 h 1207"/>
              <a:gd name="T26" fmla="*/ 259 w 593"/>
              <a:gd name="T27" fmla="*/ 76 h 1207"/>
              <a:gd name="T28" fmla="*/ 232 w 593"/>
              <a:gd name="T29" fmla="*/ 83 h 1207"/>
              <a:gd name="T30" fmla="*/ 263 w 593"/>
              <a:gd name="T31" fmla="*/ 159 h 1207"/>
              <a:gd name="T32" fmla="*/ 159 w 593"/>
              <a:gd name="T33" fmla="*/ 166 h 1207"/>
              <a:gd name="T34" fmla="*/ 156 w 593"/>
              <a:gd name="T35" fmla="*/ 262 h 1207"/>
              <a:gd name="T36" fmla="*/ 197 w 593"/>
              <a:gd name="T37" fmla="*/ 283 h 1207"/>
              <a:gd name="T38" fmla="*/ 132 w 593"/>
              <a:gd name="T39" fmla="*/ 376 h 1207"/>
              <a:gd name="T40" fmla="*/ 11 w 593"/>
              <a:gd name="T41" fmla="*/ 513 h 1207"/>
              <a:gd name="T42" fmla="*/ 11 w 593"/>
              <a:gd name="T43" fmla="*/ 661 h 1207"/>
              <a:gd name="T44" fmla="*/ 70 w 593"/>
              <a:gd name="T45" fmla="*/ 734 h 1207"/>
              <a:gd name="T46" fmla="*/ 156 w 593"/>
              <a:gd name="T47" fmla="*/ 789 h 1207"/>
              <a:gd name="T48" fmla="*/ 249 w 593"/>
              <a:gd name="T49" fmla="*/ 782 h 1207"/>
              <a:gd name="T50" fmla="*/ 349 w 593"/>
              <a:gd name="T51" fmla="*/ 758 h 1207"/>
              <a:gd name="T52" fmla="*/ 373 w 593"/>
              <a:gd name="T53" fmla="*/ 789 h 1207"/>
              <a:gd name="T54" fmla="*/ 411 w 593"/>
              <a:gd name="T55" fmla="*/ 785 h 1207"/>
              <a:gd name="T56" fmla="*/ 417 w 593"/>
              <a:gd name="T57" fmla="*/ 882 h 1207"/>
              <a:gd name="T58" fmla="*/ 455 w 593"/>
              <a:gd name="T59" fmla="*/ 926 h 1207"/>
              <a:gd name="T60" fmla="*/ 493 w 593"/>
              <a:gd name="T61" fmla="*/ 1043 h 1207"/>
              <a:gd name="T62" fmla="*/ 459 w 593"/>
              <a:gd name="T63" fmla="*/ 1147 h 1207"/>
              <a:gd name="T64" fmla="*/ 494 w 593"/>
              <a:gd name="T65" fmla="*/ 1207 h 1207"/>
              <a:gd name="T66" fmla="*/ 593 w 593"/>
              <a:gd name="T67" fmla="*/ 707 h 1207"/>
              <a:gd name="T68" fmla="*/ 545 w 593"/>
              <a:gd name="T69" fmla="*/ 358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3" h="1207">
                <a:moveTo>
                  <a:pt x="545" y="358"/>
                </a:moveTo>
                <a:cubicBezTo>
                  <a:pt x="509" y="343"/>
                  <a:pt x="479" y="323"/>
                  <a:pt x="438" y="314"/>
                </a:cubicBezTo>
                <a:cubicBezTo>
                  <a:pt x="447" y="297"/>
                  <a:pt x="452" y="276"/>
                  <a:pt x="438" y="258"/>
                </a:cubicBezTo>
                <a:cubicBezTo>
                  <a:pt x="400" y="261"/>
                  <a:pt x="371" y="263"/>
                  <a:pt x="335" y="262"/>
                </a:cubicBezTo>
                <a:cubicBezTo>
                  <a:pt x="301" y="261"/>
                  <a:pt x="288" y="284"/>
                  <a:pt x="259" y="290"/>
                </a:cubicBezTo>
                <a:cubicBezTo>
                  <a:pt x="246" y="292"/>
                  <a:pt x="218" y="297"/>
                  <a:pt x="207" y="279"/>
                </a:cubicBezTo>
                <a:cubicBezTo>
                  <a:pt x="229" y="263"/>
                  <a:pt x="270" y="266"/>
                  <a:pt x="287" y="245"/>
                </a:cubicBezTo>
                <a:cubicBezTo>
                  <a:pt x="278" y="200"/>
                  <a:pt x="335" y="202"/>
                  <a:pt x="342" y="162"/>
                </a:cubicBezTo>
                <a:cubicBezTo>
                  <a:pt x="377" y="174"/>
                  <a:pt x="394" y="161"/>
                  <a:pt x="417" y="145"/>
                </a:cubicBezTo>
                <a:cubicBezTo>
                  <a:pt x="437" y="169"/>
                  <a:pt x="465" y="184"/>
                  <a:pt x="491" y="201"/>
                </a:cubicBezTo>
                <a:cubicBezTo>
                  <a:pt x="462" y="131"/>
                  <a:pt x="426" y="64"/>
                  <a:pt x="386" y="1"/>
                </a:cubicBezTo>
                <a:cubicBezTo>
                  <a:pt x="382" y="1"/>
                  <a:pt x="377" y="1"/>
                  <a:pt x="373" y="0"/>
                </a:cubicBezTo>
                <a:cubicBezTo>
                  <a:pt x="348" y="28"/>
                  <a:pt x="316" y="65"/>
                  <a:pt x="273" y="62"/>
                </a:cubicBezTo>
                <a:cubicBezTo>
                  <a:pt x="269" y="67"/>
                  <a:pt x="270" y="78"/>
                  <a:pt x="259" y="76"/>
                </a:cubicBezTo>
                <a:cubicBezTo>
                  <a:pt x="244" y="79"/>
                  <a:pt x="234" y="67"/>
                  <a:pt x="232" y="83"/>
                </a:cubicBezTo>
                <a:cubicBezTo>
                  <a:pt x="255" y="91"/>
                  <a:pt x="294" y="129"/>
                  <a:pt x="263" y="159"/>
                </a:cubicBezTo>
                <a:cubicBezTo>
                  <a:pt x="225" y="165"/>
                  <a:pt x="181" y="144"/>
                  <a:pt x="159" y="166"/>
                </a:cubicBezTo>
                <a:cubicBezTo>
                  <a:pt x="164" y="211"/>
                  <a:pt x="143" y="225"/>
                  <a:pt x="156" y="262"/>
                </a:cubicBezTo>
                <a:cubicBezTo>
                  <a:pt x="179" y="259"/>
                  <a:pt x="196" y="263"/>
                  <a:pt x="197" y="283"/>
                </a:cubicBezTo>
                <a:cubicBezTo>
                  <a:pt x="185" y="323"/>
                  <a:pt x="127" y="318"/>
                  <a:pt x="132" y="376"/>
                </a:cubicBezTo>
                <a:cubicBezTo>
                  <a:pt x="80" y="410"/>
                  <a:pt x="41" y="457"/>
                  <a:pt x="11" y="513"/>
                </a:cubicBezTo>
                <a:cubicBezTo>
                  <a:pt x="46" y="555"/>
                  <a:pt x="0" y="604"/>
                  <a:pt x="11" y="661"/>
                </a:cubicBezTo>
                <a:cubicBezTo>
                  <a:pt x="34" y="682"/>
                  <a:pt x="65" y="695"/>
                  <a:pt x="70" y="734"/>
                </a:cubicBezTo>
                <a:cubicBezTo>
                  <a:pt x="104" y="746"/>
                  <a:pt x="119" y="786"/>
                  <a:pt x="156" y="789"/>
                </a:cubicBezTo>
                <a:cubicBezTo>
                  <a:pt x="184" y="790"/>
                  <a:pt x="213" y="763"/>
                  <a:pt x="249" y="782"/>
                </a:cubicBezTo>
                <a:cubicBezTo>
                  <a:pt x="276" y="768"/>
                  <a:pt x="303" y="753"/>
                  <a:pt x="349" y="758"/>
                </a:cubicBezTo>
                <a:cubicBezTo>
                  <a:pt x="358" y="767"/>
                  <a:pt x="358" y="785"/>
                  <a:pt x="373" y="789"/>
                </a:cubicBezTo>
                <a:cubicBezTo>
                  <a:pt x="389" y="791"/>
                  <a:pt x="396" y="785"/>
                  <a:pt x="411" y="785"/>
                </a:cubicBezTo>
                <a:cubicBezTo>
                  <a:pt x="454" y="806"/>
                  <a:pt x="411" y="848"/>
                  <a:pt x="417" y="882"/>
                </a:cubicBezTo>
                <a:cubicBezTo>
                  <a:pt x="420" y="896"/>
                  <a:pt x="444" y="910"/>
                  <a:pt x="455" y="926"/>
                </a:cubicBezTo>
                <a:cubicBezTo>
                  <a:pt x="480" y="963"/>
                  <a:pt x="482" y="1002"/>
                  <a:pt x="493" y="1043"/>
                </a:cubicBezTo>
                <a:cubicBezTo>
                  <a:pt x="480" y="1076"/>
                  <a:pt x="451" y="1104"/>
                  <a:pt x="459" y="1147"/>
                </a:cubicBezTo>
                <a:cubicBezTo>
                  <a:pt x="462" y="1166"/>
                  <a:pt x="482" y="1185"/>
                  <a:pt x="494" y="1207"/>
                </a:cubicBezTo>
                <a:cubicBezTo>
                  <a:pt x="557" y="1053"/>
                  <a:pt x="593" y="884"/>
                  <a:pt x="593" y="707"/>
                </a:cubicBezTo>
                <a:cubicBezTo>
                  <a:pt x="593" y="586"/>
                  <a:pt x="576" y="469"/>
                  <a:pt x="545" y="35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îsḻíḓe">
            <a:extLst>
              <a:ext uri="{FF2B5EF4-FFF2-40B4-BE49-F238E27FC236}">
                <a16:creationId xmlns:a16="http://schemas.microsoft.com/office/drawing/2014/main" id="{451D7859-134F-496D-B7E4-F0C0755F1685}"/>
              </a:ext>
            </a:extLst>
          </p:cNvPr>
          <p:cNvSpPr/>
          <p:nvPr/>
        </p:nvSpPr>
        <p:spPr bwMode="auto">
          <a:xfrm>
            <a:off x="13340453" y="1181334"/>
            <a:ext cx="2495563" cy="3437285"/>
          </a:xfrm>
          <a:custGeom>
            <a:avLst/>
            <a:gdLst>
              <a:gd name="T0" fmla="*/ 1240 w 1508"/>
              <a:gd name="T1" fmla="*/ 1157 h 2080"/>
              <a:gd name="T2" fmla="*/ 1074 w 1508"/>
              <a:gd name="T3" fmla="*/ 1026 h 2080"/>
              <a:gd name="T4" fmla="*/ 933 w 1508"/>
              <a:gd name="T5" fmla="*/ 978 h 2080"/>
              <a:gd name="T6" fmla="*/ 847 w 1508"/>
              <a:gd name="T7" fmla="*/ 992 h 2080"/>
              <a:gd name="T8" fmla="*/ 713 w 1508"/>
              <a:gd name="T9" fmla="*/ 988 h 2080"/>
              <a:gd name="T10" fmla="*/ 679 w 1508"/>
              <a:gd name="T11" fmla="*/ 827 h 2080"/>
              <a:gd name="T12" fmla="*/ 544 w 1508"/>
              <a:gd name="T13" fmla="*/ 727 h 2080"/>
              <a:gd name="T14" fmla="*/ 768 w 1508"/>
              <a:gd name="T15" fmla="*/ 727 h 2080"/>
              <a:gd name="T16" fmla="*/ 916 w 1508"/>
              <a:gd name="T17" fmla="*/ 596 h 2080"/>
              <a:gd name="T18" fmla="*/ 1026 w 1508"/>
              <a:gd name="T19" fmla="*/ 500 h 2080"/>
              <a:gd name="T20" fmla="*/ 1202 w 1508"/>
              <a:gd name="T21" fmla="*/ 420 h 2080"/>
              <a:gd name="T22" fmla="*/ 1129 w 1508"/>
              <a:gd name="T23" fmla="*/ 376 h 2080"/>
              <a:gd name="T24" fmla="*/ 1274 w 1508"/>
              <a:gd name="T25" fmla="*/ 348 h 2080"/>
              <a:gd name="T26" fmla="*/ 1308 w 1508"/>
              <a:gd name="T27" fmla="*/ 376 h 2080"/>
              <a:gd name="T28" fmla="*/ 1264 w 1508"/>
              <a:gd name="T29" fmla="*/ 279 h 2080"/>
              <a:gd name="T30" fmla="*/ 1181 w 1508"/>
              <a:gd name="T31" fmla="*/ 221 h 2080"/>
              <a:gd name="T32" fmla="*/ 1102 w 1508"/>
              <a:gd name="T33" fmla="*/ 176 h 2080"/>
              <a:gd name="T34" fmla="*/ 971 w 1508"/>
              <a:gd name="T35" fmla="*/ 286 h 2080"/>
              <a:gd name="T36" fmla="*/ 1030 w 1508"/>
              <a:gd name="T37" fmla="*/ 142 h 2080"/>
              <a:gd name="T38" fmla="*/ 1054 w 1508"/>
              <a:gd name="T39" fmla="*/ 124 h 2080"/>
              <a:gd name="T40" fmla="*/ 1222 w 1508"/>
              <a:gd name="T41" fmla="*/ 104 h 2080"/>
              <a:gd name="T42" fmla="*/ 1246 w 1508"/>
              <a:gd name="T43" fmla="*/ 186 h 2080"/>
              <a:gd name="T44" fmla="*/ 1267 w 1508"/>
              <a:gd name="T45" fmla="*/ 128 h 2080"/>
              <a:gd name="T46" fmla="*/ 1295 w 1508"/>
              <a:gd name="T47" fmla="*/ 87 h 2080"/>
              <a:gd name="T48" fmla="*/ 1074 w 1508"/>
              <a:gd name="T49" fmla="*/ 66 h 2080"/>
              <a:gd name="T50" fmla="*/ 1054 w 1508"/>
              <a:gd name="T51" fmla="*/ 87 h 2080"/>
              <a:gd name="T52" fmla="*/ 1092 w 1508"/>
              <a:gd name="T53" fmla="*/ 21 h 2080"/>
              <a:gd name="T54" fmla="*/ 954 w 1508"/>
              <a:gd name="T55" fmla="*/ 38 h 2080"/>
              <a:gd name="T56" fmla="*/ 961 w 1508"/>
              <a:gd name="T57" fmla="*/ 100 h 2080"/>
              <a:gd name="T58" fmla="*/ 854 w 1508"/>
              <a:gd name="T59" fmla="*/ 87 h 2080"/>
              <a:gd name="T60" fmla="*/ 937 w 1508"/>
              <a:gd name="T61" fmla="*/ 25 h 2080"/>
              <a:gd name="T62" fmla="*/ 692 w 1508"/>
              <a:gd name="T63" fmla="*/ 52 h 2080"/>
              <a:gd name="T64" fmla="*/ 624 w 1508"/>
              <a:gd name="T65" fmla="*/ 66 h 2080"/>
              <a:gd name="T66" fmla="*/ 145 w 1508"/>
              <a:gd name="T67" fmla="*/ 124 h 2080"/>
              <a:gd name="T68" fmla="*/ 0 w 1508"/>
              <a:gd name="T69" fmla="*/ 190 h 2080"/>
              <a:gd name="T70" fmla="*/ 293 w 1508"/>
              <a:gd name="T71" fmla="*/ 286 h 2080"/>
              <a:gd name="T72" fmla="*/ 317 w 1508"/>
              <a:gd name="T73" fmla="*/ 393 h 2080"/>
              <a:gd name="T74" fmla="*/ 279 w 1508"/>
              <a:gd name="T75" fmla="*/ 727 h 2080"/>
              <a:gd name="T76" fmla="*/ 296 w 1508"/>
              <a:gd name="T77" fmla="*/ 672 h 2080"/>
              <a:gd name="T78" fmla="*/ 400 w 1508"/>
              <a:gd name="T79" fmla="*/ 823 h 2080"/>
              <a:gd name="T80" fmla="*/ 599 w 1508"/>
              <a:gd name="T81" fmla="*/ 947 h 2080"/>
              <a:gd name="T82" fmla="*/ 785 w 1508"/>
              <a:gd name="T83" fmla="*/ 1026 h 2080"/>
              <a:gd name="T84" fmla="*/ 761 w 1508"/>
              <a:gd name="T85" fmla="*/ 1219 h 2080"/>
              <a:gd name="T86" fmla="*/ 937 w 1508"/>
              <a:gd name="T87" fmla="*/ 1470 h 2080"/>
              <a:gd name="T88" fmla="*/ 988 w 1508"/>
              <a:gd name="T89" fmla="*/ 1866 h 2080"/>
              <a:gd name="T90" fmla="*/ 985 w 1508"/>
              <a:gd name="T91" fmla="*/ 1883 h 2080"/>
              <a:gd name="T92" fmla="*/ 999 w 1508"/>
              <a:gd name="T93" fmla="*/ 1949 h 2080"/>
              <a:gd name="T94" fmla="*/ 1185 w 1508"/>
              <a:gd name="T95" fmla="*/ 2045 h 2080"/>
              <a:gd name="T96" fmla="*/ 1098 w 1508"/>
              <a:gd name="T97" fmla="*/ 1908 h 2080"/>
              <a:gd name="T98" fmla="*/ 1136 w 1508"/>
              <a:gd name="T99" fmla="*/ 1828 h 2080"/>
              <a:gd name="T100" fmla="*/ 1222 w 1508"/>
              <a:gd name="T101" fmla="*/ 1732 h 2080"/>
              <a:gd name="T102" fmla="*/ 1384 w 1508"/>
              <a:gd name="T103" fmla="*/ 1539 h 2080"/>
              <a:gd name="T104" fmla="*/ 1240 w 1508"/>
              <a:gd name="T105" fmla="*/ 118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08" h="2080">
                <a:moveTo>
                  <a:pt x="1470" y="1250"/>
                </a:moveTo>
                <a:cubicBezTo>
                  <a:pt x="1414" y="1239"/>
                  <a:pt x="1400" y="1200"/>
                  <a:pt x="1329" y="1209"/>
                </a:cubicBezTo>
                <a:cubicBezTo>
                  <a:pt x="1315" y="1168"/>
                  <a:pt x="1257" y="1191"/>
                  <a:pt x="1240" y="1157"/>
                </a:cubicBezTo>
                <a:cubicBezTo>
                  <a:pt x="1247" y="1139"/>
                  <a:pt x="1220" y="1127"/>
                  <a:pt x="1222" y="1102"/>
                </a:cubicBezTo>
                <a:cubicBezTo>
                  <a:pt x="1202" y="1068"/>
                  <a:pt x="1159" y="1082"/>
                  <a:pt x="1129" y="1071"/>
                </a:cubicBezTo>
                <a:cubicBezTo>
                  <a:pt x="1104" y="1062"/>
                  <a:pt x="1103" y="1028"/>
                  <a:pt x="1074" y="1026"/>
                </a:cubicBezTo>
                <a:cubicBezTo>
                  <a:pt x="1071" y="1017"/>
                  <a:pt x="1069" y="1007"/>
                  <a:pt x="1064" y="999"/>
                </a:cubicBezTo>
                <a:cubicBezTo>
                  <a:pt x="1052" y="1016"/>
                  <a:pt x="1048" y="991"/>
                  <a:pt x="1030" y="995"/>
                </a:cubicBezTo>
                <a:cubicBezTo>
                  <a:pt x="997" y="1011"/>
                  <a:pt x="962" y="995"/>
                  <a:pt x="933" y="978"/>
                </a:cubicBezTo>
                <a:cubicBezTo>
                  <a:pt x="920" y="977"/>
                  <a:pt x="920" y="991"/>
                  <a:pt x="906" y="988"/>
                </a:cubicBezTo>
                <a:cubicBezTo>
                  <a:pt x="904" y="978"/>
                  <a:pt x="915" y="971"/>
                  <a:pt x="902" y="968"/>
                </a:cubicBezTo>
                <a:cubicBezTo>
                  <a:pt x="891" y="982"/>
                  <a:pt x="870" y="988"/>
                  <a:pt x="847" y="992"/>
                </a:cubicBezTo>
                <a:cubicBezTo>
                  <a:pt x="836" y="1003"/>
                  <a:pt x="836" y="1026"/>
                  <a:pt x="816" y="1030"/>
                </a:cubicBezTo>
                <a:cubicBezTo>
                  <a:pt x="799" y="1012"/>
                  <a:pt x="769" y="1015"/>
                  <a:pt x="747" y="1026"/>
                </a:cubicBezTo>
                <a:cubicBezTo>
                  <a:pt x="731" y="1019"/>
                  <a:pt x="720" y="1005"/>
                  <a:pt x="713" y="988"/>
                </a:cubicBezTo>
                <a:cubicBezTo>
                  <a:pt x="718" y="967"/>
                  <a:pt x="724" y="947"/>
                  <a:pt x="727" y="923"/>
                </a:cubicBezTo>
                <a:cubicBezTo>
                  <a:pt x="711" y="901"/>
                  <a:pt x="675" y="920"/>
                  <a:pt x="648" y="909"/>
                </a:cubicBezTo>
                <a:cubicBezTo>
                  <a:pt x="657" y="881"/>
                  <a:pt x="675" y="861"/>
                  <a:pt x="679" y="827"/>
                </a:cubicBezTo>
                <a:cubicBezTo>
                  <a:pt x="668" y="813"/>
                  <a:pt x="648" y="824"/>
                  <a:pt x="634" y="827"/>
                </a:cubicBezTo>
                <a:cubicBezTo>
                  <a:pt x="624" y="859"/>
                  <a:pt x="598" y="876"/>
                  <a:pt x="551" y="871"/>
                </a:cubicBezTo>
                <a:cubicBezTo>
                  <a:pt x="500" y="840"/>
                  <a:pt x="533" y="777"/>
                  <a:pt x="544" y="727"/>
                </a:cubicBezTo>
                <a:cubicBezTo>
                  <a:pt x="575" y="704"/>
                  <a:pt x="613" y="677"/>
                  <a:pt x="661" y="699"/>
                </a:cubicBezTo>
                <a:cubicBezTo>
                  <a:pt x="687" y="671"/>
                  <a:pt x="750" y="679"/>
                  <a:pt x="772" y="699"/>
                </a:cubicBezTo>
                <a:cubicBezTo>
                  <a:pt x="773" y="711"/>
                  <a:pt x="770" y="719"/>
                  <a:pt x="768" y="727"/>
                </a:cubicBezTo>
                <a:cubicBezTo>
                  <a:pt x="778" y="735"/>
                  <a:pt x="791" y="740"/>
                  <a:pt x="809" y="741"/>
                </a:cubicBezTo>
                <a:cubicBezTo>
                  <a:pt x="809" y="716"/>
                  <a:pt x="802" y="698"/>
                  <a:pt x="802" y="672"/>
                </a:cubicBezTo>
                <a:cubicBezTo>
                  <a:pt x="830" y="636"/>
                  <a:pt x="876" y="619"/>
                  <a:pt x="916" y="596"/>
                </a:cubicBezTo>
                <a:cubicBezTo>
                  <a:pt x="916" y="583"/>
                  <a:pt x="916" y="571"/>
                  <a:pt x="916" y="558"/>
                </a:cubicBezTo>
                <a:cubicBezTo>
                  <a:pt x="922" y="558"/>
                  <a:pt x="928" y="558"/>
                  <a:pt x="933" y="558"/>
                </a:cubicBezTo>
                <a:cubicBezTo>
                  <a:pt x="951" y="525"/>
                  <a:pt x="984" y="508"/>
                  <a:pt x="1026" y="500"/>
                </a:cubicBezTo>
                <a:cubicBezTo>
                  <a:pt x="1026" y="453"/>
                  <a:pt x="1079" y="459"/>
                  <a:pt x="1112" y="445"/>
                </a:cubicBezTo>
                <a:cubicBezTo>
                  <a:pt x="1109" y="452"/>
                  <a:pt x="1096" y="459"/>
                  <a:pt x="1105" y="469"/>
                </a:cubicBezTo>
                <a:cubicBezTo>
                  <a:pt x="1132" y="447"/>
                  <a:pt x="1187" y="454"/>
                  <a:pt x="1202" y="420"/>
                </a:cubicBezTo>
                <a:cubicBezTo>
                  <a:pt x="1183" y="415"/>
                  <a:pt x="1159" y="445"/>
                  <a:pt x="1143" y="420"/>
                </a:cubicBezTo>
                <a:cubicBezTo>
                  <a:pt x="1139" y="398"/>
                  <a:pt x="1157" y="398"/>
                  <a:pt x="1160" y="383"/>
                </a:cubicBezTo>
                <a:cubicBezTo>
                  <a:pt x="1152" y="371"/>
                  <a:pt x="1139" y="384"/>
                  <a:pt x="1129" y="376"/>
                </a:cubicBezTo>
                <a:cubicBezTo>
                  <a:pt x="1143" y="344"/>
                  <a:pt x="1177" y="374"/>
                  <a:pt x="1191" y="383"/>
                </a:cubicBezTo>
                <a:cubicBezTo>
                  <a:pt x="1204" y="374"/>
                  <a:pt x="1176" y="369"/>
                  <a:pt x="1185" y="366"/>
                </a:cubicBezTo>
                <a:cubicBezTo>
                  <a:pt x="1221" y="369"/>
                  <a:pt x="1247" y="349"/>
                  <a:pt x="1274" y="348"/>
                </a:cubicBezTo>
                <a:cubicBezTo>
                  <a:pt x="1263" y="368"/>
                  <a:pt x="1228" y="382"/>
                  <a:pt x="1229" y="403"/>
                </a:cubicBezTo>
                <a:cubicBezTo>
                  <a:pt x="1263" y="401"/>
                  <a:pt x="1284" y="411"/>
                  <a:pt x="1308" y="417"/>
                </a:cubicBezTo>
                <a:cubicBezTo>
                  <a:pt x="1314" y="405"/>
                  <a:pt x="1306" y="394"/>
                  <a:pt x="1308" y="376"/>
                </a:cubicBezTo>
                <a:cubicBezTo>
                  <a:pt x="1304" y="369"/>
                  <a:pt x="1284" y="377"/>
                  <a:pt x="1284" y="366"/>
                </a:cubicBezTo>
                <a:cubicBezTo>
                  <a:pt x="1290" y="347"/>
                  <a:pt x="1303" y="336"/>
                  <a:pt x="1305" y="314"/>
                </a:cubicBezTo>
                <a:cubicBezTo>
                  <a:pt x="1295" y="299"/>
                  <a:pt x="1282" y="287"/>
                  <a:pt x="1264" y="279"/>
                </a:cubicBezTo>
                <a:cubicBezTo>
                  <a:pt x="1257" y="257"/>
                  <a:pt x="1263" y="222"/>
                  <a:pt x="1246" y="211"/>
                </a:cubicBezTo>
                <a:cubicBezTo>
                  <a:pt x="1224" y="215"/>
                  <a:pt x="1220" y="237"/>
                  <a:pt x="1195" y="238"/>
                </a:cubicBezTo>
                <a:cubicBezTo>
                  <a:pt x="1189" y="234"/>
                  <a:pt x="1181" y="231"/>
                  <a:pt x="1181" y="221"/>
                </a:cubicBezTo>
                <a:cubicBezTo>
                  <a:pt x="1179" y="210"/>
                  <a:pt x="1192" y="213"/>
                  <a:pt x="1188" y="200"/>
                </a:cubicBezTo>
                <a:cubicBezTo>
                  <a:pt x="1173" y="196"/>
                  <a:pt x="1167" y="185"/>
                  <a:pt x="1157" y="176"/>
                </a:cubicBezTo>
                <a:cubicBezTo>
                  <a:pt x="1140" y="185"/>
                  <a:pt x="1122" y="175"/>
                  <a:pt x="1102" y="176"/>
                </a:cubicBezTo>
                <a:cubicBezTo>
                  <a:pt x="1059" y="209"/>
                  <a:pt x="1093" y="304"/>
                  <a:pt x="1002" y="293"/>
                </a:cubicBezTo>
                <a:cubicBezTo>
                  <a:pt x="993" y="314"/>
                  <a:pt x="994" y="344"/>
                  <a:pt x="964" y="345"/>
                </a:cubicBezTo>
                <a:cubicBezTo>
                  <a:pt x="944" y="324"/>
                  <a:pt x="965" y="308"/>
                  <a:pt x="971" y="286"/>
                </a:cubicBezTo>
                <a:cubicBezTo>
                  <a:pt x="921" y="290"/>
                  <a:pt x="912" y="254"/>
                  <a:pt x="865" y="255"/>
                </a:cubicBezTo>
                <a:cubicBezTo>
                  <a:pt x="870" y="236"/>
                  <a:pt x="863" y="238"/>
                  <a:pt x="858" y="224"/>
                </a:cubicBezTo>
                <a:cubicBezTo>
                  <a:pt x="896" y="178"/>
                  <a:pt x="969" y="166"/>
                  <a:pt x="1030" y="142"/>
                </a:cubicBezTo>
                <a:cubicBezTo>
                  <a:pt x="1027" y="152"/>
                  <a:pt x="1006" y="155"/>
                  <a:pt x="1016" y="166"/>
                </a:cubicBezTo>
                <a:cubicBezTo>
                  <a:pt x="1038" y="169"/>
                  <a:pt x="1063" y="155"/>
                  <a:pt x="1085" y="162"/>
                </a:cubicBezTo>
                <a:cubicBezTo>
                  <a:pt x="1088" y="139"/>
                  <a:pt x="1049" y="139"/>
                  <a:pt x="1054" y="124"/>
                </a:cubicBezTo>
                <a:cubicBezTo>
                  <a:pt x="1089" y="138"/>
                  <a:pt x="1124" y="104"/>
                  <a:pt x="1140" y="76"/>
                </a:cubicBezTo>
                <a:cubicBezTo>
                  <a:pt x="1158" y="77"/>
                  <a:pt x="1174" y="76"/>
                  <a:pt x="1188" y="73"/>
                </a:cubicBezTo>
                <a:cubicBezTo>
                  <a:pt x="1199" y="83"/>
                  <a:pt x="1210" y="95"/>
                  <a:pt x="1222" y="104"/>
                </a:cubicBezTo>
                <a:cubicBezTo>
                  <a:pt x="1205" y="134"/>
                  <a:pt x="1151" y="127"/>
                  <a:pt x="1126" y="149"/>
                </a:cubicBezTo>
                <a:cubicBezTo>
                  <a:pt x="1139" y="158"/>
                  <a:pt x="1153" y="146"/>
                  <a:pt x="1171" y="149"/>
                </a:cubicBezTo>
                <a:cubicBezTo>
                  <a:pt x="1188" y="169"/>
                  <a:pt x="1209" y="186"/>
                  <a:pt x="1246" y="186"/>
                </a:cubicBezTo>
                <a:cubicBezTo>
                  <a:pt x="1252" y="176"/>
                  <a:pt x="1234" y="172"/>
                  <a:pt x="1243" y="169"/>
                </a:cubicBezTo>
                <a:cubicBezTo>
                  <a:pt x="1261" y="176"/>
                  <a:pt x="1275" y="176"/>
                  <a:pt x="1281" y="155"/>
                </a:cubicBezTo>
                <a:cubicBezTo>
                  <a:pt x="1282" y="141"/>
                  <a:pt x="1264" y="145"/>
                  <a:pt x="1267" y="128"/>
                </a:cubicBezTo>
                <a:cubicBezTo>
                  <a:pt x="1284" y="115"/>
                  <a:pt x="1287" y="141"/>
                  <a:pt x="1302" y="142"/>
                </a:cubicBezTo>
                <a:cubicBezTo>
                  <a:pt x="1317" y="136"/>
                  <a:pt x="1335" y="132"/>
                  <a:pt x="1339" y="114"/>
                </a:cubicBezTo>
                <a:cubicBezTo>
                  <a:pt x="1330" y="100"/>
                  <a:pt x="1303" y="102"/>
                  <a:pt x="1295" y="87"/>
                </a:cubicBezTo>
                <a:cubicBezTo>
                  <a:pt x="1292" y="75"/>
                  <a:pt x="1300" y="73"/>
                  <a:pt x="1298" y="63"/>
                </a:cubicBezTo>
                <a:cubicBezTo>
                  <a:pt x="1276" y="51"/>
                  <a:pt x="1244" y="50"/>
                  <a:pt x="1236" y="25"/>
                </a:cubicBezTo>
                <a:cubicBezTo>
                  <a:pt x="1168" y="27"/>
                  <a:pt x="1078" y="8"/>
                  <a:pt x="1074" y="66"/>
                </a:cubicBezTo>
                <a:cubicBezTo>
                  <a:pt x="1078" y="74"/>
                  <a:pt x="1099" y="64"/>
                  <a:pt x="1095" y="80"/>
                </a:cubicBezTo>
                <a:cubicBezTo>
                  <a:pt x="1084" y="93"/>
                  <a:pt x="1068" y="101"/>
                  <a:pt x="1050" y="107"/>
                </a:cubicBezTo>
                <a:cubicBezTo>
                  <a:pt x="1042" y="99"/>
                  <a:pt x="1058" y="100"/>
                  <a:pt x="1054" y="87"/>
                </a:cubicBezTo>
                <a:cubicBezTo>
                  <a:pt x="1046" y="82"/>
                  <a:pt x="1032" y="83"/>
                  <a:pt x="1033" y="69"/>
                </a:cubicBezTo>
                <a:cubicBezTo>
                  <a:pt x="1037" y="62"/>
                  <a:pt x="1035" y="49"/>
                  <a:pt x="1040" y="42"/>
                </a:cubicBezTo>
                <a:cubicBezTo>
                  <a:pt x="1056" y="34"/>
                  <a:pt x="1088" y="42"/>
                  <a:pt x="1092" y="21"/>
                </a:cubicBezTo>
                <a:cubicBezTo>
                  <a:pt x="1058" y="0"/>
                  <a:pt x="1037" y="36"/>
                  <a:pt x="1012" y="45"/>
                </a:cubicBezTo>
                <a:cubicBezTo>
                  <a:pt x="1014" y="35"/>
                  <a:pt x="1025" y="35"/>
                  <a:pt x="1023" y="21"/>
                </a:cubicBezTo>
                <a:cubicBezTo>
                  <a:pt x="999" y="16"/>
                  <a:pt x="968" y="32"/>
                  <a:pt x="954" y="38"/>
                </a:cubicBezTo>
                <a:cubicBezTo>
                  <a:pt x="960" y="55"/>
                  <a:pt x="979" y="54"/>
                  <a:pt x="992" y="56"/>
                </a:cubicBezTo>
                <a:cubicBezTo>
                  <a:pt x="982" y="64"/>
                  <a:pt x="980" y="75"/>
                  <a:pt x="985" y="90"/>
                </a:cubicBezTo>
                <a:cubicBezTo>
                  <a:pt x="978" y="95"/>
                  <a:pt x="971" y="99"/>
                  <a:pt x="961" y="100"/>
                </a:cubicBezTo>
                <a:cubicBezTo>
                  <a:pt x="958" y="87"/>
                  <a:pt x="976" y="95"/>
                  <a:pt x="971" y="80"/>
                </a:cubicBezTo>
                <a:cubicBezTo>
                  <a:pt x="950" y="68"/>
                  <a:pt x="933" y="86"/>
                  <a:pt x="926" y="100"/>
                </a:cubicBezTo>
                <a:cubicBezTo>
                  <a:pt x="900" y="98"/>
                  <a:pt x="861" y="109"/>
                  <a:pt x="854" y="87"/>
                </a:cubicBezTo>
                <a:cubicBezTo>
                  <a:pt x="883" y="95"/>
                  <a:pt x="903" y="86"/>
                  <a:pt x="923" y="76"/>
                </a:cubicBezTo>
                <a:cubicBezTo>
                  <a:pt x="925" y="62"/>
                  <a:pt x="909" y="68"/>
                  <a:pt x="909" y="56"/>
                </a:cubicBezTo>
                <a:cubicBezTo>
                  <a:pt x="912" y="38"/>
                  <a:pt x="932" y="40"/>
                  <a:pt x="937" y="25"/>
                </a:cubicBezTo>
                <a:cubicBezTo>
                  <a:pt x="918" y="13"/>
                  <a:pt x="900" y="41"/>
                  <a:pt x="882" y="42"/>
                </a:cubicBezTo>
                <a:cubicBezTo>
                  <a:pt x="863" y="43"/>
                  <a:pt x="828" y="20"/>
                  <a:pt x="820" y="18"/>
                </a:cubicBezTo>
                <a:cubicBezTo>
                  <a:pt x="765" y="3"/>
                  <a:pt x="716" y="18"/>
                  <a:pt x="692" y="52"/>
                </a:cubicBezTo>
                <a:cubicBezTo>
                  <a:pt x="704" y="69"/>
                  <a:pt x="734" y="40"/>
                  <a:pt x="751" y="52"/>
                </a:cubicBezTo>
                <a:cubicBezTo>
                  <a:pt x="746" y="65"/>
                  <a:pt x="743" y="79"/>
                  <a:pt x="734" y="87"/>
                </a:cubicBezTo>
                <a:cubicBezTo>
                  <a:pt x="703" y="74"/>
                  <a:pt x="650" y="83"/>
                  <a:pt x="624" y="66"/>
                </a:cubicBezTo>
                <a:cubicBezTo>
                  <a:pt x="592" y="77"/>
                  <a:pt x="539" y="78"/>
                  <a:pt x="496" y="87"/>
                </a:cubicBezTo>
                <a:cubicBezTo>
                  <a:pt x="387" y="48"/>
                  <a:pt x="247" y="54"/>
                  <a:pt x="145" y="94"/>
                </a:cubicBezTo>
                <a:cubicBezTo>
                  <a:pt x="144" y="103"/>
                  <a:pt x="155" y="118"/>
                  <a:pt x="145" y="124"/>
                </a:cubicBezTo>
                <a:cubicBezTo>
                  <a:pt x="116" y="120"/>
                  <a:pt x="73" y="118"/>
                  <a:pt x="62" y="142"/>
                </a:cubicBezTo>
                <a:cubicBezTo>
                  <a:pt x="70" y="161"/>
                  <a:pt x="100" y="138"/>
                  <a:pt x="111" y="155"/>
                </a:cubicBezTo>
                <a:cubicBezTo>
                  <a:pt x="76" y="169"/>
                  <a:pt x="23" y="164"/>
                  <a:pt x="0" y="190"/>
                </a:cubicBezTo>
                <a:cubicBezTo>
                  <a:pt x="56" y="230"/>
                  <a:pt x="159" y="234"/>
                  <a:pt x="217" y="204"/>
                </a:cubicBezTo>
                <a:cubicBezTo>
                  <a:pt x="241" y="224"/>
                  <a:pt x="301" y="207"/>
                  <a:pt x="303" y="248"/>
                </a:cubicBezTo>
                <a:cubicBezTo>
                  <a:pt x="290" y="258"/>
                  <a:pt x="305" y="274"/>
                  <a:pt x="293" y="286"/>
                </a:cubicBezTo>
                <a:cubicBezTo>
                  <a:pt x="301" y="297"/>
                  <a:pt x="318" y="278"/>
                  <a:pt x="321" y="293"/>
                </a:cubicBezTo>
                <a:cubicBezTo>
                  <a:pt x="308" y="312"/>
                  <a:pt x="321" y="355"/>
                  <a:pt x="300" y="366"/>
                </a:cubicBezTo>
                <a:cubicBezTo>
                  <a:pt x="305" y="376"/>
                  <a:pt x="317" y="378"/>
                  <a:pt x="317" y="393"/>
                </a:cubicBezTo>
                <a:cubicBezTo>
                  <a:pt x="289" y="462"/>
                  <a:pt x="207" y="493"/>
                  <a:pt x="235" y="606"/>
                </a:cubicBezTo>
                <a:cubicBezTo>
                  <a:pt x="282" y="611"/>
                  <a:pt x="267" y="680"/>
                  <a:pt x="290" y="710"/>
                </a:cubicBezTo>
                <a:cubicBezTo>
                  <a:pt x="290" y="719"/>
                  <a:pt x="279" y="718"/>
                  <a:pt x="279" y="727"/>
                </a:cubicBezTo>
                <a:cubicBezTo>
                  <a:pt x="284" y="738"/>
                  <a:pt x="299" y="739"/>
                  <a:pt x="307" y="748"/>
                </a:cubicBezTo>
                <a:cubicBezTo>
                  <a:pt x="303" y="776"/>
                  <a:pt x="325" y="795"/>
                  <a:pt x="341" y="792"/>
                </a:cubicBezTo>
                <a:cubicBezTo>
                  <a:pt x="326" y="752"/>
                  <a:pt x="311" y="712"/>
                  <a:pt x="296" y="672"/>
                </a:cubicBezTo>
                <a:cubicBezTo>
                  <a:pt x="302" y="668"/>
                  <a:pt x="304" y="661"/>
                  <a:pt x="314" y="662"/>
                </a:cubicBezTo>
                <a:cubicBezTo>
                  <a:pt x="327" y="669"/>
                  <a:pt x="323" y="680"/>
                  <a:pt x="321" y="696"/>
                </a:cubicBezTo>
                <a:cubicBezTo>
                  <a:pt x="345" y="740"/>
                  <a:pt x="380" y="774"/>
                  <a:pt x="400" y="823"/>
                </a:cubicBezTo>
                <a:cubicBezTo>
                  <a:pt x="400" y="835"/>
                  <a:pt x="390" y="836"/>
                  <a:pt x="393" y="851"/>
                </a:cubicBezTo>
                <a:cubicBezTo>
                  <a:pt x="435" y="881"/>
                  <a:pt x="487" y="926"/>
                  <a:pt x="555" y="909"/>
                </a:cubicBezTo>
                <a:cubicBezTo>
                  <a:pt x="575" y="914"/>
                  <a:pt x="578" y="937"/>
                  <a:pt x="599" y="947"/>
                </a:cubicBezTo>
                <a:cubicBezTo>
                  <a:pt x="631" y="962"/>
                  <a:pt x="681" y="952"/>
                  <a:pt x="679" y="1006"/>
                </a:cubicBezTo>
                <a:cubicBezTo>
                  <a:pt x="706" y="1021"/>
                  <a:pt x="729" y="1043"/>
                  <a:pt x="761" y="1054"/>
                </a:cubicBezTo>
                <a:cubicBezTo>
                  <a:pt x="766" y="1042"/>
                  <a:pt x="766" y="1025"/>
                  <a:pt x="785" y="1026"/>
                </a:cubicBezTo>
                <a:cubicBezTo>
                  <a:pt x="802" y="1045"/>
                  <a:pt x="809" y="1073"/>
                  <a:pt x="806" y="1112"/>
                </a:cubicBezTo>
                <a:cubicBezTo>
                  <a:pt x="786" y="1140"/>
                  <a:pt x="754" y="1154"/>
                  <a:pt x="751" y="1198"/>
                </a:cubicBezTo>
                <a:cubicBezTo>
                  <a:pt x="749" y="1211"/>
                  <a:pt x="763" y="1207"/>
                  <a:pt x="761" y="1219"/>
                </a:cubicBezTo>
                <a:cubicBezTo>
                  <a:pt x="758" y="1231"/>
                  <a:pt x="742" y="1230"/>
                  <a:pt x="744" y="1247"/>
                </a:cubicBezTo>
                <a:cubicBezTo>
                  <a:pt x="777" y="1299"/>
                  <a:pt x="815" y="1347"/>
                  <a:pt x="840" y="1408"/>
                </a:cubicBezTo>
                <a:cubicBezTo>
                  <a:pt x="876" y="1443"/>
                  <a:pt x="916" y="1429"/>
                  <a:pt x="937" y="1470"/>
                </a:cubicBezTo>
                <a:cubicBezTo>
                  <a:pt x="961" y="1521"/>
                  <a:pt x="934" y="1601"/>
                  <a:pt x="951" y="1670"/>
                </a:cubicBezTo>
                <a:cubicBezTo>
                  <a:pt x="958" y="1699"/>
                  <a:pt x="967" y="1744"/>
                  <a:pt x="954" y="1777"/>
                </a:cubicBezTo>
                <a:cubicBezTo>
                  <a:pt x="977" y="1795"/>
                  <a:pt x="961" y="1852"/>
                  <a:pt x="988" y="1866"/>
                </a:cubicBezTo>
                <a:cubicBezTo>
                  <a:pt x="990" y="1860"/>
                  <a:pt x="984" y="1846"/>
                  <a:pt x="992" y="1846"/>
                </a:cubicBezTo>
                <a:cubicBezTo>
                  <a:pt x="997" y="1853"/>
                  <a:pt x="1000" y="1862"/>
                  <a:pt x="999" y="1877"/>
                </a:cubicBezTo>
                <a:cubicBezTo>
                  <a:pt x="998" y="1883"/>
                  <a:pt x="987" y="1879"/>
                  <a:pt x="985" y="1883"/>
                </a:cubicBezTo>
                <a:cubicBezTo>
                  <a:pt x="990" y="1897"/>
                  <a:pt x="991" y="1900"/>
                  <a:pt x="988" y="1918"/>
                </a:cubicBezTo>
                <a:cubicBezTo>
                  <a:pt x="991" y="1925"/>
                  <a:pt x="1005" y="1922"/>
                  <a:pt x="1006" y="1932"/>
                </a:cubicBezTo>
                <a:cubicBezTo>
                  <a:pt x="1002" y="1936"/>
                  <a:pt x="1002" y="1944"/>
                  <a:pt x="999" y="1949"/>
                </a:cubicBezTo>
                <a:cubicBezTo>
                  <a:pt x="1008" y="1968"/>
                  <a:pt x="1026" y="1978"/>
                  <a:pt x="1033" y="2000"/>
                </a:cubicBezTo>
                <a:cubicBezTo>
                  <a:pt x="1050" y="2007"/>
                  <a:pt x="1061" y="2018"/>
                  <a:pt x="1071" y="2031"/>
                </a:cubicBezTo>
                <a:cubicBezTo>
                  <a:pt x="1104" y="2037"/>
                  <a:pt x="1155" y="2080"/>
                  <a:pt x="1185" y="2045"/>
                </a:cubicBezTo>
                <a:cubicBezTo>
                  <a:pt x="1156" y="2027"/>
                  <a:pt x="1120" y="2015"/>
                  <a:pt x="1109" y="1980"/>
                </a:cubicBezTo>
                <a:cubicBezTo>
                  <a:pt x="1121" y="1968"/>
                  <a:pt x="1124" y="1947"/>
                  <a:pt x="1133" y="1932"/>
                </a:cubicBezTo>
                <a:cubicBezTo>
                  <a:pt x="1125" y="1920"/>
                  <a:pt x="1100" y="1925"/>
                  <a:pt x="1098" y="1908"/>
                </a:cubicBezTo>
                <a:cubicBezTo>
                  <a:pt x="1114" y="1894"/>
                  <a:pt x="1118" y="1870"/>
                  <a:pt x="1126" y="1849"/>
                </a:cubicBezTo>
                <a:cubicBezTo>
                  <a:pt x="1114" y="1847"/>
                  <a:pt x="1104" y="1843"/>
                  <a:pt x="1102" y="1832"/>
                </a:cubicBezTo>
                <a:cubicBezTo>
                  <a:pt x="1114" y="1831"/>
                  <a:pt x="1130" y="1834"/>
                  <a:pt x="1136" y="1828"/>
                </a:cubicBezTo>
                <a:cubicBezTo>
                  <a:pt x="1137" y="1818"/>
                  <a:pt x="1134" y="1803"/>
                  <a:pt x="1140" y="1797"/>
                </a:cubicBezTo>
                <a:cubicBezTo>
                  <a:pt x="1210" y="1808"/>
                  <a:pt x="1206" y="1745"/>
                  <a:pt x="1178" y="1725"/>
                </a:cubicBezTo>
                <a:cubicBezTo>
                  <a:pt x="1194" y="1726"/>
                  <a:pt x="1203" y="1734"/>
                  <a:pt x="1222" y="1732"/>
                </a:cubicBezTo>
                <a:cubicBezTo>
                  <a:pt x="1248" y="1725"/>
                  <a:pt x="1243" y="1695"/>
                  <a:pt x="1257" y="1670"/>
                </a:cubicBezTo>
                <a:cubicBezTo>
                  <a:pt x="1273" y="1642"/>
                  <a:pt x="1310" y="1628"/>
                  <a:pt x="1291" y="1581"/>
                </a:cubicBezTo>
                <a:cubicBezTo>
                  <a:pt x="1312" y="1557"/>
                  <a:pt x="1342" y="1542"/>
                  <a:pt x="1384" y="1539"/>
                </a:cubicBezTo>
                <a:cubicBezTo>
                  <a:pt x="1412" y="1502"/>
                  <a:pt x="1430" y="1451"/>
                  <a:pt x="1422" y="1388"/>
                </a:cubicBezTo>
                <a:cubicBezTo>
                  <a:pt x="1443" y="1347"/>
                  <a:pt x="1508" y="1309"/>
                  <a:pt x="1470" y="1250"/>
                </a:cubicBezTo>
                <a:close/>
                <a:moveTo>
                  <a:pt x="1240" y="118"/>
                </a:moveTo>
                <a:cubicBezTo>
                  <a:pt x="1240" y="121"/>
                  <a:pt x="1235" y="120"/>
                  <a:pt x="1233" y="121"/>
                </a:cubicBezTo>
                <a:cubicBezTo>
                  <a:pt x="1233" y="118"/>
                  <a:pt x="1237" y="118"/>
                  <a:pt x="1240" y="11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íŝľïḑe">
            <a:extLst>
              <a:ext uri="{FF2B5EF4-FFF2-40B4-BE49-F238E27FC236}">
                <a16:creationId xmlns:a16="http://schemas.microsoft.com/office/drawing/2014/main" id="{519C61A3-68D5-468F-9C4D-221721C21DC0}"/>
              </a:ext>
            </a:extLst>
          </p:cNvPr>
          <p:cNvSpPr/>
          <p:nvPr/>
        </p:nvSpPr>
        <p:spPr bwMode="auto">
          <a:xfrm>
            <a:off x="12829750" y="3066588"/>
            <a:ext cx="478105" cy="335036"/>
          </a:xfrm>
          <a:custGeom>
            <a:avLst/>
            <a:gdLst>
              <a:gd name="T0" fmla="*/ 59 w 289"/>
              <a:gd name="T1" fmla="*/ 79 h 203"/>
              <a:gd name="T2" fmla="*/ 0 w 289"/>
              <a:gd name="T3" fmla="*/ 52 h 203"/>
              <a:gd name="T4" fmla="*/ 17 w 289"/>
              <a:gd name="T5" fmla="*/ 86 h 203"/>
              <a:gd name="T6" fmla="*/ 107 w 289"/>
              <a:gd name="T7" fmla="*/ 138 h 203"/>
              <a:gd name="T8" fmla="*/ 90 w 289"/>
              <a:gd name="T9" fmla="*/ 165 h 203"/>
              <a:gd name="T10" fmla="*/ 145 w 289"/>
              <a:gd name="T11" fmla="*/ 179 h 203"/>
              <a:gd name="T12" fmla="*/ 200 w 289"/>
              <a:gd name="T13" fmla="*/ 155 h 203"/>
              <a:gd name="T14" fmla="*/ 241 w 289"/>
              <a:gd name="T15" fmla="*/ 193 h 203"/>
              <a:gd name="T16" fmla="*/ 289 w 289"/>
              <a:gd name="T17" fmla="*/ 203 h 203"/>
              <a:gd name="T18" fmla="*/ 245 w 289"/>
              <a:gd name="T19" fmla="*/ 148 h 203"/>
              <a:gd name="T20" fmla="*/ 251 w 289"/>
              <a:gd name="T21" fmla="*/ 127 h 203"/>
              <a:gd name="T22" fmla="*/ 214 w 289"/>
              <a:gd name="T23" fmla="*/ 93 h 203"/>
              <a:gd name="T24" fmla="*/ 59 w 289"/>
              <a:gd name="T25" fmla="*/ 7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9" h="203">
                <a:moveTo>
                  <a:pt x="59" y="79"/>
                </a:moveTo>
                <a:cubicBezTo>
                  <a:pt x="49" y="62"/>
                  <a:pt x="15" y="0"/>
                  <a:pt x="0" y="52"/>
                </a:cubicBezTo>
                <a:cubicBezTo>
                  <a:pt x="5" y="64"/>
                  <a:pt x="17" y="69"/>
                  <a:pt x="17" y="86"/>
                </a:cubicBezTo>
                <a:cubicBezTo>
                  <a:pt x="53" y="97"/>
                  <a:pt x="95" y="103"/>
                  <a:pt x="107" y="138"/>
                </a:cubicBezTo>
                <a:cubicBezTo>
                  <a:pt x="103" y="149"/>
                  <a:pt x="88" y="148"/>
                  <a:pt x="90" y="165"/>
                </a:cubicBezTo>
                <a:cubicBezTo>
                  <a:pt x="119" y="154"/>
                  <a:pt x="130" y="175"/>
                  <a:pt x="145" y="179"/>
                </a:cubicBezTo>
                <a:cubicBezTo>
                  <a:pt x="184" y="190"/>
                  <a:pt x="177" y="158"/>
                  <a:pt x="200" y="155"/>
                </a:cubicBezTo>
                <a:cubicBezTo>
                  <a:pt x="224" y="152"/>
                  <a:pt x="231" y="172"/>
                  <a:pt x="241" y="193"/>
                </a:cubicBezTo>
                <a:cubicBezTo>
                  <a:pt x="258" y="196"/>
                  <a:pt x="274" y="199"/>
                  <a:pt x="289" y="203"/>
                </a:cubicBezTo>
                <a:cubicBezTo>
                  <a:pt x="286" y="173"/>
                  <a:pt x="258" y="168"/>
                  <a:pt x="245" y="148"/>
                </a:cubicBezTo>
                <a:cubicBezTo>
                  <a:pt x="243" y="137"/>
                  <a:pt x="255" y="140"/>
                  <a:pt x="251" y="127"/>
                </a:cubicBezTo>
                <a:cubicBezTo>
                  <a:pt x="235" y="120"/>
                  <a:pt x="222" y="109"/>
                  <a:pt x="214" y="93"/>
                </a:cubicBezTo>
                <a:cubicBezTo>
                  <a:pt x="163" y="82"/>
                  <a:pt x="99" y="29"/>
                  <a:pt x="59" y="79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ṧļïḍè">
            <a:extLst>
              <a:ext uri="{FF2B5EF4-FFF2-40B4-BE49-F238E27FC236}">
                <a16:creationId xmlns:a16="http://schemas.microsoft.com/office/drawing/2014/main" id="{1A963F78-4AA3-4C56-BB67-64A506FDD7A3}"/>
              </a:ext>
            </a:extLst>
          </p:cNvPr>
          <p:cNvSpPr/>
          <p:nvPr/>
        </p:nvSpPr>
        <p:spPr bwMode="auto">
          <a:xfrm>
            <a:off x="12465738" y="3128162"/>
            <a:ext cx="119526" cy="135826"/>
          </a:xfrm>
          <a:custGeom>
            <a:avLst/>
            <a:gdLst>
              <a:gd name="T0" fmla="*/ 52 w 72"/>
              <a:gd name="T1" fmla="*/ 20 h 82"/>
              <a:gd name="T2" fmla="*/ 72 w 72"/>
              <a:gd name="T3" fmla="*/ 0 h 82"/>
              <a:gd name="T4" fmla="*/ 14 w 72"/>
              <a:gd name="T5" fmla="*/ 0 h 82"/>
              <a:gd name="T6" fmla="*/ 0 w 72"/>
              <a:gd name="T7" fmla="*/ 41 h 82"/>
              <a:gd name="T8" fmla="*/ 17 w 72"/>
              <a:gd name="T9" fmla="*/ 82 h 82"/>
              <a:gd name="T10" fmla="*/ 35 w 72"/>
              <a:gd name="T11" fmla="*/ 41 h 82"/>
              <a:gd name="T12" fmla="*/ 69 w 72"/>
              <a:gd name="T13" fmla="*/ 79 h 82"/>
              <a:gd name="T14" fmla="*/ 52 w 72"/>
              <a:gd name="T15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82">
                <a:moveTo>
                  <a:pt x="52" y="20"/>
                </a:moveTo>
                <a:cubicBezTo>
                  <a:pt x="63" y="18"/>
                  <a:pt x="70" y="11"/>
                  <a:pt x="72" y="0"/>
                </a:cubicBezTo>
                <a:cubicBezTo>
                  <a:pt x="45" y="4"/>
                  <a:pt x="37" y="13"/>
                  <a:pt x="14" y="0"/>
                </a:cubicBezTo>
                <a:cubicBezTo>
                  <a:pt x="13" y="17"/>
                  <a:pt x="4" y="27"/>
                  <a:pt x="0" y="41"/>
                </a:cubicBezTo>
                <a:cubicBezTo>
                  <a:pt x="16" y="45"/>
                  <a:pt x="4" y="76"/>
                  <a:pt x="17" y="82"/>
                </a:cubicBezTo>
                <a:cubicBezTo>
                  <a:pt x="31" y="76"/>
                  <a:pt x="21" y="47"/>
                  <a:pt x="35" y="41"/>
                </a:cubicBezTo>
                <a:cubicBezTo>
                  <a:pt x="42" y="58"/>
                  <a:pt x="44" y="80"/>
                  <a:pt x="69" y="79"/>
                </a:cubicBezTo>
                <a:cubicBezTo>
                  <a:pt x="72" y="50"/>
                  <a:pt x="56" y="42"/>
                  <a:pt x="52" y="20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iśḷiḓé">
            <a:extLst>
              <a:ext uri="{FF2B5EF4-FFF2-40B4-BE49-F238E27FC236}">
                <a16:creationId xmlns:a16="http://schemas.microsoft.com/office/drawing/2014/main" id="{B8FB9389-2260-47F4-8B7C-9E98FB41BDAD}"/>
              </a:ext>
            </a:extLst>
          </p:cNvPr>
          <p:cNvSpPr/>
          <p:nvPr/>
        </p:nvSpPr>
        <p:spPr bwMode="auto">
          <a:xfrm>
            <a:off x="13240847" y="3247688"/>
            <a:ext cx="76062" cy="48898"/>
          </a:xfrm>
          <a:custGeom>
            <a:avLst/>
            <a:gdLst>
              <a:gd name="T0" fmla="*/ 45 w 46"/>
              <a:gd name="T1" fmla="*/ 3 h 30"/>
              <a:gd name="T2" fmla="*/ 0 w 46"/>
              <a:gd name="T3" fmla="*/ 7 h 30"/>
              <a:gd name="T4" fmla="*/ 45 w 46"/>
              <a:gd name="T5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0">
                <a:moveTo>
                  <a:pt x="45" y="3"/>
                </a:moveTo>
                <a:cubicBezTo>
                  <a:pt x="39" y="0"/>
                  <a:pt x="11" y="4"/>
                  <a:pt x="0" y="7"/>
                </a:cubicBezTo>
                <a:cubicBezTo>
                  <a:pt x="4" y="27"/>
                  <a:pt x="46" y="30"/>
                  <a:pt x="45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í$líďe">
            <a:extLst>
              <a:ext uri="{FF2B5EF4-FFF2-40B4-BE49-F238E27FC236}">
                <a16:creationId xmlns:a16="http://schemas.microsoft.com/office/drawing/2014/main" id="{CB7F9BF4-C5C1-4C2D-A725-B6BA05915E58}"/>
              </a:ext>
            </a:extLst>
          </p:cNvPr>
          <p:cNvSpPr/>
          <p:nvPr/>
        </p:nvSpPr>
        <p:spPr bwMode="auto">
          <a:xfrm>
            <a:off x="12491092" y="3323750"/>
            <a:ext cx="45276" cy="32598"/>
          </a:xfrm>
          <a:custGeom>
            <a:avLst/>
            <a:gdLst>
              <a:gd name="T0" fmla="*/ 2 w 28"/>
              <a:gd name="T1" fmla="*/ 13 h 20"/>
              <a:gd name="T2" fmla="*/ 23 w 28"/>
              <a:gd name="T3" fmla="*/ 16 h 20"/>
              <a:gd name="T4" fmla="*/ 2 w 28"/>
              <a:gd name="T5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20">
                <a:moveTo>
                  <a:pt x="2" y="13"/>
                </a:moveTo>
                <a:cubicBezTo>
                  <a:pt x="3" y="20"/>
                  <a:pt x="17" y="14"/>
                  <a:pt x="23" y="16"/>
                </a:cubicBezTo>
                <a:cubicBezTo>
                  <a:pt x="28" y="4"/>
                  <a:pt x="0" y="0"/>
                  <a:pt x="2" y="1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iṡḻíḍé">
            <a:extLst>
              <a:ext uri="{FF2B5EF4-FFF2-40B4-BE49-F238E27FC236}">
                <a16:creationId xmlns:a16="http://schemas.microsoft.com/office/drawing/2014/main" id="{B846E668-142D-4D6C-97AA-F6E88853040E}"/>
              </a:ext>
            </a:extLst>
          </p:cNvPr>
          <p:cNvSpPr/>
          <p:nvPr/>
        </p:nvSpPr>
        <p:spPr bwMode="auto">
          <a:xfrm>
            <a:off x="12579832" y="3327372"/>
            <a:ext cx="90550" cy="63386"/>
          </a:xfrm>
          <a:custGeom>
            <a:avLst/>
            <a:gdLst>
              <a:gd name="T0" fmla="*/ 0 w 55"/>
              <a:gd name="T1" fmla="*/ 35 h 38"/>
              <a:gd name="T2" fmla="*/ 55 w 55"/>
              <a:gd name="T3" fmla="*/ 7 h 38"/>
              <a:gd name="T4" fmla="*/ 0 w 55"/>
              <a:gd name="T5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38">
                <a:moveTo>
                  <a:pt x="0" y="35"/>
                </a:moveTo>
                <a:cubicBezTo>
                  <a:pt x="18" y="38"/>
                  <a:pt x="40" y="18"/>
                  <a:pt x="55" y="7"/>
                </a:cubicBezTo>
                <a:cubicBezTo>
                  <a:pt x="33" y="0"/>
                  <a:pt x="9" y="18"/>
                  <a:pt x="0" y="35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$ḻidè">
            <a:extLst>
              <a:ext uri="{FF2B5EF4-FFF2-40B4-BE49-F238E27FC236}">
                <a16:creationId xmlns:a16="http://schemas.microsoft.com/office/drawing/2014/main" id="{D056A8B0-F8DF-4E14-82F0-6F733BB9A098}"/>
              </a:ext>
            </a:extLst>
          </p:cNvPr>
          <p:cNvSpPr/>
          <p:nvPr/>
        </p:nvSpPr>
        <p:spPr bwMode="auto">
          <a:xfrm>
            <a:off x="12467549" y="3356348"/>
            <a:ext cx="38032" cy="38032"/>
          </a:xfrm>
          <a:custGeom>
            <a:avLst/>
            <a:gdLst>
              <a:gd name="T0" fmla="*/ 2 w 23"/>
              <a:gd name="T1" fmla="*/ 3 h 23"/>
              <a:gd name="T2" fmla="*/ 23 w 23"/>
              <a:gd name="T3" fmla="*/ 10 h 23"/>
              <a:gd name="T4" fmla="*/ 2 w 23"/>
              <a:gd name="T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23">
                <a:moveTo>
                  <a:pt x="2" y="3"/>
                </a:moveTo>
                <a:cubicBezTo>
                  <a:pt x="0" y="15"/>
                  <a:pt x="20" y="23"/>
                  <a:pt x="23" y="10"/>
                </a:cubicBezTo>
                <a:cubicBezTo>
                  <a:pt x="17" y="7"/>
                  <a:pt x="14" y="0"/>
                  <a:pt x="2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ṣḻíḑé">
            <a:extLst>
              <a:ext uri="{FF2B5EF4-FFF2-40B4-BE49-F238E27FC236}">
                <a16:creationId xmlns:a16="http://schemas.microsoft.com/office/drawing/2014/main" id="{3AB7C8F5-0AF0-4647-8B12-9CCFFE7B33CD}"/>
              </a:ext>
            </a:extLst>
          </p:cNvPr>
          <p:cNvSpPr/>
          <p:nvPr/>
        </p:nvSpPr>
        <p:spPr bwMode="auto">
          <a:xfrm>
            <a:off x="12559910" y="3408868"/>
            <a:ext cx="852983" cy="751567"/>
          </a:xfrm>
          <a:custGeom>
            <a:avLst/>
            <a:gdLst>
              <a:gd name="T0" fmla="*/ 471 w 515"/>
              <a:gd name="T1" fmla="*/ 147 h 455"/>
              <a:gd name="T2" fmla="*/ 440 w 515"/>
              <a:gd name="T3" fmla="*/ 120 h 455"/>
              <a:gd name="T4" fmla="*/ 433 w 515"/>
              <a:gd name="T5" fmla="*/ 58 h 455"/>
              <a:gd name="T6" fmla="*/ 405 w 515"/>
              <a:gd name="T7" fmla="*/ 0 h 455"/>
              <a:gd name="T8" fmla="*/ 395 w 515"/>
              <a:gd name="T9" fmla="*/ 0 h 455"/>
              <a:gd name="T10" fmla="*/ 347 w 515"/>
              <a:gd name="T11" fmla="*/ 106 h 455"/>
              <a:gd name="T12" fmla="*/ 285 w 515"/>
              <a:gd name="T13" fmla="*/ 58 h 455"/>
              <a:gd name="T14" fmla="*/ 305 w 515"/>
              <a:gd name="T15" fmla="*/ 13 h 455"/>
              <a:gd name="T16" fmla="*/ 240 w 515"/>
              <a:gd name="T17" fmla="*/ 3 h 455"/>
              <a:gd name="T18" fmla="*/ 230 w 515"/>
              <a:gd name="T19" fmla="*/ 20 h 455"/>
              <a:gd name="T20" fmla="*/ 175 w 515"/>
              <a:gd name="T21" fmla="*/ 61 h 455"/>
              <a:gd name="T22" fmla="*/ 144 w 515"/>
              <a:gd name="T23" fmla="*/ 44 h 455"/>
              <a:gd name="T24" fmla="*/ 71 w 515"/>
              <a:gd name="T25" fmla="*/ 89 h 455"/>
              <a:gd name="T26" fmla="*/ 0 w 515"/>
              <a:gd name="T27" fmla="*/ 149 h 455"/>
              <a:gd name="T28" fmla="*/ 92 w 515"/>
              <a:gd name="T29" fmla="*/ 337 h 455"/>
              <a:gd name="T30" fmla="*/ 178 w 515"/>
              <a:gd name="T31" fmla="*/ 344 h 455"/>
              <a:gd name="T32" fmla="*/ 188 w 515"/>
              <a:gd name="T33" fmla="*/ 382 h 455"/>
              <a:gd name="T34" fmla="*/ 223 w 515"/>
              <a:gd name="T35" fmla="*/ 364 h 455"/>
              <a:gd name="T36" fmla="*/ 233 w 515"/>
              <a:gd name="T37" fmla="*/ 430 h 455"/>
              <a:gd name="T38" fmla="*/ 316 w 515"/>
              <a:gd name="T39" fmla="*/ 450 h 455"/>
              <a:gd name="T40" fmla="*/ 378 w 515"/>
              <a:gd name="T41" fmla="*/ 430 h 455"/>
              <a:gd name="T42" fmla="*/ 515 w 515"/>
              <a:gd name="T43" fmla="*/ 230 h 455"/>
              <a:gd name="T44" fmla="*/ 478 w 515"/>
              <a:gd name="T45" fmla="*/ 175 h 455"/>
              <a:gd name="T46" fmla="*/ 471 w 515"/>
              <a:gd name="T47" fmla="*/ 147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5" h="455">
                <a:moveTo>
                  <a:pt x="471" y="147"/>
                </a:moveTo>
                <a:cubicBezTo>
                  <a:pt x="462" y="136"/>
                  <a:pt x="446" y="135"/>
                  <a:pt x="440" y="120"/>
                </a:cubicBezTo>
                <a:cubicBezTo>
                  <a:pt x="432" y="103"/>
                  <a:pt x="438" y="79"/>
                  <a:pt x="433" y="58"/>
                </a:cubicBezTo>
                <a:cubicBezTo>
                  <a:pt x="404" y="54"/>
                  <a:pt x="418" y="23"/>
                  <a:pt x="405" y="0"/>
                </a:cubicBezTo>
                <a:cubicBezTo>
                  <a:pt x="402" y="0"/>
                  <a:pt x="398" y="0"/>
                  <a:pt x="395" y="0"/>
                </a:cubicBezTo>
                <a:cubicBezTo>
                  <a:pt x="371" y="27"/>
                  <a:pt x="383" y="90"/>
                  <a:pt x="347" y="106"/>
                </a:cubicBezTo>
                <a:cubicBezTo>
                  <a:pt x="326" y="90"/>
                  <a:pt x="298" y="82"/>
                  <a:pt x="285" y="58"/>
                </a:cubicBezTo>
                <a:cubicBezTo>
                  <a:pt x="296" y="47"/>
                  <a:pt x="310" y="29"/>
                  <a:pt x="305" y="13"/>
                </a:cubicBezTo>
                <a:cubicBezTo>
                  <a:pt x="279" y="22"/>
                  <a:pt x="261" y="10"/>
                  <a:pt x="240" y="3"/>
                </a:cubicBezTo>
                <a:cubicBezTo>
                  <a:pt x="232" y="4"/>
                  <a:pt x="241" y="22"/>
                  <a:pt x="230" y="20"/>
                </a:cubicBezTo>
                <a:cubicBezTo>
                  <a:pt x="199" y="8"/>
                  <a:pt x="197" y="53"/>
                  <a:pt x="175" y="61"/>
                </a:cubicBezTo>
                <a:cubicBezTo>
                  <a:pt x="165" y="55"/>
                  <a:pt x="159" y="45"/>
                  <a:pt x="144" y="44"/>
                </a:cubicBezTo>
                <a:cubicBezTo>
                  <a:pt x="109" y="49"/>
                  <a:pt x="113" y="92"/>
                  <a:pt x="71" y="89"/>
                </a:cubicBezTo>
                <a:cubicBezTo>
                  <a:pt x="66" y="127"/>
                  <a:pt x="34" y="139"/>
                  <a:pt x="0" y="149"/>
                </a:cubicBezTo>
                <a:cubicBezTo>
                  <a:pt x="26" y="214"/>
                  <a:pt x="56" y="277"/>
                  <a:pt x="92" y="337"/>
                </a:cubicBezTo>
                <a:cubicBezTo>
                  <a:pt x="122" y="330"/>
                  <a:pt x="154" y="330"/>
                  <a:pt x="178" y="344"/>
                </a:cubicBezTo>
                <a:cubicBezTo>
                  <a:pt x="180" y="358"/>
                  <a:pt x="192" y="362"/>
                  <a:pt x="188" y="382"/>
                </a:cubicBezTo>
                <a:cubicBezTo>
                  <a:pt x="205" y="381"/>
                  <a:pt x="208" y="367"/>
                  <a:pt x="223" y="364"/>
                </a:cubicBezTo>
                <a:cubicBezTo>
                  <a:pt x="221" y="395"/>
                  <a:pt x="242" y="400"/>
                  <a:pt x="233" y="430"/>
                </a:cubicBezTo>
                <a:cubicBezTo>
                  <a:pt x="257" y="455"/>
                  <a:pt x="291" y="434"/>
                  <a:pt x="316" y="450"/>
                </a:cubicBezTo>
                <a:cubicBezTo>
                  <a:pt x="331" y="438"/>
                  <a:pt x="352" y="431"/>
                  <a:pt x="378" y="430"/>
                </a:cubicBezTo>
                <a:cubicBezTo>
                  <a:pt x="420" y="359"/>
                  <a:pt x="510" y="337"/>
                  <a:pt x="515" y="230"/>
                </a:cubicBezTo>
                <a:cubicBezTo>
                  <a:pt x="507" y="210"/>
                  <a:pt x="488" y="196"/>
                  <a:pt x="478" y="175"/>
                </a:cubicBezTo>
                <a:cubicBezTo>
                  <a:pt x="474" y="168"/>
                  <a:pt x="476" y="155"/>
                  <a:pt x="471" y="147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ïśľíḑê">
            <a:extLst>
              <a:ext uri="{FF2B5EF4-FFF2-40B4-BE49-F238E27FC236}">
                <a16:creationId xmlns:a16="http://schemas.microsoft.com/office/drawing/2014/main" id="{623B8F7F-A4E6-4F76-81AD-D1202CC85F4F}"/>
              </a:ext>
            </a:extLst>
          </p:cNvPr>
          <p:cNvSpPr/>
          <p:nvPr/>
        </p:nvSpPr>
        <p:spPr bwMode="auto">
          <a:xfrm>
            <a:off x="12750066" y="3410678"/>
            <a:ext cx="23544" cy="21732"/>
          </a:xfrm>
          <a:custGeom>
            <a:avLst/>
            <a:gdLst>
              <a:gd name="T0" fmla="*/ 0 w 14"/>
              <a:gd name="T1" fmla="*/ 8 h 13"/>
              <a:gd name="T2" fmla="*/ 14 w 14"/>
              <a:gd name="T3" fmla="*/ 11 h 13"/>
              <a:gd name="T4" fmla="*/ 14 w 14"/>
              <a:gd name="T5" fmla="*/ 1 h 13"/>
              <a:gd name="T6" fmla="*/ 0 w 14"/>
              <a:gd name="T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3">
                <a:moveTo>
                  <a:pt x="0" y="8"/>
                </a:moveTo>
                <a:cubicBezTo>
                  <a:pt x="5" y="9"/>
                  <a:pt x="7" y="13"/>
                  <a:pt x="14" y="11"/>
                </a:cubicBezTo>
                <a:cubicBezTo>
                  <a:pt x="14" y="8"/>
                  <a:pt x="14" y="4"/>
                  <a:pt x="14" y="1"/>
                </a:cubicBezTo>
                <a:cubicBezTo>
                  <a:pt x="6" y="0"/>
                  <a:pt x="1" y="2"/>
                  <a:pt x="0" y="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ṣľidé">
            <a:extLst>
              <a:ext uri="{FF2B5EF4-FFF2-40B4-BE49-F238E27FC236}">
                <a16:creationId xmlns:a16="http://schemas.microsoft.com/office/drawing/2014/main" id="{57BF99F7-0DB2-425F-9FED-7572B18772D0}"/>
              </a:ext>
            </a:extLst>
          </p:cNvPr>
          <p:cNvSpPr/>
          <p:nvPr/>
        </p:nvSpPr>
        <p:spPr bwMode="auto">
          <a:xfrm>
            <a:off x="12938410" y="4187600"/>
            <a:ext cx="106850" cy="85118"/>
          </a:xfrm>
          <a:custGeom>
            <a:avLst/>
            <a:gdLst>
              <a:gd name="T0" fmla="*/ 9 w 64"/>
              <a:gd name="T1" fmla="*/ 51 h 51"/>
              <a:gd name="T2" fmla="*/ 64 w 64"/>
              <a:gd name="T3" fmla="*/ 9 h 51"/>
              <a:gd name="T4" fmla="*/ 9 w 64"/>
              <a:gd name="T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51">
                <a:moveTo>
                  <a:pt x="9" y="51"/>
                </a:moveTo>
                <a:cubicBezTo>
                  <a:pt x="41" y="51"/>
                  <a:pt x="58" y="36"/>
                  <a:pt x="64" y="9"/>
                </a:cubicBezTo>
                <a:cubicBezTo>
                  <a:pt x="21" y="0"/>
                  <a:pt x="0" y="15"/>
                  <a:pt x="9" y="51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şḷíḓe">
            <a:extLst>
              <a:ext uri="{FF2B5EF4-FFF2-40B4-BE49-F238E27FC236}">
                <a16:creationId xmlns:a16="http://schemas.microsoft.com/office/drawing/2014/main" id="{EA8BD75B-4B59-4577-8F71-F28D741936B7}"/>
              </a:ext>
            </a:extLst>
          </p:cNvPr>
          <p:cNvSpPr/>
          <p:nvPr/>
        </p:nvSpPr>
        <p:spPr bwMode="auto">
          <a:xfrm>
            <a:off x="17145372" y="3495796"/>
            <a:ext cx="432830" cy="434641"/>
          </a:xfrm>
          <a:custGeom>
            <a:avLst/>
            <a:gdLst>
              <a:gd name="T0" fmla="*/ 262 w 262"/>
              <a:gd name="T1" fmla="*/ 17 h 263"/>
              <a:gd name="T2" fmla="*/ 228 w 262"/>
              <a:gd name="T3" fmla="*/ 122 h 263"/>
              <a:gd name="T4" fmla="*/ 157 w 262"/>
              <a:gd name="T5" fmla="*/ 210 h 263"/>
              <a:gd name="T6" fmla="*/ 0 w 262"/>
              <a:gd name="T7" fmla="*/ 240 h 263"/>
              <a:gd name="T8" fmla="*/ 43 w 262"/>
              <a:gd name="T9" fmla="*/ 150 h 263"/>
              <a:gd name="T10" fmla="*/ 110 w 262"/>
              <a:gd name="T11" fmla="*/ 68 h 263"/>
              <a:gd name="T12" fmla="*/ 262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262" y="17"/>
                </a:moveTo>
                <a:cubicBezTo>
                  <a:pt x="261" y="52"/>
                  <a:pt x="245" y="88"/>
                  <a:pt x="228" y="122"/>
                </a:cubicBezTo>
                <a:cubicBezTo>
                  <a:pt x="209" y="155"/>
                  <a:pt x="188" y="187"/>
                  <a:pt x="157" y="210"/>
                </a:cubicBezTo>
                <a:cubicBezTo>
                  <a:pt x="97" y="257"/>
                  <a:pt x="39" y="263"/>
                  <a:pt x="0" y="240"/>
                </a:cubicBezTo>
                <a:cubicBezTo>
                  <a:pt x="8" y="210"/>
                  <a:pt x="24" y="179"/>
                  <a:pt x="43" y="150"/>
                </a:cubicBezTo>
                <a:cubicBezTo>
                  <a:pt x="60" y="120"/>
                  <a:pt x="83" y="92"/>
                  <a:pt x="110" y="68"/>
                </a:cubicBezTo>
                <a:cubicBezTo>
                  <a:pt x="166" y="20"/>
                  <a:pt x="221" y="0"/>
                  <a:pt x="262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išľïḓe">
            <a:extLst>
              <a:ext uri="{FF2B5EF4-FFF2-40B4-BE49-F238E27FC236}">
                <a16:creationId xmlns:a16="http://schemas.microsoft.com/office/drawing/2014/main" id="{BC05A699-2C00-4B06-88CC-D34727133EA3}"/>
              </a:ext>
            </a:extLst>
          </p:cNvPr>
          <p:cNvSpPr/>
          <p:nvPr/>
        </p:nvSpPr>
        <p:spPr bwMode="auto">
          <a:xfrm>
            <a:off x="16947973" y="3975712"/>
            <a:ext cx="488971" cy="383933"/>
          </a:xfrm>
          <a:custGeom>
            <a:avLst/>
            <a:gdLst>
              <a:gd name="T0" fmla="*/ 296 w 296"/>
              <a:gd name="T1" fmla="*/ 24 h 233"/>
              <a:gd name="T2" fmla="*/ 160 w 296"/>
              <a:gd name="T3" fmla="*/ 197 h 233"/>
              <a:gd name="T4" fmla="*/ 0 w 296"/>
              <a:gd name="T5" fmla="*/ 199 h 233"/>
              <a:gd name="T6" fmla="*/ 25 w 296"/>
              <a:gd name="T7" fmla="*/ 158 h 233"/>
              <a:gd name="T8" fmla="*/ 56 w 296"/>
              <a:gd name="T9" fmla="*/ 117 h 233"/>
              <a:gd name="T10" fmla="*/ 139 w 296"/>
              <a:gd name="T11" fmla="*/ 49 h 233"/>
              <a:gd name="T12" fmla="*/ 296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296" y="24"/>
                </a:moveTo>
                <a:cubicBezTo>
                  <a:pt x="280" y="93"/>
                  <a:pt x="222" y="159"/>
                  <a:pt x="160" y="197"/>
                </a:cubicBezTo>
                <a:cubicBezTo>
                  <a:pt x="94" y="233"/>
                  <a:pt x="33" y="228"/>
                  <a:pt x="0" y="199"/>
                </a:cubicBezTo>
                <a:cubicBezTo>
                  <a:pt x="7" y="185"/>
                  <a:pt x="15" y="171"/>
                  <a:pt x="25" y="158"/>
                </a:cubicBezTo>
                <a:cubicBezTo>
                  <a:pt x="36" y="145"/>
                  <a:pt x="45" y="130"/>
                  <a:pt x="56" y="117"/>
                </a:cubicBezTo>
                <a:cubicBezTo>
                  <a:pt x="79" y="91"/>
                  <a:pt x="107" y="68"/>
                  <a:pt x="139" y="49"/>
                </a:cubicBezTo>
                <a:cubicBezTo>
                  <a:pt x="200" y="11"/>
                  <a:pt x="257" y="0"/>
                  <a:pt x="296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îṧ1íḍe">
            <a:extLst>
              <a:ext uri="{FF2B5EF4-FFF2-40B4-BE49-F238E27FC236}">
                <a16:creationId xmlns:a16="http://schemas.microsoft.com/office/drawing/2014/main" id="{5BACE601-871C-4719-946C-D5009F9DDBA4}"/>
              </a:ext>
            </a:extLst>
          </p:cNvPr>
          <p:cNvSpPr/>
          <p:nvPr/>
        </p:nvSpPr>
        <p:spPr bwMode="auto">
          <a:xfrm>
            <a:off x="16683566" y="4424840"/>
            <a:ext cx="530625" cy="335036"/>
          </a:xfrm>
          <a:custGeom>
            <a:avLst/>
            <a:gdLst>
              <a:gd name="T0" fmla="*/ 321 w 321"/>
              <a:gd name="T1" fmla="*/ 31 h 203"/>
              <a:gd name="T2" fmla="*/ 255 w 321"/>
              <a:gd name="T3" fmla="*/ 119 h 203"/>
              <a:gd name="T4" fmla="*/ 157 w 321"/>
              <a:gd name="T5" fmla="*/ 177 h 203"/>
              <a:gd name="T6" fmla="*/ 0 w 321"/>
              <a:gd name="T7" fmla="*/ 152 h 203"/>
              <a:gd name="T8" fmla="*/ 69 w 321"/>
              <a:gd name="T9" fmla="*/ 81 h 203"/>
              <a:gd name="T10" fmla="*/ 162 w 321"/>
              <a:gd name="T11" fmla="*/ 28 h 203"/>
              <a:gd name="T12" fmla="*/ 321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321" y="31"/>
                </a:moveTo>
                <a:cubicBezTo>
                  <a:pt x="306" y="62"/>
                  <a:pt x="284" y="93"/>
                  <a:pt x="255" y="119"/>
                </a:cubicBezTo>
                <a:cubicBezTo>
                  <a:pt x="226" y="144"/>
                  <a:pt x="192" y="164"/>
                  <a:pt x="157" y="177"/>
                </a:cubicBezTo>
                <a:cubicBezTo>
                  <a:pt x="88" y="203"/>
                  <a:pt x="28" y="187"/>
                  <a:pt x="0" y="152"/>
                </a:cubicBezTo>
                <a:cubicBezTo>
                  <a:pt x="20" y="129"/>
                  <a:pt x="41" y="102"/>
                  <a:pt x="69" y="81"/>
                </a:cubicBezTo>
                <a:cubicBezTo>
                  <a:pt x="96" y="59"/>
                  <a:pt x="130" y="42"/>
                  <a:pt x="162" y="28"/>
                </a:cubicBezTo>
                <a:cubicBezTo>
                  <a:pt x="227" y="0"/>
                  <a:pt x="288" y="1"/>
                  <a:pt x="321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şļîḍé">
            <a:extLst>
              <a:ext uri="{FF2B5EF4-FFF2-40B4-BE49-F238E27FC236}">
                <a16:creationId xmlns:a16="http://schemas.microsoft.com/office/drawing/2014/main" id="{52D9BBBC-E8DF-47EE-AA82-BC4C621F1278}"/>
              </a:ext>
            </a:extLst>
          </p:cNvPr>
          <p:cNvSpPr/>
          <p:nvPr/>
        </p:nvSpPr>
        <p:spPr bwMode="auto">
          <a:xfrm>
            <a:off x="16359396" y="4812395"/>
            <a:ext cx="555979" cy="287950"/>
          </a:xfrm>
          <a:custGeom>
            <a:avLst/>
            <a:gdLst>
              <a:gd name="T0" fmla="*/ 337 w 337"/>
              <a:gd name="T1" fmla="*/ 47 h 174"/>
              <a:gd name="T2" fmla="*/ 256 w 337"/>
              <a:gd name="T3" fmla="*/ 122 h 174"/>
              <a:gd name="T4" fmla="*/ 205 w 337"/>
              <a:gd name="T5" fmla="*/ 148 h 174"/>
              <a:gd name="T6" fmla="*/ 149 w 337"/>
              <a:gd name="T7" fmla="*/ 162 h 174"/>
              <a:gd name="T8" fmla="*/ 0 w 337"/>
              <a:gd name="T9" fmla="*/ 112 h 174"/>
              <a:gd name="T10" fmla="*/ 80 w 337"/>
              <a:gd name="T11" fmla="*/ 53 h 174"/>
              <a:gd name="T12" fmla="*/ 129 w 337"/>
              <a:gd name="T13" fmla="*/ 32 h 174"/>
              <a:gd name="T14" fmla="*/ 180 w 337"/>
              <a:gd name="T15" fmla="*/ 16 h 174"/>
              <a:gd name="T16" fmla="*/ 337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337" y="47"/>
                </a:moveTo>
                <a:cubicBezTo>
                  <a:pt x="316" y="75"/>
                  <a:pt x="288" y="101"/>
                  <a:pt x="256" y="122"/>
                </a:cubicBezTo>
                <a:cubicBezTo>
                  <a:pt x="241" y="133"/>
                  <a:pt x="223" y="141"/>
                  <a:pt x="205" y="148"/>
                </a:cubicBezTo>
                <a:cubicBezTo>
                  <a:pt x="187" y="154"/>
                  <a:pt x="168" y="159"/>
                  <a:pt x="149" y="162"/>
                </a:cubicBezTo>
                <a:cubicBezTo>
                  <a:pt x="75" y="174"/>
                  <a:pt x="22" y="151"/>
                  <a:pt x="0" y="112"/>
                </a:cubicBezTo>
                <a:cubicBezTo>
                  <a:pt x="21" y="89"/>
                  <a:pt x="48" y="69"/>
                  <a:pt x="80" y="53"/>
                </a:cubicBezTo>
                <a:cubicBezTo>
                  <a:pt x="95" y="45"/>
                  <a:pt x="112" y="38"/>
                  <a:pt x="129" y="32"/>
                </a:cubicBezTo>
                <a:cubicBezTo>
                  <a:pt x="145" y="26"/>
                  <a:pt x="162" y="20"/>
                  <a:pt x="180" y="16"/>
                </a:cubicBezTo>
                <a:cubicBezTo>
                  <a:pt x="250" y="0"/>
                  <a:pt x="310" y="12"/>
                  <a:pt x="337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îŝḻiḍê">
            <a:extLst>
              <a:ext uri="{FF2B5EF4-FFF2-40B4-BE49-F238E27FC236}">
                <a16:creationId xmlns:a16="http://schemas.microsoft.com/office/drawing/2014/main" id="{75CF6FAB-EE12-44F1-AA0A-4A2CA18C61E7}"/>
              </a:ext>
            </a:extLst>
          </p:cNvPr>
          <p:cNvSpPr/>
          <p:nvPr/>
        </p:nvSpPr>
        <p:spPr bwMode="auto">
          <a:xfrm>
            <a:off x="15980897" y="5147431"/>
            <a:ext cx="570467" cy="235430"/>
          </a:xfrm>
          <a:custGeom>
            <a:avLst/>
            <a:gdLst>
              <a:gd name="T0" fmla="*/ 345 w 345"/>
              <a:gd name="T1" fmla="*/ 61 h 142"/>
              <a:gd name="T2" fmla="*/ 251 w 345"/>
              <a:gd name="T3" fmla="*/ 120 h 142"/>
              <a:gd name="T4" fmla="*/ 197 w 345"/>
              <a:gd name="T5" fmla="*/ 138 h 142"/>
              <a:gd name="T6" fmla="*/ 140 w 345"/>
              <a:gd name="T7" fmla="*/ 142 h 142"/>
              <a:gd name="T8" fmla="*/ 0 w 345"/>
              <a:gd name="T9" fmla="*/ 66 h 142"/>
              <a:gd name="T10" fmla="*/ 90 w 345"/>
              <a:gd name="T11" fmla="*/ 23 h 142"/>
              <a:gd name="T12" fmla="*/ 194 w 345"/>
              <a:gd name="T13" fmla="*/ 3 h 142"/>
              <a:gd name="T14" fmla="*/ 345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345" y="61"/>
                </a:moveTo>
                <a:cubicBezTo>
                  <a:pt x="319" y="84"/>
                  <a:pt x="287" y="105"/>
                  <a:pt x="251" y="120"/>
                </a:cubicBezTo>
                <a:cubicBezTo>
                  <a:pt x="234" y="127"/>
                  <a:pt x="215" y="133"/>
                  <a:pt x="197" y="138"/>
                </a:cubicBezTo>
                <a:cubicBezTo>
                  <a:pt x="178" y="141"/>
                  <a:pt x="159" y="142"/>
                  <a:pt x="140" y="142"/>
                </a:cubicBezTo>
                <a:cubicBezTo>
                  <a:pt x="64" y="140"/>
                  <a:pt x="15" y="108"/>
                  <a:pt x="0" y="66"/>
                </a:cubicBezTo>
                <a:cubicBezTo>
                  <a:pt x="26" y="47"/>
                  <a:pt x="56" y="33"/>
                  <a:pt x="90" y="23"/>
                </a:cubicBezTo>
                <a:cubicBezTo>
                  <a:pt x="124" y="13"/>
                  <a:pt x="158" y="4"/>
                  <a:pt x="194" y="3"/>
                </a:cubicBezTo>
                <a:cubicBezTo>
                  <a:pt x="267" y="0"/>
                  <a:pt x="324" y="22"/>
                  <a:pt x="345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iŝlíḍe">
            <a:extLst>
              <a:ext uri="{FF2B5EF4-FFF2-40B4-BE49-F238E27FC236}">
                <a16:creationId xmlns:a16="http://schemas.microsoft.com/office/drawing/2014/main" id="{C956DDD3-E36A-4114-B53F-B8B7846DFE2B}"/>
              </a:ext>
            </a:extLst>
          </p:cNvPr>
          <p:cNvSpPr/>
          <p:nvPr/>
        </p:nvSpPr>
        <p:spPr bwMode="auto">
          <a:xfrm>
            <a:off x="15567988" y="5391916"/>
            <a:ext cx="563223" cy="233620"/>
          </a:xfrm>
          <a:custGeom>
            <a:avLst/>
            <a:gdLst>
              <a:gd name="T0" fmla="*/ 340 w 340"/>
              <a:gd name="T1" fmla="*/ 88 h 141"/>
              <a:gd name="T2" fmla="*/ 238 w 340"/>
              <a:gd name="T3" fmla="*/ 130 h 141"/>
              <a:gd name="T4" fmla="*/ 124 w 340"/>
              <a:gd name="T5" fmla="*/ 134 h 141"/>
              <a:gd name="T6" fmla="*/ 0 w 340"/>
              <a:gd name="T7" fmla="*/ 34 h 141"/>
              <a:gd name="T8" fmla="*/ 95 w 340"/>
              <a:gd name="T9" fmla="*/ 7 h 141"/>
              <a:gd name="T10" fmla="*/ 202 w 340"/>
              <a:gd name="T11" fmla="*/ 6 h 141"/>
              <a:gd name="T12" fmla="*/ 340 w 340"/>
              <a:gd name="T13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141">
                <a:moveTo>
                  <a:pt x="340" y="88"/>
                </a:moveTo>
                <a:cubicBezTo>
                  <a:pt x="312" y="110"/>
                  <a:pt x="275" y="122"/>
                  <a:pt x="238" y="130"/>
                </a:cubicBezTo>
                <a:cubicBezTo>
                  <a:pt x="200" y="138"/>
                  <a:pt x="161" y="141"/>
                  <a:pt x="124" y="134"/>
                </a:cubicBezTo>
                <a:cubicBezTo>
                  <a:pt x="50" y="118"/>
                  <a:pt x="7" y="78"/>
                  <a:pt x="0" y="34"/>
                </a:cubicBezTo>
                <a:cubicBezTo>
                  <a:pt x="28" y="20"/>
                  <a:pt x="61" y="13"/>
                  <a:pt x="95" y="7"/>
                </a:cubicBezTo>
                <a:cubicBezTo>
                  <a:pt x="129" y="1"/>
                  <a:pt x="166" y="0"/>
                  <a:pt x="202" y="6"/>
                </a:cubicBezTo>
                <a:cubicBezTo>
                  <a:pt x="275" y="17"/>
                  <a:pt x="325" y="44"/>
                  <a:pt x="340" y="8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ṡḻîḋê">
            <a:extLst>
              <a:ext uri="{FF2B5EF4-FFF2-40B4-BE49-F238E27FC236}">
                <a16:creationId xmlns:a16="http://schemas.microsoft.com/office/drawing/2014/main" id="{AE61D0F9-6A9F-499D-BCEC-15AD8466F9D5}"/>
              </a:ext>
            </a:extLst>
          </p:cNvPr>
          <p:cNvSpPr/>
          <p:nvPr/>
        </p:nvSpPr>
        <p:spPr bwMode="auto">
          <a:xfrm>
            <a:off x="15126103" y="5547663"/>
            <a:ext cx="537869" cy="255352"/>
          </a:xfrm>
          <a:custGeom>
            <a:avLst/>
            <a:gdLst>
              <a:gd name="T0" fmla="*/ 325 w 325"/>
              <a:gd name="T1" fmla="*/ 122 h 154"/>
              <a:gd name="T2" fmla="*/ 105 w 325"/>
              <a:gd name="T3" fmla="*/ 130 h 154"/>
              <a:gd name="T4" fmla="*/ 26 w 325"/>
              <a:gd name="T5" fmla="*/ 77 h 154"/>
              <a:gd name="T6" fmla="*/ 0 w 325"/>
              <a:gd name="T7" fmla="*/ 11 h 154"/>
              <a:gd name="T8" fmla="*/ 48 w 325"/>
              <a:gd name="T9" fmla="*/ 4 h 154"/>
              <a:gd name="T10" fmla="*/ 98 w 325"/>
              <a:gd name="T11" fmla="*/ 0 h 154"/>
              <a:gd name="T12" fmla="*/ 204 w 325"/>
              <a:gd name="T13" fmla="*/ 19 h 154"/>
              <a:gd name="T14" fmla="*/ 325 w 325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154">
                <a:moveTo>
                  <a:pt x="325" y="122"/>
                </a:moveTo>
                <a:cubicBezTo>
                  <a:pt x="262" y="154"/>
                  <a:pt x="175" y="154"/>
                  <a:pt x="105" y="130"/>
                </a:cubicBezTo>
                <a:cubicBezTo>
                  <a:pt x="70" y="119"/>
                  <a:pt x="43" y="99"/>
                  <a:pt x="26" y="77"/>
                </a:cubicBezTo>
                <a:cubicBezTo>
                  <a:pt x="8" y="56"/>
                  <a:pt x="0" y="33"/>
                  <a:pt x="0" y="11"/>
                </a:cubicBezTo>
                <a:cubicBezTo>
                  <a:pt x="15" y="7"/>
                  <a:pt x="31" y="5"/>
                  <a:pt x="48" y="4"/>
                </a:cubicBezTo>
                <a:cubicBezTo>
                  <a:pt x="64" y="1"/>
                  <a:pt x="81" y="0"/>
                  <a:pt x="98" y="0"/>
                </a:cubicBezTo>
                <a:cubicBezTo>
                  <a:pt x="133" y="1"/>
                  <a:pt x="169" y="7"/>
                  <a:pt x="204" y="19"/>
                </a:cubicBezTo>
                <a:cubicBezTo>
                  <a:pt x="273" y="40"/>
                  <a:pt x="318" y="77"/>
                  <a:pt x="325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šľiďé">
            <a:extLst>
              <a:ext uri="{FF2B5EF4-FFF2-40B4-BE49-F238E27FC236}">
                <a16:creationId xmlns:a16="http://schemas.microsoft.com/office/drawing/2014/main" id="{E8523122-8187-4024-A7B9-9397286FB9BF}"/>
              </a:ext>
            </a:extLst>
          </p:cNvPr>
          <p:cNvSpPr/>
          <p:nvPr/>
        </p:nvSpPr>
        <p:spPr bwMode="auto">
          <a:xfrm>
            <a:off x="14658864" y="5600182"/>
            <a:ext cx="512515" cy="297005"/>
          </a:xfrm>
          <a:custGeom>
            <a:avLst/>
            <a:gdLst>
              <a:gd name="T0" fmla="*/ 309 w 310"/>
              <a:gd name="T1" fmla="*/ 169 h 179"/>
              <a:gd name="T2" fmla="*/ 199 w 310"/>
              <a:gd name="T3" fmla="*/ 175 h 179"/>
              <a:gd name="T4" fmla="*/ 91 w 310"/>
              <a:gd name="T5" fmla="*/ 137 h 179"/>
              <a:gd name="T6" fmla="*/ 8 w 310"/>
              <a:gd name="T7" fmla="*/ 4 h 179"/>
              <a:gd name="T8" fmla="*/ 106 w 310"/>
              <a:gd name="T9" fmla="*/ 9 h 179"/>
              <a:gd name="T10" fmla="*/ 207 w 310"/>
              <a:gd name="T11" fmla="*/ 45 h 179"/>
              <a:gd name="T12" fmla="*/ 309 w 310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179">
                <a:moveTo>
                  <a:pt x="309" y="169"/>
                </a:moveTo>
                <a:cubicBezTo>
                  <a:pt x="275" y="177"/>
                  <a:pt x="236" y="179"/>
                  <a:pt x="199" y="175"/>
                </a:cubicBezTo>
                <a:cubicBezTo>
                  <a:pt x="161" y="170"/>
                  <a:pt x="123" y="156"/>
                  <a:pt x="91" y="137"/>
                </a:cubicBezTo>
                <a:cubicBezTo>
                  <a:pt x="26" y="100"/>
                  <a:pt x="0" y="48"/>
                  <a:pt x="8" y="4"/>
                </a:cubicBezTo>
                <a:cubicBezTo>
                  <a:pt x="39" y="0"/>
                  <a:pt x="72" y="1"/>
                  <a:pt x="106" y="9"/>
                </a:cubicBezTo>
                <a:cubicBezTo>
                  <a:pt x="141" y="16"/>
                  <a:pt x="175" y="31"/>
                  <a:pt x="207" y="45"/>
                </a:cubicBezTo>
                <a:cubicBezTo>
                  <a:pt x="271" y="77"/>
                  <a:pt x="310" y="124"/>
                  <a:pt x="309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îṩlíḍe">
            <a:extLst>
              <a:ext uri="{FF2B5EF4-FFF2-40B4-BE49-F238E27FC236}">
                <a16:creationId xmlns:a16="http://schemas.microsoft.com/office/drawing/2014/main" id="{A78BCD71-E346-48DC-A9C6-DD8E56D97818}"/>
              </a:ext>
            </a:extLst>
          </p:cNvPr>
          <p:cNvSpPr/>
          <p:nvPr/>
        </p:nvSpPr>
        <p:spPr bwMode="auto">
          <a:xfrm>
            <a:off x="16931673" y="3403434"/>
            <a:ext cx="249919" cy="487161"/>
          </a:xfrm>
          <a:custGeom>
            <a:avLst/>
            <a:gdLst>
              <a:gd name="T0" fmla="*/ 127 w 151"/>
              <a:gd name="T1" fmla="*/ 295 h 295"/>
              <a:gd name="T2" fmla="*/ 23 w 151"/>
              <a:gd name="T3" fmla="*/ 181 h 295"/>
              <a:gd name="T4" fmla="*/ 3 w 151"/>
              <a:gd name="T5" fmla="*/ 87 h 295"/>
              <a:gd name="T6" fmla="*/ 13 w 151"/>
              <a:gd name="T7" fmla="*/ 0 h 295"/>
              <a:gd name="T8" fmla="*/ 131 w 151"/>
              <a:gd name="T9" fmla="*/ 98 h 295"/>
              <a:gd name="T10" fmla="*/ 151 w 151"/>
              <a:gd name="T11" fmla="*/ 200 h 295"/>
              <a:gd name="T12" fmla="*/ 127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127" y="295"/>
                </a:moveTo>
                <a:cubicBezTo>
                  <a:pt x="83" y="287"/>
                  <a:pt x="44" y="243"/>
                  <a:pt x="23" y="181"/>
                </a:cubicBezTo>
                <a:cubicBezTo>
                  <a:pt x="13" y="150"/>
                  <a:pt x="3" y="117"/>
                  <a:pt x="3" y="87"/>
                </a:cubicBezTo>
                <a:cubicBezTo>
                  <a:pt x="0" y="55"/>
                  <a:pt x="7" y="27"/>
                  <a:pt x="13" y="0"/>
                </a:cubicBezTo>
                <a:cubicBezTo>
                  <a:pt x="57" y="1"/>
                  <a:pt x="107" y="34"/>
                  <a:pt x="131" y="98"/>
                </a:cubicBezTo>
                <a:cubicBezTo>
                  <a:pt x="144" y="130"/>
                  <a:pt x="151" y="165"/>
                  <a:pt x="151" y="200"/>
                </a:cubicBezTo>
                <a:cubicBezTo>
                  <a:pt x="150" y="234"/>
                  <a:pt x="140" y="267"/>
                  <a:pt x="127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sļiḑe">
            <a:extLst>
              <a:ext uri="{FF2B5EF4-FFF2-40B4-BE49-F238E27FC236}">
                <a16:creationId xmlns:a16="http://schemas.microsoft.com/office/drawing/2014/main" id="{EE70D929-79F9-4739-A3B7-AC077258546F}"/>
              </a:ext>
            </a:extLst>
          </p:cNvPr>
          <p:cNvSpPr/>
          <p:nvPr/>
        </p:nvSpPr>
        <p:spPr bwMode="auto">
          <a:xfrm>
            <a:off x="16781360" y="3787367"/>
            <a:ext cx="239052" cy="514325"/>
          </a:xfrm>
          <a:custGeom>
            <a:avLst/>
            <a:gdLst>
              <a:gd name="T0" fmla="*/ 137 w 144"/>
              <a:gd name="T1" fmla="*/ 118 h 311"/>
              <a:gd name="T2" fmla="*/ 137 w 144"/>
              <a:gd name="T3" fmla="*/ 221 h 311"/>
              <a:gd name="T4" fmla="*/ 123 w 144"/>
              <a:gd name="T5" fmla="*/ 270 h 311"/>
              <a:gd name="T6" fmla="*/ 98 w 144"/>
              <a:gd name="T7" fmla="*/ 311 h 311"/>
              <a:gd name="T8" fmla="*/ 15 w 144"/>
              <a:gd name="T9" fmla="*/ 181 h 311"/>
              <a:gd name="T10" fmla="*/ 36 w 144"/>
              <a:gd name="T11" fmla="*/ 0 h 311"/>
              <a:gd name="T12" fmla="*/ 13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137" y="118"/>
                </a:moveTo>
                <a:cubicBezTo>
                  <a:pt x="144" y="151"/>
                  <a:pt x="144" y="187"/>
                  <a:pt x="137" y="221"/>
                </a:cubicBezTo>
                <a:cubicBezTo>
                  <a:pt x="134" y="238"/>
                  <a:pt x="130" y="255"/>
                  <a:pt x="123" y="270"/>
                </a:cubicBezTo>
                <a:cubicBezTo>
                  <a:pt x="116" y="285"/>
                  <a:pt x="108" y="299"/>
                  <a:pt x="98" y="311"/>
                </a:cubicBezTo>
                <a:cubicBezTo>
                  <a:pt x="56" y="295"/>
                  <a:pt x="27" y="247"/>
                  <a:pt x="15" y="181"/>
                </a:cubicBezTo>
                <a:cubicBezTo>
                  <a:pt x="0" y="113"/>
                  <a:pt x="15" y="50"/>
                  <a:pt x="36" y="0"/>
                </a:cubicBezTo>
                <a:cubicBezTo>
                  <a:pt x="79" y="9"/>
                  <a:pt x="122" y="50"/>
                  <a:pt x="13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íšľîḓe">
            <a:extLst>
              <a:ext uri="{FF2B5EF4-FFF2-40B4-BE49-F238E27FC236}">
                <a16:creationId xmlns:a16="http://schemas.microsoft.com/office/drawing/2014/main" id="{EC4438EB-80F4-4BE7-B3A5-7D6FE868465F}"/>
              </a:ext>
            </a:extLst>
          </p:cNvPr>
          <p:cNvSpPr/>
          <p:nvPr/>
        </p:nvSpPr>
        <p:spPr bwMode="auto">
          <a:xfrm>
            <a:off x="16578528" y="4149568"/>
            <a:ext cx="224564" cy="525191"/>
          </a:xfrm>
          <a:custGeom>
            <a:avLst/>
            <a:gdLst>
              <a:gd name="T0" fmla="*/ 133 w 136"/>
              <a:gd name="T1" fmla="*/ 133 h 317"/>
              <a:gd name="T2" fmla="*/ 115 w 136"/>
              <a:gd name="T3" fmla="*/ 234 h 317"/>
              <a:gd name="T4" fmla="*/ 62 w 136"/>
              <a:gd name="T5" fmla="*/ 317 h 317"/>
              <a:gd name="T6" fmla="*/ 1 w 136"/>
              <a:gd name="T7" fmla="*/ 173 h 317"/>
              <a:gd name="T8" fmla="*/ 16 w 136"/>
              <a:gd name="T9" fmla="*/ 79 h 317"/>
              <a:gd name="T10" fmla="*/ 53 w 136"/>
              <a:gd name="T11" fmla="*/ 0 h 317"/>
              <a:gd name="T12" fmla="*/ 13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133" y="133"/>
                </a:moveTo>
                <a:cubicBezTo>
                  <a:pt x="136" y="168"/>
                  <a:pt x="127" y="202"/>
                  <a:pt x="115" y="234"/>
                </a:cubicBezTo>
                <a:cubicBezTo>
                  <a:pt x="102" y="266"/>
                  <a:pt x="86" y="297"/>
                  <a:pt x="62" y="317"/>
                </a:cubicBezTo>
                <a:cubicBezTo>
                  <a:pt x="23" y="294"/>
                  <a:pt x="3" y="242"/>
                  <a:pt x="1" y="173"/>
                </a:cubicBezTo>
                <a:cubicBezTo>
                  <a:pt x="0" y="140"/>
                  <a:pt x="6" y="107"/>
                  <a:pt x="16" y="79"/>
                </a:cubicBezTo>
                <a:cubicBezTo>
                  <a:pt x="25" y="49"/>
                  <a:pt x="37" y="21"/>
                  <a:pt x="53" y="0"/>
                </a:cubicBezTo>
                <a:cubicBezTo>
                  <a:pt x="95" y="16"/>
                  <a:pt x="128" y="63"/>
                  <a:pt x="13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sliḓe">
            <a:extLst>
              <a:ext uri="{FF2B5EF4-FFF2-40B4-BE49-F238E27FC236}">
                <a16:creationId xmlns:a16="http://schemas.microsoft.com/office/drawing/2014/main" id="{A749CCB3-7D3B-4258-A2AE-4C2D15ABBCC5}"/>
              </a:ext>
            </a:extLst>
          </p:cNvPr>
          <p:cNvSpPr/>
          <p:nvPr/>
        </p:nvSpPr>
        <p:spPr bwMode="auto">
          <a:xfrm>
            <a:off x="16277901" y="4475549"/>
            <a:ext cx="257163" cy="519759"/>
          </a:xfrm>
          <a:custGeom>
            <a:avLst/>
            <a:gdLst>
              <a:gd name="T0" fmla="*/ 149 w 156"/>
              <a:gd name="T1" fmla="*/ 144 h 315"/>
              <a:gd name="T2" fmla="*/ 138 w 156"/>
              <a:gd name="T3" fmla="*/ 196 h 315"/>
              <a:gd name="T4" fmla="*/ 114 w 156"/>
              <a:gd name="T5" fmla="*/ 242 h 315"/>
              <a:gd name="T6" fmla="*/ 48 w 156"/>
              <a:gd name="T7" fmla="*/ 315 h 315"/>
              <a:gd name="T8" fmla="*/ 12 w 156"/>
              <a:gd name="T9" fmla="*/ 162 h 315"/>
              <a:gd name="T10" fmla="*/ 24 w 156"/>
              <a:gd name="T11" fmla="*/ 115 h 315"/>
              <a:gd name="T12" fmla="*/ 43 w 156"/>
              <a:gd name="T13" fmla="*/ 71 h 315"/>
              <a:gd name="T14" fmla="*/ 94 w 156"/>
              <a:gd name="T15" fmla="*/ 0 h 315"/>
              <a:gd name="T16" fmla="*/ 149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149" y="144"/>
                </a:moveTo>
                <a:cubicBezTo>
                  <a:pt x="147" y="162"/>
                  <a:pt x="143" y="179"/>
                  <a:pt x="138" y="196"/>
                </a:cubicBezTo>
                <a:cubicBezTo>
                  <a:pt x="131" y="212"/>
                  <a:pt x="123" y="227"/>
                  <a:pt x="114" y="242"/>
                </a:cubicBezTo>
                <a:cubicBezTo>
                  <a:pt x="96" y="271"/>
                  <a:pt x="73" y="296"/>
                  <a:pt x="48" y="315"/>
                </a:cubicBezTo>
                <a:cubicBezTo>
                  <a:pt x="14" y="286"/>
                  <a:pt x="0" y="228"/>
                  <a:pt x="12" y="162"/>
                </a:cubicBezTo>
                <a:cubicBezTo>
                  <a:pt x="15" y="145"/>
                  <a:pt x="19" y="130"/>
                  <a:pt x="24" y="115"/>
                </a:cubicBezTo>
                <a:cubicBezTo>
                  <a:pt x="30" y="100"/>
                  <a:pt x="37" y="85"/>
                  <a:pt x="43" y="71"/>
                </a:cubicBezTo>
                <a:cubicBezTo>
                  <a:pt x="56" y="42"/>
                  <a:pt x="73" y="18"/>
                  <a:pt x="94" y="0"/>
                </a:cubicBezTo>
                <a:cubicBezTo>
                  <a:pt x="132" y="23"/>
                  <a:pt x="156" y="75"/>
                  <a:pt x="149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Sļïḋé">
            <a:extLst>
              <a:ext uri="{FF2B5EF4-FFF2-40B4-BE49-F238E27FC236}">
                <a16:creationId xmlns:a16="http://schemas.microsoft.com/office/drawing/2014/main" id="{1F82CEC9-79D8-46EA-89D9-079F365F196B}"/>
              </a:ext>
            </a:extLst>
          </p:cNvPr>
          <p:cNvSpPr/>
          <p:nvPr/>
        </p:nvSpPr>
        <p:spPr bwMode="auto">
          <a:xfrm>
            <a:off x="15928377" y="4758065"/>
            <a:ext cx="298816" cy="496215"/>
          </a:xfrm>
          <a:custGeom>
            <a:avLst/>
            <a:gdLst>
              <a:gd name="T0" fmla="*/ 160 w 181"/>
              <a:gd name="T1" fmla="*/ 150 h 300"/>
              <a:gd name="T2" fmla="*/ 110 w 181"/>
              <a:gd name="T3" fmla="*/ 241 h 300"/>
              <a:gd name="T4" fmla="*/ 31 w 181"/>
              <a:gd name="T5" fmla="*/ 300 h 300"/>
              <a:gd name="T6" fmla="*/ 23 w 181"/>
              <a:gd name="T7" fmla="*/ 145 h 300"/>
              <a:gd name="T8" fmla="*/ 44 w 181"/>
              <a:gd name="T9" fmla="*/ 101 h 300"/>
              <a:gd name="T10" fmla="*/ 68 w 181"/>
              <a:gd name="T11" fmla="*/ 60 h 300"/>
              <a:gd name="T12" fmla="*/ 132 w 181"/>
              <a:gd name="T13" fmla="*/ 0 h 300"/>
              <a:gd name="T14" fmla="*/ 160 w 181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300">
                <a:moveTo>
                  <a:pt x="160" y="150"/>
                </a:moveTo>
                <a:cubicBezTo>
                  <a:pt x="150" y="183"/>
                  <a:pt x="134" y="217"/>
                  <a:pt x="110" y="241"/>
                </a:cubicBezTo>
                <a:cubicBezTo>
                  <a:pt x="87" y="266"/>
                  <a:pt x="59" y="287"/>
                  <a:pt x="31" y="300"/>
                </a:cubicBezTo>
                <a:cubicBezTo>
                  <a:pt x="3" y="266"/>
                  <a:pt x="0" y="207"/>
                  <a:pt x="23" y="145"/>
                </a:cubicBezTo>
                <a:cubicBezTo>
                  <a:pt x="29" y="129"/>
                  <a:pt x="36" y="115"/>
                  <a:pt x="44" y="101"/>
                </a:cubicBezTo>
                <a:cubicBezTo>
                  <a:pt x="51" y="86"/>
                  <a:pt x="59" y="72"/>
                  <a:pt x="68" y="60"/>
                </a:cubicBezTo>
                <a:cubicBezTo>
                  <a:pt x="87" y="34"/>
                  <a:pt x="108" y="14"/>
                  <a:pt x="132" y="0"/>
                </a:cubicBezTo>
                <a:cubicBezTo>
                  <a:pt x="166" y="30"/>
                  <a:pt x="181" y="84"/>
                  <a:pt x="16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íṩḷiḑê">
            <a:extLst>
              <a:ext uri="{FF2B5EF4-FFF2-40B4-BE49-F238E27FC236}">
                <a16:creationId xmlns:a16="http://schemas.microsoft.com/office/drawing/2014/main" id="{658923FB-25A2-4D00-A46C-3B16C84138AD}"/>
              </a:ext>
            </a:extLst>
          </p:cNvPr>
          <p:cNvSpPr/>
          <p:nvPr/>
        </p:nvSpPr>
        <p:spPr bwMode="auto">
          <a:xfrm>
            <a:off x="15529956" y="4984441"/>
            <a:ext cx="344091" cy="461806"/>
          </a:xfrm>
          <a:custGeom>
            <a:avLst/>
            <a:gdLst>
              <a:gd name="T0" fmla="*/ 175 w 208"/>
              <a:gd name="T1" fmla="*/ 154 h 279"/>
              <a:gd name="T2" fmla="*/ 110 w 208"/>
              <a:gd name="T3" fmla="*/ 235 h 279"/>
              <a:gd name="T4" fmla="*/ 22 w 208"/>
              <a:gd name="T5" fmla="*/ 279 h 279"/>
              <a:gd name="T6" fmla="*/ 41 w 208"/>
              <a:gd name="T7" fmla="*/ 126 h 279"/>
              <a:gd name="T8" fmla="*/ 100 w 208"/>
              <a:gd name="T9" fmla="*/ 48 h 279"/>
              <a:gd name="T10" fmla="*/ 172 w 208"/>
              <a:gd name="T11" fmla="*/ 0 h 279"/>
              <a:gd name="T12" fmla="*/ 175 w 208"/>
              <a:gd name="T13" fmla="*/ 15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279">
                <a:moveTo>
                  <a:pt x="175" y="154"/>
                </a:moveTo>
                <a:cubicBezTo>
                  <a:pt x="159" y="184"/>
                  <a:pt x="136" y="212"/>
                  <a:pt x="110" y="235"/>
                </a:cubicBezTo>
                <a:cubicBezTo>
                  <a:pt x="83" y="257"/>
                  <a:pt x="52" y="270"/>
                  <a:pt x="22" y="279"/>
                </a:cubicBezTo>
                <a:cubicBezTo>
                  <a:pt x="0" y="240"/>
                  <a:pt x="7" y="181"/>
                  <a:pt x="41" y="126"/>
                </a:cubicBezTo>
                <a:cubicBezTo>
                  <a:pt x="57" y="97"/>
                  <a:pt x="77" y="69"/>
                  <a:pt x="100" y="48"/>
                </a:cubicBezTo>
                <a:cubicBezTo>
                  <a:pt x="122" y="27"/>
                  <a:pt x="148" y="13"/>
                  <a:pt x="172" y="0"/>
                </a:cubicBezTo>
                <a:cubicBezTo>
                  <a:pt x="200" y="34"/>
                  <a:pt x="208" y="94"/>
                  <a:pt x="17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ṧliḍè">
            <a:extLst>
              <a:ext uri="{FF2B5EF4-FFF2-40B4-BE49-F238E27FC236}">
                <a16:creationId xmlns:a16="http://schemas.microsoft.com/office/drawing/2014/main" id="{0831DF9F-AE6B-4F86-8CBB-17F1518F68A3}"/>
              </a:ext>
            </a:extLst>
          </p:cNvPr>
          <p:cNvSpPr/>
          <p:nvPr/>
        </p:nvSpPr>
        <p:spPr bwMode="auto">
          <a:xfrm>
            <a:off x="15113425" y="5149242"/>
            <a:ext cx="371256" cy="412909"/>
          </a:xfrm>
          <a:custGeom>
            <a:avLst/>
            <a:gdLst>
              <a:gd name="T0" fmla="*/ 180 w 225"/>
              <a:gd name="T1" fmla="*/ 154 h 250"/>
              <a:gd name="T2" fmla="*/ 101 w 225"/>
              <a:gd name="T3" fmla="*/ 220 h 250"/>
              <a:gd name="T4" fmla="*/ 55 w 225"/>
              <a:gd name="T5" fmla="*/ 242 h 250"/>
              <a:gd name="T6" fmla="*/ 7 w 225"/>
              <a:gd name="T7" fmla="*/ 250 h 250"/>
              <a:gd name="T8" fmla="*/ 8 w 225"/>
              <a:gd name="T9" fmla="*/ 179 h 250"/>
              <a:gd name="T10" fmla="*/ 52 w 225"/>
              <a:gd name="T11" fmla="*/ 101 h 250"/>
              <a:gd name="T12" fmla="*/ 204 w 225"/>
              <a:gd name="T13" fmla="*/ 0 h 250"/>
              <a:gd name="T14" fmla="*/ 180 w 225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250">
                <a:moveTo>
                  <a:pt x="180" y="154"/>
                </a:moveTo>
                <a:cubicBezTo>
                  <a:pt x="159" y="181"/>
                  <a:pt x="131" y="203"/>
                  <a:pt x="101" y="220"/>
                </a:cubicBezTo>
                <a:cubicBezTo>
                  <a:pt x="86" y="229"/>
                  <a:pt x="71" y="236"/>
                  <a:pt x="55" y="242"/>
                </a:cubicBezTo>
                <a:cubicBezTo>
                  <a:pt x="39" y="246"/>
                  <a:pt x="23" y="249"/>
                  <a:pt x="7" y="250"/>
                </a:cubicBezTo>
                <a:cubicBezTo>
                  <a:pt x="0" y="229"/>
                  <a:pt x="0" y="204"/>
                  <a:pt x="8" y="179"/>
                </a:cubicBezTo>
                <a:cubicBezTo>
                  <a:pt x="16" y="154"/>
                  <a:pt x="31" y="129"/>
                  <a:pt x="52" y="101"/>
                </a:cubicBezTo>
                <a:cubicBezTo>
                  <a:pt x="94" y="47"/>
                  <a:pt x="151" y="17"/>
                  <a:pt x="204" y="0"/>
                </a:cubicBezTo>
                <a:cubicBezTo>
                  <a:pt x="225" y="39"/>
                  <a:pt x="221" y="98"/>
                  <a:pt x="180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îṣḷïḍè">
            <a:extLst>
              <a:ext uri="{FF2B5EF4-FFF2-40B4-BE49-F238E27FC236}">
                <a16:creationId xmlns:a16="http://schemas.microsoft.com/office/drawing/2014/main" id="{93ABDE03-E43A-4AC9-A3B0-48E698CCD238}"/>
              </a:ext>
            </a:extLst>
          </p:cNvPr>
          <p:cNvSpPr/>
          <p:nvPr/>
        </p:nvSpPr>
        <p:spPr bwMode="auto">
          <a:xfrm>
            <a:off x="14658864" y="5252470"/>
            <a:ext cx="425586" cy="353146"/>
          </a:xfrm>
          <a:custGeom>
            <a:avLst/>
            <a:gdLst>
              <a:gd name="T0" fmla="*/ 194 w 258"/>
              <a:gd name="T1" fmla="*/ 146 h 214"/>
              <a:gd name="T2" fmla="*/ 105 w 258"/>
              <a:gd name="T3" fmla="*/ 199 h 214"/>
              <a:gd name="T4" fmla="*/ 8 w 258"/>
              <a:gd name="T5" fmla="*/ 213 h 214"/>
              <a:gd name="T6" fmla="*/ 77 w 258"/>
              <a:gd name="T7" fmla="*/ 72 h 214"/>
              <a:gd name="T8" fmla="*/ 159 w 258"/>
              <a:gd name="T9" fmla="*/ 23 h 214"/>
              <a:gd name="T10" fmla="*/ 244 w 258"/>
              <a:gd name="T11" fmla="*/ 0 h 214"/>
              <a:gd name="T12" fmla="*/ 194 w 258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214">
                <a:moveTo>
                  <a:pt x="194" y="146"/>
                </a:moveTo>
                <a:cubicBezTo>
                  <a:pt x="169" y="172"/>
                  <a:pt x="138" y="188"/>
                  <a:pt x="105" y="199"/>
                </a:cubicBezTo>
                <a:cubicBezTo>
                  <a:pt x="73" y="209"/>
                  <a:pt x="38" y="214"/>
                  <a:pt x="8" y="213"/>
                </a:cubicBezTo>
                <a:cubicBezTo>
                  <a:pt x="0" y="170"/>
                  <a:pt x="27" y="116"/>
                  <a:pt x="77" y="72"/>
                </a:cubicBezTo>
                <a:cubicBezTo>
                  <a:pt x="103" y="50"/>
                  <a:pt x="131" y="35"/>
                  <a:pt x="159" y="23"/>
                </a:cubicBezTo>
                <a:cubicBezTo>
                  <a:pt x="188" y="9"/>
                  <a:pt x="217" y="1"/>
                  <a:pt x="244" y="0"/>
                </a:cubicBezTo>
                <a:cubicBezTo>
                  <a:pt x="258" y="42"/>
                  <a:pt x="244" y="97"/>
                  <a:pt x="19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ṧ1íḋé">
            <a:extLst>
              <a:ext uri="{FF2B5EF4-FFF2-40B4-BE49-F238E27FC236}">
                <a16:creationId xmlns:a16="http://schemas.microsoft.com/office/drawing/2014/main" id="{04DE481E-46FF-42B1-87C8-8EBA250D2B6A}"/>
              </a:ext>
            </a:extLst>
          </p:cNvPr>
          <p:cNvSpPr/>
          <p:nvPr/>
        </p:nvSpPr>
        <p:spPr bwMode="auto">
          <a:xfrm>
            <a:off x="17187025" y="2963361"/>
            <a:ext cx="208266" cy="624797"/>
          </a:xfrm>
          <a:custGeom>
            <a:avLst/>
            <a:gdLst>
              <a:gd name="T0" fmla="*/ 30 w 126"/>
              <a:gd name="T1" fmla="*/ 378 h 378"/>
              <a:gd name="T2" fmla="*/ 15 w 126"/>
              <a:gd name="T3" fmla="*/ 339 h 378"/>
              <a:gd name="T4" fmla="*/ 6 w 126"/>
              <a:gd name="T5" fmla="*/ 293 h 378"/>
              <a:gd name="T6" fmla="*/ 6 w 126"/>
              <a:gd name="T7" fmla="*/ 183 h 378"/>
              <a:gd name="T8" fmla="*/ 11 w 126"/>
              <a:gd name="T9" fmla="*/ 155 h 378"/>
              <a:gd name="T10" fmla="*/ 16 w 126"/>
              <a:gd name="T11" fmla="*/ 127 h 378"/>
              <a:gd name="T12" fmla="*/ 30 w 126"/>
              <a:gd name="T13" fmla="*/ 77 h 378"/>
              <a:gd name="T14" fmla="*/ 77 w 126"/>
              <a:gd name="T15" fmla="*/ 0 h 378"/>
              <a:gd name="T16" fmla="*/ 115 w 126"/>
              <a:gd name="T17" fmla="*/ 81 h 378"/>
              <a:gd name="T18" fmla="*/ 124 w 126"/>
              <a:gd name="T19" fmla="*/ 136 h 378"/>
              <a:gd name="T20" fmla="*/ 126 w 126"/>
              <a:gd name="T21" fmla="*/ 166 h 378"/>
              <a:gd name="T22" fmla="*/ 123 w 126"/>
              <a:gd name="T23" fmla="*/ 197 h 378"/>
              <a:gd name="T24" fmla="*/ 89 w 126"/>
              <a:gd name="T25" fmla="*/ 309 h 378"/>
              <a:gd name="T26" fmla="*/ 62 w 126"/>
              <a:gd name="T27" fmla="*/ 350 h 378"/>
              <a:gd name="T28" fmla="*/ 30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30" y="378"/>
                </a:moveTo>
                <a:cubicBezTo>
                  <a:pt x="24" y="366"/>
                  <a:pt x="19" y="353"/>
                  <a:pt x="15" y="339"/>
                </a:cubicBezTo>
                <a:cubicBezTo>
                  <a:pt x="12" y="325"/>
                  <a:pt x="9" y="310"/>
                  <a:pt x="6" y="293"/>
                </a:cubicBezTo>
                <a:cubicBezTo>
                  <a:pt x="0" y="259"/>
                  <a:pt x="0" y="222"/>
                  <a:pt x="6" y="183"/>
                </a:cubicBezTo>
                <a:cubicBezTo>
                  <a:pt x="8" y="174"/>
                  <a:pt x="10" y="164"/>
                  <a:pt x="11" y="155"/>
                </a:cubicBezTo>
                <a:cubicBezTo>
                  <a:pt x="12" y="145"/>
                  <a:pt x="14" y="136"/>
                  <a:pt x="16" y="127"/>
                </a:cubicBezTo>
                <a:cubicBezTo>
                  <a:pt x="19" y="109"/>
                  <a:pt x="24" y="92"/>
                  <a:pt x="30" y="77"/>
                </a:cubicBezTo>
                <a:cubicBezTo>
                  <a:pt x="42" y="45"/>
                  <a:pt x="58" y="19"/>
                  <a:pt x="77" y="0"/>
                </a:cubicBezTo>
                <a:cubicBezTo>
                  <a:pt x="93" y="19"/>
                  <a:pt x="107" y="47"/>
                  <a:pt x="115" y="81"/>
                </a:cubicBezTo>
                <a:cubicBezTo>
                  <a:pt x="120" y="98"/>
                  <a:pt x="123" y="116"/>
                  <a:pt x="124" y="136"/>
                </a:cubicBezTo>
                <a:cubicBezTo>
                  <a:pt x="125" y="146"/>
                  <a:pt x="126" y="156"/>
                  <a:pt x="126" y="166"/>
                </a:cubicBezTo>
                <a:cubicBezTo>
                  <a:pt x="126" y="176"/>
                  <a:pt x="124" y="187"/>
                  <a:pt x="123" y="197"/>
                </a:cubicBezTo>
                <a:cubicBezTo>
                  <a:pt x="116" y="239"/>
                  <a:pt x="105" y="277"/>
                  <a:pt x="89" y="309"/>
                </a:cubicBezTo>
                <a:cubicBezTo>
                  <a:pt x="82" y="324"/>
                  <a:pt x="73" y="338"/>
                  <a:pt x="62" y="350"/>
                </a:cubicBezTo>
                <a:cubicBezTo>
                  <a:pt x="52" y="361"/>
                  <a:pt x="41" y="371"/>
                  <a:pt x="30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ṥḷíḋè">
            <a:extLst>
              <a:ext uri="{FF2B5EF4-FFF2-40B4-BE49-F238E27FC236}">
                <a16:creationId xmlns:a16="http://schemas.microsoft.com/office/drawing/2014/main" id="{BC0D3F0D-1C1C-4586-A830-67AD2BF2B5EA}"/>
              </a:ext>
            </a:extLst>
          </p:cNvPr>
          <p:cNvSpPr/>
          <p:nvPr/>
        </p:nvSpPr>
        <p:spPr bwMode="auto">
          <a:xfrm>
            <a:off x="11571102" y="3495796"/>
            <a:ext cx="432830" cy="434641"/>
          </a:xfrm>
          <a:custGeom>
            <a:avLst/>
            <a:gdLst>
              <a:gd name="T0" fmla="*/ 0 w 262"/>
              <a:gd name="T1" fmla="*/ 17 h 263"/>
              <a:gd name="T2" fmla="*/ 34 w 262"/>
              <a:gd name="T3" fmla="*/ 122 h 263"/>
              <a:gd name="T4" fmla="*/ 105 w 262"/>
              <a:gd name="T5" fmla="*/ 210 h 263"/>
              <a:gd name="T6" fmla="*/ 262 w 262"/>
              <a:gd name="T7" fmla="*/ 240 h 263"/>
              <a:gd name="T8" fmla="*/ 220 w 262"/>
              <a:gd name="T9" fmla="*/ 150 h 263"/>
              <a:gd name="T10" fmla="*/ 152 w 262"/>
              <a:gd name="T11" fmla="*/ 68 h 263"/>
              <a:gd name="T12" fmla="*/ 0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0" y="17"/>
                </a:moveTo>
                <a:cubicBezTo>
                  <a:pt x="2" y="52"/>
                  <a:pt x="17" y="88"/>
                  <a:pt x="34" y="122"/>
                </a:cubicBezTo>
                <a:cubicBezTo>
                  <a:pt x="53" y="155"/>
                  <a:pt x="75" y="187"/>
                  <a:pt x="105" y="210"/>
                </a:cubicBezTo>
                <a:cubicBezTo>
                  <a:pt x="166" y="257"/>
                  <a:pt x="224" y="263"/>
                  <a:pt x="262" y="240"/>
                </a:cubicBezTo>
                <a:cubicBezTo>
                  <a:pt x="254" y="210"/>
                  <a:pt x="239" y="179"/>
                  <a:pt x="220" y="150"/>
                </a:cubicBezTo>
                <a:cubicBezTo>
                  <a:pt x="202" y="120"/>
                  <a:pt x="180" y="92"/>
                  <a:pt x="152" y="68"/>
                </a:cubicBezTo>
                <a:cubicBezTo>
                  <a:pt x="96" y="20"/>
                  <a:pt x="42" y="0"/>
                  <a:pt x="0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sḻïḓe">
            <a:extLst>
              <a:ext uri="{FF2B5EF4-FFF2-40B4-BE49-F238E27FC236}">
                <a16:creationId xmlns:a16="http://schemas.microsoft.com/office/drawing/2014/main" id="{3B7EDE68-D323-4E7A-A254-26553A809D52}"/>
              </a:ext>
            </a:extLst>
          </p:cNvPr>
          <p:cNvSpPr/>
          <p:nvPr/>
        </p:nvSpPr>
        <p:spPr bwMode="auto">
          <a:xfrm>
            <a:off x="11712360" y="3975712"/>
            <a:ext cx="488971" cy="383933"/>
          </a:xfrm>
          <a:custGeom>
            <a:avLst/>
            <a:gdLst>
              <a:gd name="T0" fmla="*/ 0 w 296"/>
              <a:gd name="T1" fmla="*/ 24 h 233"/>
              <a:gd name="T2" fmla="*/ 137 w 296"/>
              <a:gd name="T3" fmla="*/ 197 h 233"/>
              <a:gd name="T4" fmla="*/ 296 w 296"/>
              <a:gd name="T5" fmla="*/ 199 h 233"/>
              <a:gd name="T6" fmla="*/ 271 w 296"/>
              <a:gd name="T7" fmla="*/ 158 h 233"/>
              <a:gd name="T8" fmla="*/ 240 w 296"/>
              <a:gd name="T9" fmla="*/ 117 h 233"/>
              <a:gd name="T10" fmla="*/ 158 w 296"/>
              <a:gd name="T11" fmla="*/ 49 h 233"/>
              <a:gd name="T12" fmla="*/ 0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0" y="24"/>
                </a:moveTo>
                <a:cubicBezTo>
                  <a:pt x="16" y="93"/>
                  <a:pt x="74" y="159"/>
                  <a:pt x="137" y="197"/>
                </a:cubicBezTo>
                <a:cubicBezTo>
                  <a:pt x="202" y="233"/>
                  <a:pt x="263" y="228"/>
                  <a:pt x="296" y="199"/>
                </a:cubicBezTo>
                <a:cubicBezTo>
                  <a:pt x="289" y="185"/>
                  <a:pt x="281" y="171"/>
                  <a:pt x="271" y="158"/>
                </a:cubicBezTo>
                <a:cubicBezTo>
                  <a:pt x="261" y="145"/>
                  <a:pt x="252" y="130"/>
                  <a:pt x="240" y="117"/>
                </a:cubicBezTo>
                <a:cubicBezTo>
                  <a:pt x="217" y="91"/>
                  <a:pt x="189" y="68"/>
                  <a:pt x="158" y="49"/>
                </a:cubicBezTo>
                <a:cubicBezTo>
                  <a:pt x="96" y="11"/>
                  <a:pt x="39" y="0"/>
                  <a:pt x="0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$ľíďe">
            <a:extLst>
              <a:ext uri="{FF2B5EF4-FFF2-40B4-BE49-F238E27FC236}">
                <a16:creationId xmlns:a16="http://schemas.microsoft.com/office/drawing/2014/main" id="{3621BE1D-1B5B-4247-93A2-CC6DF0E2F7A1}"/>
              </a:ext>
            </a:extLst>
          </p:cNvPr>
          <p:cNvSpPr/>
          <p:nvPr/>
        </p:nvSpPr>
        <p:spPr bwMode="auto">
          <a:xfrm>
            <a:off x="11935114" y="4424840"/>
            <a:ext cx="530625" cy="335036"/>
          </a:xfrm>
          <a:custGeom>
            <a:avLst/>
            <a:gdLst>
              <a:gd name="T0" fmla="*/ 0 w 321"/>
              <a:gd name="T1" fmla="*/ 31 h 203"/>
              <a:gd name="T2" fmla="*/ 66 w 321"/>
              <a:gd name="T3" fmla="*/ 119 h 203"/>
              <a:gd name="T4" fmla="*/ 165 w 321"/>
              <a:gd name="T5" fmla="*/ 177 h 203"/>
              <a:gd name="T6" fmla="*/ 321 w 321"/>
              <a:gd name="T7" fmla="*/ 152 h 203"/>
              <a:gd name="T8" fmla="*/ 252 w 321"/>
              <a:gd name="T9" fmla="*/ 81 h 203"/>
              <a:gd name="T10" fmla="*/ 159 w 321"/>
              <a:gd name="T11" fmla="*/ 28 h 203"/>
              <a:gd name="T12" fmla="*/ 0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0" y="31"/>
                </a:moveTo>
                <a:cubicBezTo>
                  <a:pt x="16" y="62"/>
                  <a:pt x="38" y="93"/>
                  <a:pt x="66" y="119"/>
                </a:cubicBezTo>
                <a:cubicBezTo>
                  <a:pt x="96" y="144"/>
                  <a:pt x="130" y="164"/>
                  <a:pt x="165" y="177"/>
                </a:cubicBezTo>
                <a:cubicBezTo>
                  <a:pt x="234" y="203"/>
                  <a:pt x="293" y="187"/>
                  <a:pt x="321" y="152"/>
                </a:cubicBezTo>
                <a:cubicBezTo>
                  <a:pt x="301" y="129"/>
                  <a:pt x="281" y="102"/>
                  <a:pt x="252" y="81"/>
                </a:cubicBezTo>
                <a:cubicBezTo>
                  <a:pt x="226" y="59"/>
                  <a:pt x="192" y="42"/>
                  <a:pt x="159" y="28"/>
                </a:cubicBezTo>
                <a:cubicBezTo>
                  <a:pt x="94" y="0"/>
                  <a:pt x="33" y="1"/>
                  <a:pt x="0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šḷïḍe">
            <a:extLst>
              <a:ext uri="{FF2B5EF4-FFF2-40B4-BE49-F238E27FC236}">
                <a16:creationId xmlns:a16="http://schemas.microsoft.com/office/drawing/2014/main" id="{2E2FA799-5BEC-470E-A022-829DE339FDD7}"/>
              </a:ext>
            </a:extLst>
          </p:cNvPr>
          <p:cNvSpPr/>
          <p:nvPr/>
        </p:nvSpPr>
        <p:spPr bwMode="auto">
          <a:xfrm>
            <a:off x="12232119" y="4812395"/>
            <a:ext cx="557789" cy="287950"/>
          </a:xfrm>
          <a:custGeom>
            <a:avLst/>
            <a:gdLst>
              <a:gd name="T0" fmla="*/ 0 w 337"/>
              <a:gd name="T1" fmla="*/ 47 h 174"/>
              <a:gd name="T2" fmla="*/ 81 w 337"/>
              <a:gd name="T3" fmla="*/ 122 h 174"/>
              <a:gd name="T4" fmla="*/ 132 w 337"/>
              <a:gd name="T5" fmla="*/ 148 h 174"/>
              <a:gd name="T6" fmla="*/ 188 w 337"/>
              <a:gd name="T7" fmla="*/ 162 h 174"/>
              <a:gd name="T8" fmla="*/ 337 w 337"/>
              <a:gd name="T9" fmla="*/ 112 h 174"/>
              <a:gd name="T10" fmla="*/ 258 w 337"/>
              <a:gd name="T11" fmla="*/ 53 h 174"/>
              <a:gd name="T12" fmla="*/ 208 w 337"/>
              <a:gd name="T13" fmla="*/ 32 h 174"/>
              <a:gd name="T14" fmla="*/ 157 w 337"/>
              <a:gd name="T15" fmla="*/ 16 h 174"/>
              <a:gd name="T16" fmla="*/ 0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0" y="47"/>
                </a:moveTo>
                <a:cubicBezTo>
                  <a:pt x="21" y="75"/>
                  <a:pt x="49" y="101"/>
                  <a:pt x="81" y="122"/>
                </a:cubicBezTo>
                <a:cubicBezTo>
                  <a:pt x="96" y="133"/>
                  <a:pt x="114" y="141"/>
                  <a:pt x="132" y="148"/>
                </a:cubicBezTo>
                <a:cubicBezTo>
                  <a:pt x="151" y="154"/>
                  <a:pt x="169" y="159"/>
                  <a:pt x="188" y="162"/>
                </a:cubicBezTo>
                <a:cubicBezTo>
                  <a:pt x="262" y="174"/>
                  <a:pt x="315" y="151"/>
                  <a:pt x="337" y="112"/>
                </a:cubicBezTo>
                <a:cubicBezTo>
                  <a:pt x="316" y="89"/>
                  <a:pt x="289" y="69"/>
                  <a:pt x="258" y="53"/>
                </a:cubicBezTo>
                <a:cubicBezTo>
                  <a:pt x="242" y="45"/>
                  <a:pt x="225" y="38"/>
                  <a:pt x="208" y="32"/>
                </a:cubicBezTo>
                <a:cubicBezTo>
                  <a:pt x="192" y="26"/>
                  <a:pt x="175" y="20"/>
                  <a:pt x="157" y="16"/>
                </a:cubicBezTo>
                <a:cubicBezTo>
                  <a:pt x="87" y="0"/>
                  <a:pt x="27" y="12"/>
                  <a:pt x="0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í$ḷíḑè">
            <a:extLst>
              <a:ext uri="{FF2B5EF4-FFF2-40B4-BE49-F238E27FC236}">
                <a16:creationId xmlns:a16="http://schemas.microsoft.com/office/drawing/2014/main" id="{F31A6B02-C01E-462C-8BE2-D4B3771D91C5}"/>
              </a:ext>
            </a:extLst>
          </p:cNvPr>
          <p:cNvSpPr/>
          <p:nvPr/>
        </p:nvSpPr>
        <p:spPr bwMode="auto">
          <a:xfrm>
            <a:off x="12596130" y="5147431"/>
            <a:ext cx="572277" cy="235430"/>
          </a:xfrm>
          <a:custGeom>
            <a:avLst/>
            <a:gdLst>
              <a:gd name="T0" fmla="*/ 0 w 345"/>
              <a:gd name="T1" fmla="*/ 61 h 142"/>
              <a:gd name="T2" fmla="*/ 94 w 345"/>
              <a:gd name="T3" fmla="*/ 120 h 142"/>
              <a:gd name="T4" fmla="*/ 148 w 345"/>
              <a:gd name="T5" fmla="*/ 138 h 142"/>
              <a:gd name="T6" fmla="*/ 205 w 345"/>
              <a:gd name="T7" fmla="*/ 142 h 142"/>
              <a:gd name="T8" fmla="*/ 345 w 345"/>
              <a:gd name="T9" fmla="*/ 66 h 142"/>
              <a:gd name="T10" fmla="*/ 255 w 345"/>
              <a:gd name="T11" fmla="*/ 23 h 142"/>
              <a:gd name="T12" fmla="*/ 151 w 345"/>
              <a:gd name="T13" fmla="*/ 3 h 142"/>
              <a:gd name="T14" fmla="*/ 0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0" y="61"/>
                </a:moveTo>
                <a:cubicBezTo>
                  <a:pt x="26" y="84"/>
                  <a:pt x="59" y="105"/>
                  <a:pt x="94" y="120"/>
                </a:cubicBezTo>
                <a:cubicBezTo>
                  <a:pt x="112" y="127"/>
                  <a:pt x="130" y="133"/>
                  <a:pt x="148" y="138"/>
                </a:cubicBezTo>
                <a:cubicBezTo>
                  <a:pt x="167" y="141"/>
                  <a:pt x="187" y="142"/>
                  <a:pt x="205" y="142"/>
                </a:cubicBezTo>
                <a:cubicBezTo>
                  <a:pt x="281" y="140"/>
                  <a:pt x="330" y="108"/>
                  <a:pt x="345" y="66"/>
                </a:cubicBezTo>
                <a:cubicBezTo>
                  <a:pt x="320" y="47"/>
                  <a:pt x="289" y="33"/>
                  <a:pt x="255" y="23"/>
                </a:cubicBezTo>
                <a:cubicBezTo>
                  <a:pt x="221" y="13"/>
                  <a:pt x="187" y="4"/>
                  <a:pt x="151" y="3"/>
                </a:cubicBezTo>
                <a:cubicBezTo>
                  <a:pt x="79" y="0"/>
                  <a:pt x="21" y="22"/>
                  <a:pt x="0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śľïḑè">
            <a:extLst>
              <a:ext uri="{FF2B5EF4-FFF2-40B4-BE49-F238E27FC236}">
                <a16:creationId xmlns:a16="http://schemas.microsoft.com/office/drawing/2014/main" id="{63A036CC-C0C2-42D9-8DBA-C96BC42D18C2}"/>
              </a:ext>
            </a:extLst>
          </p:cNvPr>
          <p:cNvSpPr/>
          <p:nvPr/>
        </p:nvSpPr>
        <p:spPr bwMode="auto">
          <a:xfrm>
            <a:off x="13485334" y="5547663"/>
            <a:ext cx="539679" cy="255352"/>
          </a:xfrm>
          <a:custGeom>
            <a:avLst/>
            <a:gdLst>
              <a:gd name="T0" fmla="*/ 0 w 326"/>
              <a:gd name="T1" fmla="*/ 122 h 154"/>
              <a:gd name="T2" fmla="*/ 220 w 326"/>
              <a:gd name="T3" fmla="*/ 130 h 154"/>
              <a:gd name="T4" fmla="*/ 299 w 326"/>
              <a:gd name="T5" fmla="*/ 77 h 154"/>
              <a:gd name="T6" fmla="*/ 325 w 326"/>
              <a:gd name="T7" fmla="*/ 11 h 154"/>
              <a:gd name="T8" fmla="*/ 278 w 326"/>
              <a:gd name="T9" fmla="*/ 4 h 154"/>
              <a:gd name="T10" fmla="*/ 227 w 326"/>
              <a:gd name="T11" fmla="*/ 0 h 154"/>
              <a:gd name="T12" fmla="*/ 121 w 326"/>
              <a:gd name="T13" fmla="*/ 19 h 154"/>
              <a:gd name="T14" fmla="*/ 0 w 326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154">
                <a:moveTo>
                  <a:pt x="0" y="122"/>
                </a:moveTo>
                <a:cubicBezTo>
                  <a:pt x="63" y="154"/>
                  <a:pt x="151" y="154"/>
                  <a:pt x="220" y="130"/>
                </a:cubicBezTo>
                <a:cubicBezTo>
                  <a:pt x="255" y="119"/>
                  <a:pt x="282" y="99"/>
                  <a:pt x="299" y="77"/>
                </a:cubicBezTo>
                <a:cubicBezTo>
                  <a:pt x="317" y="56"/>
                  <a:pt x="326" y="33"/>
                  <a:pt x="325" y="11"/>
                </a:cubicBezTo>
                <a:cubicBezTo>
                  <a:pt x="310" y="7"/>
                  <a:pt x="294" y="5"/>
                  <a:pt x="278" y="4"/>
                </a:cubicBezTo>
                <a:cubicBezTo>
                  <a:pt x="261" y="1"/>
                  <a:pt x="244" y="0"/>
                  <a:pt x="227" y="0"/>
                </a:cubicBezTo>
                <a:cubicBezTo>
                  <a:pt x="192" y="1"/>
                  <a:pt x="156" y="7"/>
                  <a:pt x="121" y="19"/>
                </a:cubicBezTo>
                <a:cubicBezTo>
                  <a:pt x="53" y="40"/>
                  <a:pt x="7" y="77"/>
                  <a:pt x="0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îṣḷîḑe">
            <a:extLst>
              <a:ext uri="{FF2B5EF4-FFF2-40B4-BE49-F238E27FC236}">
                <a16:creationId xmlns:a16="http://schemas.microsoft.com/office/drawing/2014/main" id="{7B0C2A0C-BAE3-4843-B3C9-FDEC53A81DDD}"/>
              </a:ext>
            </a:extLst>
          </p:cNvPr>
          <p:cNvSpPr/>
          <p:nvPr/>
        </p:nvSpPr>
        <p:spPr bwMode="auto">
          <a:xfrm>
            <a:off x="13977927" y="5600182"/>
            <a:ext cx="514325" cy="297005"/>
          </a:xfrm>
          <a:custGeom>
            <a:avLst/>
            <a:gdLst>
              <a:gd name="T0" fmla="*/ 2 w 311"/>
              <a:gd name="T1" fmla="*/ 169 h 179"/>
              <a:gd name="T2" fmla="*/ 112 w 311"/>
              <a:gd name="T3" fmla="*/ 175 h 179"/>
              <a:gd name="T4" fmla="*/ 220 w 311"/>
              <a:gd name="T5" fmla="*/ 137 h 179"/>
              <a:gd name="T6" fmla="*/ 303 w 311"/>
              <a:gd name="T7" fmla="*/ 4 h 179"/>
              <a:gd name="T8" fmla="*/ 204 w 311"/>
              <a:gd name="T9" fmla="*/ 9 h 179"/>
              <a:gd name="T10" fmla="*/ 103 w 311"/>
              <a:gd name="T11" fmla="*/ 45 h 179"/>
              <a:gd name="T12" fmla="*/ 2 w 311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9">
                <a:moveTo>
                  <a:pt x="2" y="169"/>
                </a:moveTo>
                <a:cubicBezTo>
                  <a:pt x="35" y="177"/>
                  <a:pt x="74" y="179"/>
                  <a:pt x="112" y="175"/>
                </a:cubicBezTo>
                <a:cubicBezTo>
                  <a:pt x="150" y="170"/>
                  <a:pt x="187" y="156"/>
                  <a:pt x="220" y="137"/>
                </a:cubicBezTo>
                <a:cubicBezTo>
                  <a:pt x="284" y="100"/>
                  <a:pt x="311" y="48"/>
                  <a:pt x="303" y="4"/>
                </a:cubicBezTo>
                <a:cubicBezTo>
                  <a:pt x="272" y="0"/>
                  <a:pt x="238" y="1"/>
                  <a:pt x="204" y="9"/>
                </a:cubicBezTo>
                <a:cubicBezTo>
                  <a:pt x="170" y="16"/>
                  <a:pt x="135" y="31"/>
                  <a:pt x="103" y="45"/>
                </a:cubicBezTo>
                <a:cubicBezTo>
                  <a:pt x="39" y="77"/>
                  <a:pt x="0" y="124"/>
                  <a:pt x="2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išḻiḍè">
            <a:extLst>
              <a:ext uri="{FF2B5EF4-FFF2-40B4-BE49-F238E27FC236}">
                <a16:creationId xmlns:a16="http://schemas.microsoft.com/office/drawing/2014/main" id="{9F6173A1-19D2-4AB3-AB85-0F7FCE8EBC8D}"/>
              </a:ext>
            </a:extLst>
          </p:cNvPr>
          <p:cNvSpPr/>
          <p:nvPr/>
        </p:nvSpPr>
        <p:spPr bwMode="auto">
          <a:xfrm>
            <a:off x="11967712" y="3403434"/>
            <a:ext cx="249919" cy="487161"/>
          </a:xfrm>
          <a:custGeom>
            <a:avLst/>
            <a:gdLst>
              <a:gd name="T0" fmla="*/ 24 w 151"/>
              <a:gd name="T1" fmla="*/ 295 h 295"/>
              <a:gd name="T2" fmla="*/ 128 w 151"/>
              <a:gd name="T3" fmla="*/ 181 h 295"/>
              <a:gd name="T4" fmla="*/ 149 w 151"/>
              <a:gd name="T5" fmla="*/ 87 h 295"/>
              <a:gd name="T6" fmla="*/ 138 w 151"/>
              <a:gd name="T7" fmla="*/ 0 h 295"/>
              <a:gd name="T8" fmla="*/ 20 w 151"/>
              <a:gd name="T9" fmla="*/ 98 h 295"/>
              <a:gd name="T10" fmla="*/ 0 w 151"/>
              <a:gd name="T11" fmla="*/ 200 h 295"/>
              <a:gd name="T12" fmla="*/ 24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24" y="295"/>
                </a:moveTo>
                <a:cubicBezTo>
                  <a:pt x="68" y="287"/>
                  <a:pt x="108" y="243"/>
                  <a:pt x="128" y="181"/>
                </a:cubicBezTo>
                <a:cubicBezTo>
                  <a:pt x="139" y="150"/>
                  <a:pt x="148" y="117"/>
                  <a:pt x="149" y="87"/>
                </a:cubicBezTo>
                <a:cubicBezTo>
                  <a:pt x="151" y="55"/>
                  <a:pt x="144" y="27"/>
                  <a:pt x="138" y="0"/>
                </a:cubicBezTo>
                <a:cubicBezTo>
                  <a:pt x="94" y="1"/>
                  <a:pt x="44" y="34"/>
                  <a:pt x="20" y="98"/>
                </a:cubicBezTo>
                <a:cubicBezTo>
                  <a:pt x="7" y="130"/>
                  <a:pt x="0" y="165"/>
                  <a:pt x="0" y="200"/>
                </a:cubicBezTo>
                <a:cubicBezTo>
                  <a:pt x="1" y="234"/>
                  <a:pt x="11" y="267"/>
                  <a:pt x="24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iṩ1îde">
            <a:extLst>
              <a:ext uri="{FF2B5EF4-FFF2-40B4-BE49-F238E27FC236}">
                <a16:creationId xmlns:a16="http://schemas.microsoft.com/office/drawing/2014/main" id="{E9499931-8FF4-44BC-B552-C3AF29CE7C24}"/>
              </a:ext>
            </a:extLst>
          </p:cNvPr>
          <p:cNvSpPr/>
          <p:nvPr/>
        </p:nvSpPr>
        <p:spPr bwMode="auto">
          <a:xfrm>
            <a:off x="12128891" y="3787367"/>
            <a:ext cx="237242" cy="514325"/>
          </a:xfrm>
          <a:custGeom>
            <a:avLst/>
            <a:gdLst>
              <a:gd name="T0" fmla="*/ 7 w 144"/>
              <a:gd name="T1" fmla="*/ 118 h 311"/>
              <a:gd name="T2" fmla="*/ 7 w 144"/>
              <a:gd name="T3" fmla="*/ 221 h 311"/>
              <a:gd name="T4" fmla="*/ 21 w 144"/>
              <a:gd name="T5" fmla="*/ 270 h 311"/>
              <a:gd name="T6" fmla="*/ 46 w 144"/>
              <a:gd name="T7" fmla="*/ 311 h 311"/>
              <a:gd name="T8" fmla="*/ 129 w 144"/>
              <a:gd name="T9" fmla="*/ 181 h 311"/>
              <a:gd name="T10" fmla="*/ 108 w 144"/>
              <a:gd name="T11" fmla="*/ 0 h 311"/>
              <a:gd name="T12" fmla="*/ 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7" y="118"/>
                </a:moveTo>
                <a:cubicBezTo>
                  <a:pt x="0" y="151"/>
                  <a:pt x="1" y="187"/>
                  <a:pt x="7" y="221"/>
                </a:cubicBezTo>
                <a:cubicBezTo>
                  <a:pt x="10" y="238"/>
                  <a:pt x="14" y="255"/>
                  <a:pt x="21" y="270"/>
                </a:cubicBezTo>
                <a:cubicBezTo>
                  <a:pt x="28" y="285"/>
                  <a:pt x="37" y="299"/>
                  <a:pt x="46" y="311"/>
                </a:cubicBezTo>
                <a:cubicBezTo>
                  <a:pt x="89" y="295"/>
                  <a:pt x="117" y="247"/>
                  <a:pt x="129" y="181"/>
                </a:cubicBezTo>
                <a:cubicBezTo>
                  <a:pt x="144" y="113"/>
                  <a:pt x="129" y="50"/>
                  <a:pt x="108" y="0"/>
                </a:cubicBezTo>
                <a:cubicBezTo>
                  <a:pt x="65" y="9"/>
                  <a:pt x="22" y="50"/>
                  <a:pt x="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$ļíḍê">
            <a:extLst>
              <a:ext uri="{FF2B5EF4-FFF2-40B4-BE49-F238E27FC236}">
                <a16:creationId xmlns:a16="http://schemas.microsoft.com/office/drawing/2014/main" id="{48507E75-E251-4AA5-A3DB-C6916F409A83}"/>
              </a:ext>
            </a:extLst>
          </p:cNvPr>
          <p:cNvSpPr/>
          <p:nvPr/>
        </p:nvSpPr>
        <p:spPr bwMode="auto">
          <a:xfrm>
            <a:off x="12346212" y="4149568"/>
            <a:ext cx="224564" cy="525191"/>
          </a:xfrm>
          <a:custGeom>
            <a:avLst/>
            <a:gdLst>
              <a:gd name="T0" fmla="*/ 3 w 136"/>
              <a:gd name="T1" fmla="*/ 133 h 317"/>
              <a:gd name="T2" fmla="*/ 21 w 136"/>
              <a:gd name="T3" fmla="*/ 234 h 317"/>
              <a:gd name="T4" fmla="*/ 75 w 136"/>
              <a:gd name="T5" fmla="*/ 317 h 317"/>
              <a:gd name="T6" fmla="*/ 136 w 136"/>
              <a:gd name="T7" fmla="*/ 173 h 317"/>
              <a:gd name="T8" fmla="*/ 120 w 136"/>
              <a:gd name="T9" fmla="*/ 79 h 317"/>
              <a:gd name="T10" fmla="*/ 83 w 136"/>
              <a:gd name="T11" fmla="*/ 0 h 317"/>
              <a:gd name="T12" fmla="*/ 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3" y="133"/>
                </a:moveTo>
                <a:cubicBezTo>
                  <a:pt x="0" y="168"/>
                  <a:pt x="9" y="202"/>
                  <a:pt x="21" y="234"/>
                </a:cubicBezTo>
                <a:cubicBezTo>
                  <a:pt x="35" y="266"/>
                  <a:pt x="50" y="297"/>
                  <a:pt x="75" y="317"/>
                </a:cubicBezTo>
                <a:cubicBezTo>
                  <a:pt x="114" y="294"/>
                  <a:pt x="134" y="242"/>
                  <a:pt x="136" y="173"/>
                </a:cubicBezTo>
                <a:cubicBezTo>
                  <a:pt x="136" y="140"/>
                  <a:pt x="131" y="107"/>
                  <a:pt x="120" y="79"/>
                </a:cubicBezTo>
                <a:cubicBezTo>
                  <a:pt x="111" y="49"/>
                  <a:pt x="100" y="21"/>
                  <a:pt x="83" y="0"/>
                </a:cubicBezTo>
                <a:cubicBezTo>
                  <a:pt x="41" y="16"/>
                  <a:pt x="8" y="63"/>
                  <a:pt x="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isļíḋé">
            <a:extLst>
              <a:ext uri="{FF2B5EF4-FFF2-40B4-BE49-F238E27FC236}">
                <a16:creationId xmlns:a16="http://schemas.microsoft.com/office/drawing/2014/main" id="{F349D297-2E13-459C-8006-2F4E0A2E3448}"/>
              </a:ext>
            </a:extLst>
          </p:cNvPr>
          <p:cNvSpPr/>
          <p:nvPr/>
        </p:nvSpPr>
        <p:spPr bwMode="auto">
          <a:xfrm>
            <a:off x="12612430" y="4475549"/>
            <a:ext cx="258974" cy="519759"/>
          </a:xfrm>
          <a:custGeom>
            <a:avLst/>
            <a:gdLst>
              <a:gd name="T0" fmla="*/ 8 w 156"/>
              <a:gd name="T1" fmla="*/ 144 h 315"/>
              <a:gd name="T2" fmla="*/ 19 w 156"/>
              <a:gd name="T3" fmla="*/ 196 h 315"/>
              <a:gd name="T4" fmla="*/ 42 w 156"/>
              <a:gd name="T5" fmla="*/ 242 h 315"/>
              <a:gd name="T6" fmla="*/ 108 w 156"/>
              <a:gd name="T7" fmla="*/ 315 h 315"/>
              <a:gd name="T8" fmla="*/ 145 w 156"/>
              <a:gd name="T9" fmla="*/ 162 h 315"/>
              <a:gd name="T10" fmla="*/ 132 w 156"/>
              <a:gd name="T11" fmla="*/ 115 h 315"/>
              <a:gd name="T12" fmla="*/ 114 w 156"/>
              <a:gd name="T13" fmla="*/ 71 h 315"/>
              <a:gd name="T14" fmla="*/ 62 w 156"/>
              <a:gd name="T15" fmla="*/ 0 h 315"/>
              <a:gd name="T16" fmla="*/ 8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8" y="144"/>
                </a:moveTo>
                <a:cubicBezTo>
                  <a:pt x="10" y="162"/>
                  <a:pt x="13" y="179"/>
                  <a:pt x="19" y="196"/>
                </a:cubicBezTo>
                <a:cubicBezTo>
                  <a:pt x="25" y="212"/>
                  <a:pt x="33" y="227"/>
                  <a:pt x="42" y="242"/>
                </a:cubicBezTo>
                <a:cubicBezTo>
                  <a:pt x="61" y="271"/>
                  <a:pt x="84" y="296"/>
                  <a:pt x="108" y="315"/>
                </a:cubicBezTo>
                <a:cubicBezTo>
                  <a:pt x="142" y="286"/>
                  <a:pt x="156" y="228"/>
                  <a:pt x="145" y="162"/>
                </a:cubicBezTo>
                <a:cubicBezTo>
                  <a:pt x="142" y="145"/>
                  <a:pt x="137" y="130"/>
                  <a:pt x="132" y="115"/>
                </a:cubicBezTo>
                <a:cubicBezTo>
                  <a:pt x="126" y="100"/>
                  <a:pt x="120" y="85"/>
                  <a:pt x="114" y="71"/>
                </a:cubicBezTo>
                <a:cubicBezTo>
                  <a:pt x="100" y="42"/>
                  <a:pt x="83" y="18"/>
                  <a:pt x="62" y="0"/>
                </a:cubicBezTo>
                <a:cubicBezTo>
                  <a:pt x="24" y="23"/>
                  <a:pt x="0" y="75"/>
                  <a:pt x="8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îSlíḍê">
            <a:extLst>
              <a:ext uri="{FF2B5EF4-FFF2-40B4-BE49-F238E27FC236}">
                <a16:creationId xmlns:a16="http://schemas.microsoft.com/office/drawing/2014/main" id="{2325EEAB-D96B-4C51-A46F-2ADBCCAE7FD8}"/>
              </a:ext>
            </a:extLst>
          </p:cNvPr>
          <p:cNvSpPr/>
          <p:nvPr/>
        </p:nvSpPr>
        <p:spPr bwMode="auto">
          <a:xfrm>
            <a:off x="12922111" y="4758065"/>
            <a:ext cx="298816" cy="496215"/>
          </a:xfrm>
          <a:custGeom>
            <a:avLst/>
            <a:gdLst>
              <a:gd name="T0" fmla="*/ 20 w 180"/>
              <a:gd name="T1" fmla="*/ 150 h 300"/>
              <a:gd name="T2" fmla="*/ 70 w 180"/>
              <a:gd name="T3" fmla="*/ 241 h 300"/>
              <a:gd name="T4" fmla="*/ 149 w 180"/>
              <a:gd name="T5" fmla="*/ 300 h 300"/>
              <a:gd name="T6" fmla="*/ 157 w 180"/>
              <a:gd name="T7" fmla="*/ 145 h 300"/>
              <a:gd name="T8" fmla="*/ 137 w 180"/>
              <a:gd name="T9" fmla="*/ 101 h 300"/>
              <a:gd name="T10" fmla="*/ 112 w 180"/>
              <a:gd name="T11" fmla="*/ 60 h 300"/>
              <a:gd name="T12" fmla="*/ 48 w 180"/>
              <a:gd name="T13" fmla="*/ 0 h 300"/>
              <a:gd name="T14" fmla="*/ 20 w 180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300">
                <a:moveTo>
                  <a:pt x="20" y="150"/>
                </a:moveTo>
                <a:cubicBezTo>
                  <a:pt x="30" y="183"/>
                  <a:pt x="46" y="217"/>
                  <a:pt x="70" y="241"/>
                </a:cubicBezTo>
                <a:cubicBezTo>
                  <a:pt x="93" y="266"/>
                  <a:pt x="121" y="287"/>
                  <a:pt x="149" y="300"/>
                </a:cubicBezTo>
                <a:cubicBezTo>
                  <a:pt x="177" y="266"/>
                  <a:pt x="180" y="207"/>
                  <a:pt x="157" y="145"/>
                </a:cubicBezTo>
                <a:cubicBezTo>
                  <a:pt x="152" y="129"/>
                  <a:pt x="144" y="115"/>
                  <a:pt x="137" y="101"/>
                </a:cubicBezTo>
                <a:cubicBezTo>
                  <a:pt x="129" y="86"/>
                  <a:pt x="121" y="72"/>
                  <a:pt x="112" y="60"/>
                </a:cubicBezTo>
                <a:cubicBezTo>
                  <a:pt x="94" y="34"/>
                  <a:pt x="72" y="14"/>
                  <a:pt x="48" y="0"/>
                </a:cubicBezTo>
                <a:cubicBezTo>
                  <a:pt x="14" y="30"/>
                  <a:pt x="0" y="84"/>
                  <a:pt x="2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CC638E-5FEB-4B85-911A-63AC45F69D65}"/>
              </a:ext>
            </a:extLst>
          </p:cNvPr>
          <p:cNvGrpSpPr/>
          <p:nvPr/>
        </p:nvGrpSpPr>
        <p:grpSpPr>
          <a:xfrm>
            <a:off x="9108951" y="6699131"/>
            <a:ext cx="601254" cy="641095"/>
            <a:chOff x="9575665" y="5799971"/>
            <a:chExt cx="601254" cy="641095"/>
          </a:xfrm>
        </p:grpSpPr>
        <p:sp>
          <p:nvSpPr>
            <p:cNvPr id="119" name="îş1iḓe">
              <a:extLst>
                <a:ext uri="{FF2B5EF4-FFF2-40B4-BE49-F238E27FC236}">
                  <a16:creationId xmlns:a16="http://schemas.microsoft.com/office/drawing/2014/main" id="{D0156643-1069-47E4-BE78-41CC67AB12E2}"/>
                </a:ext>
              </a:extLst>
            </p:cNvPr>
            <p:cNvSpPr/>
            <p:nvPr/>
          </p:nvSpPr>
          <p:spPr bwMode="auto">
            <a:xfrm>
              <a:off x="9575665" y="6207446"/>
              <a:ext cx="563223" cy="233620"/>
            </a:xfrm>
            <a:custGeom>
              <a:avLst/>
              <a:gdLst>
                <a:gd name="T0" fmla="*/ 0 w 340"/>
                <a:gd name="T1" fmla="*/ 88 h 141"/>
                <a:gd name="T2" fmla="*/ 102 w 340"/>
                <a:gd name="T3" fmla="*/ 130 h 141"/>
                <a:gd name="T4" fmla="*/ 215 w 340"/>
                <a:gd name="T5" fmla="*/ 134 h 141"/>
                <a:gd name="T6" fmla="*/ 340 w 340"/>
                <a:gd name="T7" fmla="*/ 34 h 141"/>
                <a:gd name="T8" fmla="*/ 244 w 340"/>
                <a:gd name="T9" fmla="*/ 7 h 141"/>
                <a:gd name="T10" fmla="*/ 137 w 340"/>
                <a:gd name="T11" fmla="*/ 6 h 141"/>
                <a:gd name="T12" fmla="*/ 0 w 340"/>
                <a:gd name="T13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141">
                  <a:moveTo>
                    <a:pt x="0" y="88"/>
                  </a:moveTo>
                  <a:cubicBezTo>
                    <a:pt x="27" y="110"/>
                    <a:pt x="64" y="122"/>
                    <a:pt x="102" y="130"/>
                  </a:cubicBezTo>
                  <a:cubicBezTo>
                    <a:pt x="139" y="138"/>
                    <a:pt x="178" y="141"/>
                    <a:pt x="215" y="134"/>
                  </a:cubicBezTo>
                  <a:cubicBezTo>
                    <a:pt x="290" y="118"/>
                    <a:pt x="332" y="78"/>
                    <a:pt x="340" y="34"/>
                  </a:cubicBezTo>
                  <a:cubicBezTo>
                    <a:pt x="312" y="20"/>
                    <a:pt x="278" y="13"/>
                    <a:pt x="244" y="7"/>
                  </a:cubicBezTo>
                  <a:cubicBezTo>
                    <a:pt x="210" y="1"/>
                    <a:pt x="174" y="0"/>
                    <a:pt x="137" y="6"/>
                  </a:cubicBezTo>
                  <a:cubicBezTo>
                    <a:pt x="64" y="17"/>
                    <a:pt x="14" y="44"/>
                    <a:pt x="0" y="88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ṣļîḋé">
              <a:extLst>
                <a:ext uri="{FF2B5EF4-FFF2-40B4-BE49-F238E27FC236}">
                  <a16:creationId xmlns:a16="http://schemas.microsoft.com/office/drawing/2014/main" id="{611174D4-3080-48BE-B875-2AFF8A94FB52}"/>
                </a:ext>
              </a:extLst>
            </p:cNvPr>
            <p:cNvSpPr/>
            <p:nvPr/>
          </p:nvSpPr>
          <p:spPr bwMode="auto">
            <a:xfrm>
              <a:off x="9832828" y="5799971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8" name="îṩļîde">
            <a:extLst>
              <a:ext uri="{FF2B5EF4-FFF2-40B4-BE49-F238E27FC236}">
                <a16:creationId xmlns:a16="http://schemas.microsoft.com/office/drawing/2014/main" id="{EED47189-6A26-49E4-BF6E-FA1A5B2DB3B8}"/>
              </a:ext>
            </a:extLst>
          </p:cNvPr>
          <p:cNvSpPr/>
          <p:nvPr/>
        </p:nvSpPr>
        <p:spPr bwMode="auto">
          <a:xfrm>
            <a:off x="13664622" y="5149242"/>
            <a:ext cx="373067" cy="412909"/>
          </a:xfrm>
          <a:custGeom>
            <a:avLst/>
            <a:gdLst>
              <a:gd name="T0" fmla="*/ 45 w 226"/>
              <a:gd name="T1" fmla="*/ 154 h 250"/>
              <a:gd name="T2" fmla="*/ 124 w 226"/>
              <a:gd name="T3" fmla="*/ 220 h 250"/>
              <a:gd name="T4" fmla="*/ 170 w 226"/>
              <a:gd name="T5" fmla="*/ 242 h 250"/>
              <a:gd name="T6" fmla="*/ 218 w 226"/>
              <a:gd name="T7" fmla="*/ 250 h 250"/>
              <a:gd name="T8" fmla="*/ 217 w 226"/>
              <a:gd name="T9" fmla="*/ 179 h 250"/>
              <a:gd name="T10" fmla="*/ 173 w 226"/>
              <a:gd name="T11" fmla="*/ 101 h 250"/>
              <a:gd name="T12" fmla="*/ 22 w 226"/>
              <a:gd name="T13" fmla="*/ 0 h 250"/>
              <a:gd name="T14" fmla="*/ 45 w 226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250">
                <a:moveTo>
                  <a:pt x="45" y="154"/>
                </a:moveTo>
                <a:cubicBezTo>
                  <a:pt x="66" y="181"/>
                  <a:pt x="94" y="203"/>
                  <a:pt x="124" y="220"/>
                </a:cubicBezTo>
                <a:cubicBezTo>
                  <a:pt x="139" y="229"/>
                  <a:pt x="155" y="236"/>
                  <a:pt x="170" y="242"/>
                </a:cubicBezTo>
                <a:cubicBezTo>
                  <a:pt x="186" y="246"/>
                  <a:pt x="202" y="249"/>
                  <a:pt x="218" y="250"/>
                </a:cubicBezTo>
                <a:cubicBezTo>
                  <a:pt x="226" y="229"/>
                  <a:pt x="225" y="204"/>
                  <a:pt x="217" y="179"/>
                </a:cubicBezTo>
                <a:cubicBezTo>
                  <a:pt x="209" y="154"/>
                  <a:pt x="194" y="129"/>
                  <a:pt x="173" y="101"/>
                </a:cubicBezTo>
                <a:cubicBezTo>
                  <a:pt x="131" y="47"/>
                  <a:pt x="74" y="17"/>
                  <a:pt x="22" y="0"/>
                </a:cubicBezTo>
                <a:cubicBezTo>
                  <a:pt x="0" y="39"/>
                  <a:pt x="4" y="98"/>
                  <a:pt x="4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ïŝlíḋè">
            <a:extLst>
              <a:ext uri="{FF2B5EF4-FFF2-40B4-BE49-F238E27FC236}">
                <a16:creationId xmlns:a16="http://schemas.microsoft.com/office/drawing/2014/main" id="{D5D5AD73-E7EA-4CA3-8E90-27FEFCAB9DA3}"/>
              </a:ext>
            </a:extLst>
          </p:cNvPr>
          <p:cNvSpPr/>
          <p:nvPr/>
        </p:nvSpPr>
        <p:spPr bwMode="auto">
          <a:xfrm>
            <a:off x="14064855" y="5252470"/>
            <a:ext cx="427397" cy="353146"/>
          </a:xfrm>
          <a:custGeom>
            <a:avLst/>
            <a:gdLst>
              <a:gd name="T0" fmla="*/ 64 w 259"/>
              <a:gd name="T1" fmla="*/ 146 h 214"/>
              <a:gd name="T2" fmla="*/ 153 w 259"/>
              <a:gd name="T3" fmla="*/ 199 h 214"/>
              <a:gd name="T4" fmla="*/ 251 w 259"/>
              <a:gd name="T5" fmla="*/ 213 h 214"/>
              <a:gd name="T6" fmla="*/ 181 w 259"/>
              <a:gd name="T7" fmla="*/ 72 h 214"/>
              <a:gd name="T8" fmla="*/ 99 w 259"/>
              <a:gd name="T9" fmla="*/ 23 h 214"/>
              <a:gd name="T10" fmla="*/ 14 w 259"/>
              <a:gd name="T11" fmla="*/ 0 h 214"/>
              <a:gd name="T12" fmla="*/ 64 w 259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" h="214">
                <a:moveTo>
                  <a:pt x="64" y="146"/>
                </a:moveTo>
                <a:cubicBezTo>
                  <a:pt x="89" y="172"/>
                  <a:pt x="120" y="188"/>
                  <a:pt x="153" y="199"/>
                </a:cubicBezTo>
                <a:cubicBezTo>
                  <a:pt x="186" y="209"/>
                  <a:pt x="220" y="214"/>
                  <a:pt x="251" y="213"/>
                </a:cubicBezTo>
                <a:cubicBezTo>
                  <a:pt x="259" y="170"/>
                  <a:pt x="232" y="116"/>
                  <a:pt x="181" y="72"/>
                </a:cubicBezTo>
                <a:cubicBezTo>
                  <a:pt x="156" y="50"/>
                  <a:pt x="127" y="35"/>
                  <a:pt x="99" y="23"/>
                </a:cubicBezTo>
                <a:cubicBezTo>
                  <a:pt x="71" y="9"/>
                  <a:pt x="42" y="1"/>
                  <a:pt x="14" y="0"/>
                </a:cubicBezTo>
                <a:cubicBezTo>
                  <a:pt x="0" y="42"/>
                  <a:pt x="14" y="97"/>
                  <a:pt x="6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ïslïḑé">
            <a:extLst>
              <a:ext uri="{FF2B5EF4-FFF2-40B4-BE49-F238E27FC236}">
                <a16:creationId xmlns:a16="http://schemas.microsoft.com/office/drawing/2014/main" id="{A52CC812-A46B-4F37-B8F3-7CAB089EB39D}"/>
              </a:ext>
            </a:extLst>
          </p:cNvPr>
          <p:cNvSpPr/>
          <p:nvPr/>
        </p:nvSpPr>
        <p:spPr bwMode="auto">
          <a:xfrm>
            <a:off x="11752202" y="2963361"/>
            <a:ext cx="210076" cy="624797"/>
          </a:xfrm>
          <a:custGeom>
            <a:avLst/>
            <a:gdLst>
              <a:gd name="T0" fmla="*/ 96 w 126"/>
              <a:gd name="T1" fmla="*/ 378 h 378"/>
              <a:gd name="T2" fmla="*/ 111 w 126"/>
              <a:gd name="T3" fmla="*/ 339 h 378"/>
              <a:gd name="T4" fmla="*/ 121 w 126"/>
              <a:gd name="T5" fmla="*/ 293 h 378"/>
              <a:gd name="T6" fmla="*/ 120 w 126"/>
              <a:gd name="T7" fmla="*/ 183 h 378"/>
              <a:gd name="T8" fmla="*/ 115 w 126"/>
              <a:gd name="T9" fmla="*/ 155 h 378"/>
              <a:gd name="T10" fmla="*/ 110 w 126"/>
              <a:gd name="T11" fmla="*/ 127 h 378"/>
              <a:gd name="T12" fmla="*/ 96 w 126"/>
              <a:gd name="T13" fmla="*/ 77 h 378"/>
              <a:gd name="T14" fmla="*/ 49 w 126"/>
              <a:gd name="T15" fmla="*/ 0 h 378"/>
              <a:gd name="T16" fmla="*/ 11 w 126"/>
              <a:gd name="T17" fmla="*/ 81 h 378"/>
              <a:gd name="T18" fmla="*/ 2 w 126"/>
              <a:gd name="T19" fmla="*/ 136 h 378"/>
              <a:gd name="T20" fmla="*/ 0 w 126"/>
              <a:gd name="T21" fmla="*/ 166 h 378"/>
              <a:gd name="T22" fmla="*/ 4 w 126"/>
              <a:gd name="T23" fmla="*/ 197 h 378"/>
              <a:gd name="T24" fmla="*/ 37 w 126"/>
              <a:gd name="T25" fmla="*/ 309 h 378"/>
              <a:gd name="T26" fmla="*/ 64 w 126"/>
              <a:gd name="T27" fmla="*/ 350 h 378"/>
              <a:gd name="T28" fmla="*/ 96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96" y="378"/>
                </a:moveTo>
                <a:cubicBezTo>
                  <a:pt x="102" y="366"/>
                  <a:pt x="107" y="353"/>
                  <a:pt x="111" y="339"/>
                </a:cubicBezTo>
                <a:cubicBezTo>
                  <a:pt x="115" y="325"/>
                  <a:pt x="117" y="310"/>
                  <a:pt x="121" y="293"/>
                </a:cubicBezTo>
                <a:cubicBezTo>
                  <a:pt x="126" y="259"/>
                  <a:pt x="126" y="222"/>
                  <a:pt x="120" y="183"/>
                </a:cubicBezTo>
                <a:cubicBezTo>
                  <a:pt x="118" y="174"/>
                  <a:pt x="117" y="164"/>
                  <a:pt x="115" y="155"/>
                </a:cubicBezTo>
                <a:cubicBezTo>
                  <a:pt x="114" y="145"/>
                  <a:pt x="112" y="136"/>
                  <a:pt x="110" y="127"/>
                </a:cubicBezTo>
                <a:cubicBezTo>
                  <a:pt x="107" y="109"/>
                  <a:pt x="102" y="92"/>
                  <a:pt x="96" y="77"/>
                </a:cubicBezTo>
                <a:cubicBezTo>
                  <a:pt x="84" y="45"/>
                  <a:pt x="68" y="19"/>
                  <a:pt x="49" y="0"/>
                </a:cubicBezTo>
                <a:cubicBezTo>
                  <a:pt x="33" y="19"/>
                  <a:pt x="20" y="47"/>
                  <a:pt x="11" y="81"/>
                </a:cubicBezTo>
                <a:cubicBezTo>
                  <a:pt x="7" y="98"/>
                  <a:pt x="4" y="116"/>
                  <a:pt x="2" y="136"/>
                </a:cubicBezTo>
                <a:cubicBezTo>
                  <a:pt x="1" y="146"/>
                  <a:pt x="0" y="156"/>
                  <a:pt x="0" y="166"/>
                </a:cubicBezTo>
                <a:cubicBezTo>
                  <a:pt x="0" y="176"/>
                  <a:pt x="2" y="187"/>
                  <a:pt x="4" y="197"/>
                </a:cubicBezTo>
                <a:cubicBezTo>
                  <a:pt x="10" y="239"/>
                  <a:pt x="22" y="277"/>
                  <a:pt x="37" y="309"/>
                </a:cubicBezTo>
                <a:cubicBezTo>
                  <a:pt x="44" y="324"/>
                  <a:pt x="54" y="338"/>
                  <a:pt x="64" y="350"/>
                </a:cubicBezTo>
                <a:cubicBezTo>
                  <a:pt x="75" y="361"/>
                  <a:pt x="85" y="371"/>
                  <a:pt x="96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ŝḷiḑè">
            <a:extLst>
              <a:ext uri="{FF2B5EF4-FFF2-40B4-BE49-F238E27FC236}">
                <a16:creationId xmlns:a16="http://schemas.microsoft.com/office/drawing/2014/main" id="{7FBAE16F-9618-4F4E-81B5-C06E6A8AF671}"/>
              </a:ext>
            </a:extLst>
          </p:cNvPr>
          <p:cNvSpPr/>
          <p:nvPr/>
        </p:nvSpPr>
        <p:spPr bwMode="auto">
          <a:xfrm>
            <a:off x="11701494" y="2135732"/>
            <a:ext cx="316926" cy="300627"/>
          </a:xfrm>
          <a:custGeom>
            <a:avLst/>
            <a:gdLst>
              <a:gd name="T0" fmla="*/ 87 w 175"/>
              <a:gd name="T1" fmla="*/ 0 h 166"/>
              <a:gd name="T2" fmla="*/ 114 w 175"/>
              <a:gd name="T3" fmla="*/ 55 h 166"/>
              <a:gd name="T4" fmla="*/ 175 w 175"/>
              <a:gd name="T5" fmla="*/ 63 h 166"/>
              <a:gd name="T6" fmla="*/ 131 w 175"/>
              <a:gd name="T7" fmla="*/ 106 h 166"/>
              <a:gd name="T8" fmla="*/ 142 w 175"/>
              <a:gd name="T9" fmla="*/ 166 h 166"/>
              <a:gd name="T10" fmla="*/ 87 w 175"/>
              <a:gd name="T11" fmla="*/ 138 h 166"/>
              <a:gd name="T12" fmla="*/ 33 w 175"/>
              <a:gd name="T13" fmla="*/ 166 h 166"/>
              <a:gd name="T14" fmla="*/ 43 w 175"/>
              <a:gd name="T15" fmla="*/ 106 h 166"/>
              <a:gd name="T16" fmla="*/ 0 w 175"/>
              <a:gd name="T17" fmla="*/ 63 h 166"/>
              <a:gd name="T18" fmla="*/ 60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114" y="55"/>
                </a:lnTo>
                <a:lnTo>
                  <a:pt x="175" y="63"/>
                </a:lnTo>
                <a:lnTo>
                  <a:pt x="131" y="106"/>
                </a:lnTo>
                <a:lnTo>
                  <a:pt x="142" y="166"/>
                </a:lnTo>
                <a:lnTo>
                  <a:pt x="87" y="138"/>
                </a:lnTo>
                <a:lnTo>
                  <a:pt x="33" y="166"/>
                </a:lnTo>
                <a:lnTo>
                  <a:pt x="43" y="106"/>
                </a:lnTo>
                <a:lnTo>
                  <a:pt x="0" y="63"/>
                </a:lnTo>
                <a:lnTo>
                  <a:pt x="60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ŝ1iḋè">
            <a:extLst>
              <a:ext uri="{FF2B5EF4-FFF2-40B4-BE49-F238E27FC236}">
                <a16:creationId xmlns:a16="http://schemas.microsoft.com/office/drawing/2014/main" id="{0279280E-D8B0-4361-892B-552653503D8A}"/>
              </a:ext>
            </a:extLst>
          </p:cNvPr>
          <p:cNvSpPr/>
          <p:nvPr/>
        </p:nvSpPr>
        <p:spPr bwMode="auto">
          <a:xfrm>
            <a:off x="11891650" y="1536290"/>
            <a:ext cx="318737" cy="300627"/>
          </a:xfrm>
          <a:custGeom>
            <a:avLst/>
            <a:gdLst>
              <a:gd name="T0" fmla="*/ 88 w 176"/>
              <a:gd name="T1" fmla="*/ 0 h 166"/>
              <a:gd name="T2" fmla="*/ 114 w 176"/>
              <a:gd name="T3" fmla="*/ 55 h 166"/>
              <a:gd name="T4" fmla="*/ 176 w 176"/>
              <a:gd name="T5" fmla="*/ 64 h 166"/>
              <a:gd name="T6" fmla="*/ 132 w 176"/>
              <a:gd name="T7" fmla="*/ 106 h 166"/>
              <a:gd name="T8" fmla="*/ 142 w 176"/>
              <a:gd name="T9" fmla="*/ 166 h 166"/>
              <a:gd name="T10" fmla="*/ 88 w 176"/>
              <a:gd name="T11" fmla="*/ 138 h 166"/>
              <a:gd name="T12" fmla="*/ 34 w 176"/>
              <a:gd name="T13" fmla="*/ 166 h 166"/>
              <a:gd name="T14" fmla="*/ 44 w 176"/>
              <a:gd name="T15" fmla="*/ 106 h 166"/>
              <a:gd name="T16" fmla="*/ 0 w 176"/>
              <a:gd name="T17" fmla="*/ 64 h 166"/>
              <a:gd name="T18" fmla="*/ 60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114" y="55"/>
                </a:lnTo>
                <a:lnTo>
                  <a:pt x="176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0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íSḻïďê">
            <a:extLst>
              <a:ext uri="{FF2B5EF4-FFF2-40B4-BE49-F238E27FC236}">
                <a16:creationId xmlns:a16="http://schemas.microsoft.com/office/drawing/2014/main" id="{9A355F8F-77F4-4F9C-B06C-7DA985B8961D}"/>
              </a:ext>
            </a:extLst>
          </p:cNvPr>
          <p:cNvSpPr/>
          <p:nvPr/>
        </p:nvSpPr>
        <p:spPr bwMode="auto">
          <a:xfrm>
            <a:off x="12125269" y="1005666"/>
            <a:ext cx="316926" cy="300627"/>
          </a:xfrm>
          <a:custGeom>
            <a:avLst/>
            <a:gdLst>
              <a:gd name="T0" fmla="*/ 88 w 175"/>
              <a:gd name="T1" fmla="*/ 0 h 166"/>
              <a:gd name="T2" fmla="*/ 115 w 175"/>
              <a:gd name="T3" fmla="*/ 55 h 166"/>
              <a:gd name="T4" fmla="*/ 175 w 175"/>
              <a:gd name="T5" fmla="*/ 64 h 166"/>
              <a:gd name="T6" fmla="*/ 132 w 175"/>
              <a:gd name="T7" fmla="*/ 106 h 166"/>
              <a:gd name="T8" fmla="*/ 142 w 175"/>
              <a:gd name="T9" fmla="*/ 166 h 166"/>
              <a:gd name="T10" fmla="*/ 88 w 175"/>
              <a:gd name="T11" fmla="*/ 138 h 166"/>
              <a:gd name="T12" fmla="*/ 34 w 175"/>
              <a:gd name="T13" fmla="*/ 166 h 166"/>
              <a:gd name="T14" fmla="*/ 44 w 175"/>
              <a:gd name="T15" fmla="*/ 106 h 166"/>
              <a:gd name="T16" fmla="*/ 0 w 175"/>
              <a:gd name="T17" fmla="*/ 64 h 166"/>
              <a:gd name="T18" fmla="*/ 61 w 175"/>
              <a:gd name="T19" fmla="*/ 55 h 166"/>
              <a:gd name="T20" fmla="*/ 88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8" y="0"/>
                </a:moveTo>
                <a:lnTo>
                  <a:pt x="115" y="55"/>
                </a:lnTo>
                <a:lnTo>
                  <a:pt x="175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1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íṡ1íḍè">
            <a:extLst>
              <a:ext uri="{FF2B5EF4-FFF2-40B4-BE49-F238E27FC236}">
                <a16:creationId xmlns:a16="http://schemas.microsoft.com/office/drawing/2014/main" id="{179FE866-0703-45E6-9046-A61BB83D6C5E}"/>
              </a:ext>
            </a:extLst>
          </p:cNvPr>
          <p:cNvSpPr/>
          <p:nvPr/>
        </p:nvSpPr>
        <p:spPr bwMode="auto">
          <a:xfrm>
            <a:off x="17130884" y="2135732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3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3 h 166"/>
              <a:gd name="T18" fmla="*/ 115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3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3"/>
                </a:lnTo>
                <a:lnTo>
                  <a:pt x="115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ḻïḑè">
            <a:extLst>
              <a:ext uri="{FF2B5EF4-FFF2-40B4-BE49-F238E27FC236}">
                <a16:creationId xmlns:a16="http://schemas.microsoft.com/office/drawing/2014/main" id="{66232DB8-4206-43D9-9471-A58F3AB05725}"/>
              </a:ext>
            </a:extLst>
          </p:cNvPr>
          <p:cNvSpPr/>
          <p:nvPr/>
        </p:nvSpPr>
        <p:spPr bwMode="auto">
          <a:xfrm>
            <a:off x="16940729" y="1536290"/>
            <a:ext cx="316926" cy="300627"/>
          </a:xfrm>
          <a:custGeom>
            <a:avLst/>
            <a:gdLst>
              <a:gd name="T0" fmla="*/ 87 w 175"/>
              <a:gd name="T1" fmla="*/ 0 h 166"/>
              <a:gd name="T2" fmla="*/ 60 w 175"/>
              <a:gd name="T3" fmla="*/ 55 h 166"/>
              <a:gd name="T4" fmla="*/ 0 w 175"/>
              <a:gd name="T5" fmla="*/ 64 h 166"/>
              <a:gd name="T6" fmla="*/ 44 w 175"/>
              <a:gd name="T7" fmla="*/ 106 h 166"/>
              <a:gd name="T8" fmla="*/ 33 w 175"/>
              <a:gd name="T9" fmla="*/ 166 h 166"/>
              <a:gd name="T10" fmla="*/ 87 w 175"/>
              <a:gd name="T11" fmla="*/ 138 h 166"/>
              <a:gd name="T12" fmla="*/ 142 w 175"/>
              <a:gd name="T13" fmla="*/ 166 h 166"/>
              <a:gd name="T14" fmla="*/ 131 w 175"/>
              <a:gd name="T15" fmla="*/ 106 h 166"/>
              <a:gd name="T16" fmla="*/ 175 w 175"/>
              <a:gd name="T17" fmla="*/ 64 h 166"/>
              <a:gd name="T18" fmla="*/ 114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60" y="55"/>
                </a:lnTo>
                <a:lnTo>
                  <a:pt x="0" y="64"/>
                </a:lnTo>
                <a:lnTo>
                  <a:pt x="44" y="106"/>
                </a:lnTo>
                <a:lnTo>
                  <a:pt x="33" y="166"/>
                </a:lnTo>
                <a:lnTo>
                  <a:pt x="87" y="138"/>
                </a:lnTo>
                <a:lnTo>
                  <a:pt x="142" y="166"/>
                </a:lnTo>
                <a:lnTo>
                  <a:pt x="131" y="106"/>
                </a:lnTo>
                <a:lnTo>
                  <a:pt x="175" y="64"/>
                </a:lnTo>
                <a:lnTo>
                  <a:pt x="114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ṡ1iďé">
            <a:extLst>
              <a:ext uri="{FF2B5EF4-FFF2-40B4-BE49-F238E27FC236}">
                <a16:creationId xmlns:a16="http://schemas.microsoft.com/office/drawing/2014/main" id="{F56991F7-B283-4F7D-9600-F459D6A054E1}"/>
              </a:ext>
            </a:extLst>
          </p:cNvPr>
          <p:cNvSpPr/>
          <p:nvPr/>
        </p:nvSpPr>
        <p:spPr bwMode="auto">
          <a:xfrm>
            <a:off x="16705298" y="1005666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4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4 h 166"/>
              <a:gd name="T18" fmla="*/ 116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4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4"/>
                </a:lnTo>
                <a:lnTo>
                  <a:pt x="116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70562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398C6B-5B02-4F66-A186-E69ECD66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74" y="1349897"/>
            <a:ext cx="9306852" cy="415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EF87E2-7B91-4252-ADB4-6BE3E534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t="31237" r="51659" b="31699"/>
          <a:stretch>
            <a:fillRect/>
          </a:stretch>
        </p:blipFill>
        <p:spPr>
          <a:xfrm rot="16200000">
            <a:off x="5852158" y="2723625"/>
            <a:ext cx="2672434" cy="1410748"/>
          </a:xfrm>
          <a:custGeom>
            <a:avLst/>
            <a:gdLst/>
            <a:ahLst/>
            <a:cxnLst/>
            <a:rect l="l" t="t" r="r" b="b"/>
            <a:pathLst>
              <a:path w="2672434" h="1410748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9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50"/>
                  <a:pt x="1584354" y="892142"/>
                </a:cubicBezTo>
                <a:cubicBezTo>
                  <a:pt x="1634046" y="941834"/>
                  <a:pt x="1696309" y="967624"/>
                  <a:pt x="1771140" y="969513"/>
                </a:cubicBezTo>
                <a:lnTo>
                  <a:pt x="2672434" y="969513"/>
                </a:lnTo>
                <a:lnTo>
                  <a:pt x="2672434" y="1410748"/>
                </a:lnTo>
                <a:lnTo>
                  <a:pt x="705355" y="1410748"/>
                </a:lnTo>
                <a:cubicBezTo>
                  <a:pt x="505525" y="1405705"/>
                  <a:pt x="339269" y="1336837"/>
                  <a:pt x="206586" y="1204143"/>
                </a:cubicBezTo>
                <a:cubicBezTo>
                  <a:pt x="73903" y="1071450"/>
                  <a:pt x="5041" y="905187"/>
                  <a:pt x="0" y="705356"/>
                </a:cubicBezTo>
                <a:cubicBezTo>
                  <a:pt x="5041" y="505542"/>
                  <a:pt x="73903" y="339290"/>
                  <a:pt x="206586" y="206600"/>
                </a:cubicBezTo>
                <a:cubicBezTo>
                  <a:pt x="339269" y="73911"/>
                  <a:pt x="505525" y="5044"/>
                  <a:pt x="705355" y="0"/>
                </a:cubicBezTo>
                <a:lnTo>
                  <a:pt x="705355" y="441199"/>
                </a:lnTo>
                <a:cubicBezTo>
                  <a:pt x="630523" y="443087"/>
                  <a:pt x="568261" y="468878"/>
                  <a:pt x="518569" y="518570"/>
                </a:cubicBezTo>
                <a:cubicBezTo>
                  <a:pt x="468877" y="568262"/>
                  <a:pt x="443087" y="630524"/>
                  <a:pt x="441198" y="705356"/>
                </a:cubicBezTo>
                <a:cubicBezTo>
                  <a:pt x="443087" y="780187"/>
                  <a:pt x="468877" y="842449"/>
                  <a:pt x="518569" y="892142"/>
                </a:cubicBezTo>
                <a:cubicBezTo>
                  <a:pt x="568261" y="941834"/>
                  <a:pt x="630523" y="967624"/>
                  <a:pt x="705355" y="969513"/>
                </a:cubicBezTo>
                <a:lnTo>
                  <a:pt x="1117150" y="969513"/>
                </a:lnTo>
                <a:cubicBezTo>
                  <a:pt x="1073426" y="859096"/>
                  <a:pt x="1057607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5" y="821"/>
                  <a:pt x="1771140" y="0"/>
                </a:cubicBez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84A5AA-D267-4722-A5F3-478D8C3A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t="31978" r="24826" b="53812"/>
          <a:stretch>
            <a:fillRect/>
          </a:stretch>
        </p:blipFill>
        <p:spPr>
          <a:xfrm rot="16200000">
            <a:off x="7615903" y="3272168"/>
            <a:ext cx="2544896" cy="441199"/>
          </a:xfrm>
          <a:custGeom>
            <a:avLst/>
            <a:gdLst/>
            <a:ahLst/>
            <a:cxnLst/>
            <a:rect l="l" t="t" r="r" b="b"/>
            <a:pathLst>
              <a:path w="2544896" h="441199">
                <a:moveTo>
                  <a:pt x="1603365" y="1"/>
                </a:moveTo>
                <a:lnTo>
                  <a:pt x="1603365" y="441199"/>
                </a:lnTo>
                <a:lnTo>
                  <a:pt x="0" y="441199"/>
                </a:lnTo>
                <a:lnTo>
                  <a:pt x="0" y="1"/>
                </a:lnTo>
                <a:close/>
                <a:moveTo>
                  <a:pt x="2544896" y="0"/>
                </a:moveTo>
                <a:lnTo>
                  <a:pt x="2544896" y="441199"/>
                </a:lnTo>
                <a:lnTo>
                  <a:pt x="2079147" y="441199"/>
                </a:lnTo>
                <a:lnTo>
                  <a:pt x="2079147" y="0"/>
                </a:lnTo>
                <a:close/>
              </a:path>
            </a:pathLst>
          </a:cu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75D32B8-5070-4F12-92F9-91B20F29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9" t="24960" r="22245" b="37661"/>
          <a:stretch>
            <a:fillRect/>
          </a:stretch>
        </p:blipFill>
        <p:spPr>
          <a:xfrm rot="16200000">
            <a:off x="2452207" y="2723625"/>
            <a:ext cx="2672434" cy="1410747"/>
          </a:xfrm>
          <a:custGeom>
            <a:avLst/>
            <a:gdLst/>
            <a:ahLst/>
            <a:cxnLst/>
            <a:rect l="l" t="t" r="r" b="b"/>
            <a:pathLst>
              <a:path w="2672434" h="1410747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8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49"/>
                  <a:pt x="1584354" y="892142"/>
                </a:cubicBezTo>
                <a:cubicBezTo>
                  <a:pt x="1634046" y="941834"/>
                  <a:pt x="1696308" y="967624"/>
                  <a:pt x="1771140" y="969513"/>
                </a:cubicBezTo>
                <a:lnTo>
                  <a:pt x="2672434" y="969513"/>
                </a:lnTo>
                <a:lnTo>
                  <a:pt x="2672434" y="1410747"/>
                </a:lnTo>
                <a:lnTo>
                  <a:pt x="705355" y="1410747"/>
                </a:lnTo>
                <a:cubicBezTo>
                  <a:pt x="505525" y="1405704"/>
                  <a:pt x="339268" y="1336836"/>
                  <a:pt x="206586" y="1204143"/>
                </a:cubicBezTo>
                <a:cubicBezTo>
                  <a:pt x="73903" y="1071450"/>
                  <a:pt x="5041" y="905187"/>
                  <a:pt x="0" y="705355"/>
                </a:cubicBezTo>
                <a:cubicBezTo>
                  <a:pt x="5041" y="505541"/>
                  <a:pt x="73903" y="339289"/>
                  <a:pt x="206586" y="206600"/>
                </a:cubicBezTo>
                <a:cubicBezTo>
                  <a:pt x="339268" y="73910"/>
                  <a:pt x="505525" y="5044"/>
                  <a:pt x="705355" y="0"/>
                </a:cubicBezTo>
                <a:lnTo>
                  <a:pt x="705355" y="441198"/>
                </a:lnTo>
                <a:cubicBezTo>
                  <a:pt x="630523" y="443087"/>
                  <a:pt x="568261" y="468877"/>
                  <a:pt x="518569" y="518569"/>
                </a:cubicBezTo>
                <a:cubicBezTo>
                  <a:pt x="468877" y="568262"/>
                  <a:pt x="443087" y="630524"/>
                  <a:pt x="441198" y="705355"/>
                </a:cubicBezTo>
                <a:cubicBezTo>
                  <a:pt x="443087" y="780187"/>
                  <a:pt x="468877" y="842449"/>
                  <a:pt x="518569" y="892141"/>
                </a:cubicBezTo>
                <a:cubicBezTo>
                  <a:pt x="568261" y="941833"/>
                  <a:pt x="630523" y="967624"/>
                  <a:pt x="705355" y="969512"/>
                </a:cubicBezTo>
                <a:lnTo>
                  <a:pt x="1117150" y="969512"/>
                </a:lnTo>
                <a:cubicBezTo>
                  <a:pt x="1073425" y="859096"/>
                  <a:pt x="1057606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4" y="821"/>
                  <a:pt x="1771140" y="0"/>
                </a:cubicBezTo>
                <a:close/>
              </a:path>
            </a:pathLst>
          </a:cu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FCDB4D-7C80-45D4-99AE-4373D261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t="37485" r="31152" b="50825"/>
          <a:stretch>
            <a:fillRect/>
          </a:stretch>
        </p:blipFill>
        <p:spPr>
          <a:xfrm rot="5400000">
            <a:off x="4215951" y="3272169"/>
            <a:ext cx="2544897" cy="441198"/>
          </a:xfrm>
          <a:custGeom>
            <a:avLst/>
            <a:gdLst/>
            <a:ahLst/>
            <a:cxnLst/>
            <a:rect l="l" t="t" r="r" b="b"/>
            <a:pathLst>
              <a:path w="2544897" h="441198">
                <a:moveTo>
                  <a:pt x="941531" y="441198"/>
                </a:moveTo>
                <a:lnTo>
                  <a:pt x="941531" y="0"/>
                </a:lnTo>
                <a:lnTo>
                  <a:pt x="2544897" y="0"/>
                </a:lnTo>
                <a:lnTo>
                  <a:pt x="2544897" y="441198"/>
                </a:lnTo>
                <a:close/>
                <a:moveTo>
                  <a:pt x="0" y="441198"/>
                </a:moveTo>
                <a:lnTo>
                  <a:pt x="0" y="0"/>
                </a:lnTo>
                <a:lnTo>
                  <a:pt x="465749" y="0"/>
                </a:lnTo>
                <a:lnTo>
                  <a:pt x="465749" y="441198"/>
                </a:lnTo>
                <a:close/>
              </a:path>
            </a:pathLst>
          </a:custGeom>
        </p:spPr>
      </p:pic>
      <p:sp>
        <p:nvSpPr>
          <p:cNvPr id="85" name="íṩľïḑè">
            <a:extLst>
              <a:ext uri="{FF2B5EF4-FFF2-40B4-BE49-F238E27FC236}">
                <a16:creationId xmlns:a16="http://schemas.microsoft.com/office/drawing/2014/main" id="{D5B79156-51DC-425D-8AC3-2E8B45678FA2}"/>
              </a:ext>
            </a:extLst>
          </p:cNvPr>
          <p:cNvSpPr/>
          <p:nvPr/>
        </p:nvSpPr>
        <p:spPr bwMode="auto">
          <a:xfrm>
            <a:off x="12411408" y="701417"/>
            <a:ext cx="4328299" cy="4322866"/>
          </a:xfrm>
          <a:prstGeom prst="ellipse">
            <a:avLst/>
          </a:pr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ḻîdé">
            <a:extLst>
              <a:ext uri="{FF2B5EF4-FFF2-40B4-BE49-F238E27FC236}">
                <a16:creationId xmlns:a16="http://schemas.microsoft.com/office/drawing/2014/main" id="{6EA0EA24-DBE7-4FC7-AC4F-5C2460AAC936}"/>
              </a:ext>
            </a:extLst>
          </p:cNvPr>
          <p:cNvSpPr/>
          <p:nvPr/>
        </p:nvSpPr>
        <p:spPr bwMode="auto">
          <a:xfrm>
            <a:off x="15758143" y="1693847"/>
            <a:ext cx="981564" cy="1995726"/>
          </a:xfrm>
          <a:custGeom>
            <a:avLst/>
            <a:gdLst>
              <a:gd name="T0" fmla="*/ 545 w 593"/>
              <a:gd name="T1" fmla="*/ 358 h 1207"/>
              <a:gd name="T2" fmla="*/ 438 w 593"/>
              <a:gd name="T3" fmla="*/ 314 h 1207"/>
              <a:gd name="T4" fmla="*/ 438 w 593"/>
              <a:gd name="T5" fmla="*/ 258 h 1207"/>
              <a:gd name="T6" fmla="*/ 335 w 593"/>
              <a:gd name="T7" fmla="*/ 262 h 1207"/>
              <a:gd name="T8" fmla="*/ 259 w 593"/>
              <a:gd name="T9" fmla="*/ 290 h 1207"/>
              <a:gd name="T10" fmla="*/ 207 w 593"/>
              <a:gd name="T11" fmla="*/ 279 h 1207"/>
              <a:gd name="T12" fmla="*/ 287 w 593"/>
              <a:gd name="T13" fmla="*/ 245 h 1207"/>
              <a:gd name="T14" fmla="*/ 342 w 593"/>
              <a:gd name="T15" fmla="*/ 162 h 1207"/>
              <a:gd name="T16" fmla="*/ 417 w 593"/>
              <a:gd name="T17" fmla="*/ 145 h 1207"/>
              <a:gd name="T18" fmla="*/ 491 w 593"/>
              <a:gd name="T19" fmla="*/ 201 h 1207"/>
              <a:gd name="T20" fmla="*/ 386 w 593"/>
              <a:gd name="T21" fmla="*/ 1 h 1207"/>
              <a:gd name="T22" fmla="*/ 373 w 593"/>
              <a:gd name="T23" fmla="*/ 0 h 1207"/>
              <a:gd name="T24" fmla="*/ 273 w 593"/>
              <a:gd name="T25" fmla="*/ 62 h 1207"/>
              <a:gd name="T26" fmla="*/ 259 w 593"/>
              <a:gd name="T27" fmla="*/ 76 h 1207"/>
              <a:gd name="T28" fmla="*/ 232 w 593"/>
              <a:gd name="T29" fmla="*/ 83 h 1207"/>
              <a:gd name="T30" fmla="*/ 263 w 593"/>
              <a:gd name="T31" fmla="*/ 159 h 1207"/>
              <a:gd name="T32" fmla="*/ 159 w 593"/>
              <a:gd name="T33" fmla="*/ 166 h 1207"/>
              <a:gd name="T34" fmla="*/ 156 w 593"/>
              <a:gd name="T35" fmla="*/ 262 h 1207"/>
              <a:gd name="T36" fmla="*/ 197 w 593"/>
              <a:gd name="T37" fmla="*/ 283 h 1207"/>
              <a:gd name="T38" fmla="*/ 132 w 593"/>
              <a:gd name="T39" fmla="*/ 376 h 1207"/>
              <a:gd name="T40" fmla="*/ 11 w 593"/>
              <a:gd name="T41" fmla="*/ 513 h 1207"/>
              <a:gd name="T42" fmla="*/ 11 w 593"/>
              <a:gd name="T43" fmla="*/ 661 h 1207"/>
              <a:gd name="T44" fmla="*/ 70 w 593"/>
              <a:gd name="T45" fmla="*/ 734 h 1207"/>
              <a:gd name="T46" fmla="*/ 156 w 593"/>
              <a:gd name="T47" fmla="*/ 789 h 1207"/>
              <a:gd name="T48" fmla="*/ 249 w 593"/>
              <a:gd name="T49" fmla="*/ 782 h 1207"/>
              <a:gd name="T50" fmla="*/ 349 w 593"/>
              <a:gd name="T51" fmla="*/ 758 h 1207"/>
              <a:gd name="T52" fmla="*/ 373 w 593"/>
              <a:gd name="T53" fmla="*/ 789 h 1207"/>
              <a:gd name="T54" fmla="*/ 411 w 593"/>
              <a:gd name="T55" fmla="*/ 785 h 1207"/>
              <a:gd name="T56" fmla="*/ 417 w 593"/>
              <a:gd name="T57" fmla="*/ 882 h 1207"/>
              <a:gd name="T58" fmla="*/ 455 w 593"/>
              <a:gd name="T59" fmla="*/ 926 h 1207"/>
              <a:gd name="T60" fmla="*/ 493 w 593"/>
              <a:gd name="T61" fmla="*/ 1043 h 1207"/>
              <a:gd name="T62" fmla="*/ 459 w 593"/>
              <a:gd name="T63" fmla="*/ 1147 h 1207"/>
              <a:gd name="T64" fmla="*/ 494 w 593"/>
              <a:gd name="T65" fmla="*/ 1207 h 1207"/>
              <a:gd name="T66" fmla="*/ 593 w 593"/>
              <a:gd name="T67" fmla="*/ 707 h 1207"/>
              <a:gd name="T68" fmla="*/ 545 w 593"/>
              <a:gd name="T69" fmla="*/ 358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3" h="1207">
                <a:moveTo>
                  <a:pt x="545" y="358"/>
                </a:moveTo>
                <a:cubicBezTo>
                  <a:pt x="509" y="343"/>
                  <a:pt x="479" y="323"/>
                  <a:pt x="438" y="314"/>
                </a:cubicBezTo>
                <a:cubicBezTo>
                  <a:pt x="447" y="297"/>
                  <a:pt x="452" y="276"/>
                  <a:pt x="438" y="258"/>
                </a:cubicBezTo>
                <a:cubicBezTo>
                  <a:pt x="400" y="261"/>
                  <a:pt x="371" y="263"/>
                  <a:pt x="335" y="262"/>
                </a:cubicBezTo>
                <a:cubicBezTo>
                  <a:pt x="301" y="261"/>
                  <a:pt x="288" y="284"/>
                  <a:pt x="259" y="290"/>
                </a:cubicBezTo>
                <a:cubicBezTo>
                  <a:pt x="246" y="292"/>
                  <a:pt x="218" y="297"/>
                  <a:pt x="207" y="279"/>
                </a:cubicBezTo>
                <a:cubicBezTo>
                  <a:pt x="229" y="263"/>
                  <a:pt x="270" y="266"/>
                  <a:pt x="287" y="245"/>
                </a:cubicBezTo>
                <a:cubicBezTo>
                  <a:pt x="278" y="200"/>
                  <a:pt x="335" y="202"/>
                  <a:pt x="342" y="162"/>
                </a:cubicBezTo>
                <a:cubicBezTo>
                  <a:pt x="377" y="174"/>
                  <a:pt x="394" y="161"/>
                  <a:pt x="417" y="145"/>
                </a:cubicBezTo>
                <a:cubicBezTo>
                  <a:pt x="437" y="169"/>
                  <a:pt x="465" y="184"/>
                  <a:pt x="491" y="201"/>
                </a:cubicBezTo>
                <a:cubicBezTo>
                  <a:pt x="462" y="131"/>
                  <a:pt x="426" y="64"/>
                  <a:pt x="386" y="1"/>
                </a:cubicBezTo>
                <a:cubicBezTo>
                  <a:pt x="382" y="1"/>
                  <a:pt x="377" y="1"/>
                  <a:pt x="373" y="0"/>
                </a:cubicBezTo>
                <a:cubicBezTo>
                  <a:pt x="348" y="28"/>
                  <a:pt x="316" y="65"/>
                  <a:pt x="273" y="62"/>
                </a:cubicBezTo>
                <a:cubicBezTo>
                  <a:pt x="269" y="67"/>
                  <a:pt x="270" y="78"/>
                  <a:pt x="259" y="76"/>
                </a:cubicBezTo>
                <a:cubicBezTo>
                  <a:pt x="244" y="79"/>
                  <a:pt x="234" y="67"/>
                  <a:pt x="232" y="83"/>
                </a:cubicBezTo>
                <a:cubicBezTo>
                  <a:pt x="255" y="91"/>
                  <a:pt x="294" y="129"/>
                  <a:pt x="263" y="159"/>
                </a:cubicBezTo>
                <a:cubicBezTo>
                  <a:pt x="225" y="165"/>
                  <a:pt x="181" y="144"/>
                  <a:pt x="159" y="166"/>
                </a:cubicBezTo>
                <a:cubicBezTo>
                  <a:pt x="164" y="211"/>
                  <a:pt x="143" y="225"/>
                  <a:pt x="156" y="262"/>
                </a:cubicBezTo>
                <a:cubicBezTo>
                  <a:pt x="179" y="259"/>
                  <a:pt x="196" y="263"/>
                  <a:pt x="197" y="283"/>
                </a:cubicBezTo>
                <a:cubicBezTo>
                  <a:pt x="185" y="323"/>
                  <a:pt x="127" y="318"/>
                  <a:pt x="132" y="376"/>
                </a:cubicBezTo>
                <a:cubicBezTo>
                  <a:pt x="80" y="410"/>
                  <a:pt x="41" y="457"/>
                  <a:pt x="11" y="513"/>
                </a:cubicBezTo>
                <a:cubicBezTo>
                  <a:pt x="46" y="555"/>
                  <a:pt x="0" y="604"/>
                  <a:pt x="11" y="661"/>
                </a:cubicBezTo>
                <a:cubicBezTo>
                  <a:pt x="34" y="682"/>
                  <a:pt x="65" y="695"/>
                  <a:pt x="70" y="734"/>
                </a:cubicBezTo>
                <a:cubicBezTo>
                  <a:pt x="104" y="746"/>
                  <a:pt x="119" y="786"/>
                  <a:pt x="156" y="789"/>
                </a:cubicBezTo>
                <a:cubicBezTo>
                  <a:pt x="184" y="790"/>
                  <a:pt x="213" y="763"/>
                  <a:pt x="249" y="782"/>
                </a:cubicBezTo>
                <a:cubicBezTo>
                  <a:pt x="276" y="768"/>
                  <a:pt x="303" y="753"/>
                  <a:pt x="349" y="758"/>
                </a:cubicBezTo>
                <a:cubicBezTo>
                  <a:pt x="358" y="767"/>
                  <a:pt x="358" y="785"/>
                  <a:pt x="373" y="789"/>
                </a:cubicBezTo>
                <a:cubicBezTo>
                  <a:pt x="389" y="791"/>
                  <a:pt x="396" y="785"/>
                  <a:pt x="411" y="785"/>
                </a:cubicBezTo>
                <a:cubicBezTo>
                  <a:pt x="454" y="806"/>
                  <a:pt x="411" y="848"/>
                  <a:pt x="417" y="882"/>
                </a:cubicBezTo>
                <a:cubicBezTo>
                  <a:pt x="420" y="896"/>
                  <a:pt x="444" y="910"/>
                  <a:pt x="455" y="926"/>
                </a:cubicBezTo>
                <a:cubicBezTo>
                  <a:pt x="480" y="963"/>
                  <a:pt x="482" y="1002"/>
                  <a:pt x="493" y="1043"/>
                </a:cubicBezTo>
                <a:cubicBezTo>
                  <a:pt x="480" y="1076"/>
                  <a:pt x="451" y="1104"/>
                  <a:pt x="459" y="1147"/>
                </a:cubicBezTo>
                <a:cubicBezTo>
                  <a:pt x="462" y="1166"/>
                  <a:pt x="482" y="1185"/>
                  <a:pt x="494" y="1207"/>
                </a:cubicBezTo>
                <a:cubicBezTo>
                  <a:pt x="557" y="1053"/>
                  <a:pt x="593" y="884"/>
                  <a:pt x="593" y="707"/>
                </a:cubicBezTo>
                <a:cubicBezTo>
                  <a:pt x="593" y="586"/>
                  <a:pt x="576" y="469"/>
                  <a:pt x="545" y="35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îsḻíḓe">
            <a:extLst>
              <a:ext uri="{FF2B5EF4-FFF2-40B4-BE49-F238E27FC236}">
                <a16:creationId xmlns:a16="http://schemas.microsoft.com/office/drawing/2014/main" id="{451D7859-134F-496D-B7E4-F0C0755F1685}"/>
              </a:ext>
            </a:extLst>
          </p:cNvPr>
          <p:cNvSpPr/>
          <p:nvPr/>
        </p:nvSpPr>
        <p:spPr bwMode="auto">
          <a:xfrm>
            <a:off x="13340453" y="1181334"/>
            <a:ext cx="2495563" cy="3437285"/>
          </a:xfrm>
          <a:custGeom>
            <a:avLst/>
            <a:gdLst>
              <a:gd name="T0" fmla="*/ 1240 w 1508"/>
              <a:gd name="T1" fmla="*/ 1157 h 2080"/>
              <a:gd name="T2" fmla="*/ 1074 w 1508"/>
              <a:gd name="T3" fmla="*/ 1026 h 2080"/>
              <a:gd name="T4" fmla="*/ 933 w 1508"/>
              <a:gd name="T5" fmla="*/ 978 h 2080"/>
              <a:gd name="T6" fmla="*/ 847 w 1508"/>
              <a:gd name="T7" fmla="*/ 992 h 2080"/>
              <a:gd name="T8" fmla="*/ 713 w 1508"/>
              <a:gd name="T9" fmla="*/ 988 h 2080"/>
              <a:gd name="T10" fmla="*/ 679 w 1508"/>
              <a:gd name="T11" fmla="*/ 827 h 2080"/>
              <a:gd name="T12" fmla="*/ 544 w 1508"/>
              <a:gd name="T13" fmla="*/ 727 h 2080"/>
              <a:gd name="T14" fmla="*/ 768 w 1508"/>
              <a:gd name="T15" fmla="*/ 727 h 2080"/>
              <a:gd name="T16" fmla="*/ 916 w 1508"/>
              <a:gd name="T17" fmla="*/ 596 h 2080"/>
              <a:gd name="T18" fmla="*/ 1026 w 1508"/>
              <a:gd name="T19" fmla="*/ 500 h 2080"/>
              <a:gd name="T20" fmla="*/ 1202 w 1508"/>
              <a:gd name="T21" fmla="*/ 420 h 2080"/>
              <a:gd name="T22" fmla="*/ 1129 w 1508"/>
              <a:gd name="T23" fmla="*/ 376 h 2080"/>
              <a:gd name="T24" fmla="*/ 1274 w 1508"/>
              <a:gd name="T25" fmla="*/ 348 h 2080"/>
              <a:gd name="T26" fmla="*/ 1308 w 1508"/>
              <a:gd name="T27" fmla="*/ 376 h 2080"/>
              <a:gd name="T28" fmla="*/ 1264 w 1508"/>
              <a:gd name="T29" fmla="*/ 279 h 2080"/>
              <a:gd name="T30" fmla="*/ 1181 w 1508"/>
              <a:gd name="T31" fmla="*/ 221 h 2080"/>
              <a:gd name="T32" fmla="*/ 1102 w 1508"/>
              <a:gd name="T33" fmla="*/ 176 h 2080"/>
              <a:gd name="T34" fmla="*/ 971 w 1508"/>
              <a:gd name="T35" fmla="*/ 286 h 2080"/>
              <a:gd name="T36" fmla="*/ 1030 w 1508"/>
              <a:gd name="T37" fmla="*/ 142 h 2080"/>
              <a:gd name="T38" fmla="*/ 1054 w 1508"/>
              <a:gd name="T39" fmla="*/ 124 h 2080"/>
              <a:gd name="T40" fmla="*/ 1222 w 1508"/>
              <a:gd name="T41" fmla="*/ 104 h 2080"/>
              <a:gd name="T42" fmla="*/ 1246 w 1508"/>
              <a:gd name="T43" fmla="*/ 186 h 2080"/>
              <a:gd name="T44" fmla="*/ 1267 w 1508"/>
              <a:gd name="T45" fmla="*/ 128 h 2080"/>
              <a:gd name="T46" fmla="*/ 1295 w 1508"/>
              <a:gd name="T47" fmla="*/ 87 h 2080"/>
              <a:gd name="T48" fmla="*/ 1074 w 1508"/>
              <a:gd name="T49" fmla="*/ 66 h 2080"/>
              <a:gd name="T50" fmla="*/ 1054 w 1508"/>
              <a:gd name="T51" fmla="*/ 87 h 2080"/>
              <a:gd name="T52" fmla="*/ 1092 w 1508"/>
              <a:gd name="T53" fmla="*/ 21 h 2080"/>
              <a:gd name="T54" fmla="*/ 954 w 1508"/>
              <a:gd name="T55" fmla="*/ 38 h 2080"/>
              <a:gd name="T56" fmla="*/ 961 w 1508"/>
              <a:gd name="T57" fmla="*/ 100 h 2080"/>
              <a:gd name="T58" fmla="*/ 854 w 1508"/>
              <a:gd name="T59" fmla="*/ 87 h 2080"/>
              <a:gd name="T60" fmla="*/ 937 w 1508"/>
              <a:gd name="T61" fmla="*/ 25 h 2080"/>
              <a:gd name="T62" fmla="*/ 692 w 1508"/>
              <a:gd name="T63" fmla="*/ 52 h 2080"/>
              <a:gd name="T64" fmla="*/ 624 w 1508"/>
              <a:gd name="T65" fmla="*/ 66 h 2080"/>
              <a:gd name="T66" fmla="*/ 145 w 1508"/>
              <a:gd name="T67" fmla="*/ 124 h 2080"/>
              <a:gd name="T68" fmla="*/ 0 w 1508"/>
              <a:gd name="T69" fmla="*/ 190 h 2080"/>
              <a:gd name="T70" fmla="*/ 293 w 1508"/>
              <a:gd name="T71" fmla="*/ 286 h 2080"/>
              <a:gd name="T72" fmla="*/ 317 w 1508"/>
              <a:gd name="T73" fmla="*/ 393 h 2080"/>
              <a:gd name="T74" fmla="*/ 279 w 1508"/>
              <a:gd name="T75" fmla="*/ 727 h 2080"/>
              <a:gd name="T76" fmla="*/ 296 w 1508"/>
              <a:gd name="T77" fmla="*/ 672 h 2080"/>
              <a:gd name="T78" fmla="*/ 400 w 1508"/>
              <a:gd name="T79" fmla="*/ 823 h 2080"/>
              <a:gd name="T80" fmla="*/ 599 w 1508"/>
              <a:gd name="T81" fmla="*/ 947 h 2080"/>
              <a:gd name="T82" fmla="*/ 785 w 1508"/>
              <a:gd name="T83" fmla="*/ 1026 h 2080"/>
              <a:gd name="T84" fmla="*/ 761 w 1508"/>
              <a:gd name="T85" fmla="*/ 1219 h 2080"/>
              <a:gd name="T86" fmla="*/ 937 w 1508"/>
              <a:gd name="T87" fmla="*/ 1470 h 2080"/>
              <a:gd name="T88" fmla="*/ 988 w 1508"/>
              <a:gd name="T89" fmla="*/ 1866 h 2080"/>
              <a:gd name="T90" fmla="*/ 985 w 1508"/>
              <a:gd name="T91" fmla="*/ 1883 h 2080"/>
              <a:gd name="T92" fmla="*/ 999 w 1508"/>
              <a:gd name="T93" fmla="*/ 1949 h 2080"/>
              <a:gd name="T94" fmla="*/ 1185 w 1508"/>
              <a:gd name="T95" fmla="*/ 2045 h 2080"/>
              <a:gd name="T96" fmla="*/ 1098 w 1508"/>
              <a:gd name="T97" fmla="*/ 1908 h 2080"/>
              <a:gd name="T98" fmla="*/ 1136 w 1508"/>
              <a:gd name="T99" fmla="*/ 1828 h 2080"/>
              <a:gd name="T100" fmla="*/ 1222 w 1508"/>
              <a:gd name="T101" fmla="*/ 1732 h 2080"/>
              <a:gd name="T102" fmla="*/ 1384 w 1508"/>
              <a:gd name="T103" fmla="*/ 1539 h 2080"/>
              <a:gd name="T104" fmla="*/ 1240 w 1508"/>
              <a:gd name="T105" fmla="*/ 118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08" h="2080">
                <a:moveTo>
                  <a:pt x="1470" y="1250"/>
                </a:moveTo>
                <a:cubicBezTo>
                  <a:pt x="1414" y="1239"/>
                  <a:pt x="1400" y="1200"/>
                  <a:pt x="1329" y="1209"/>
                </a:cubicBezTo>
                <a:cubicBezTo>
                  <a:pt x="1315" y="1168"/>
                  <a:pt x="1257" y="1191"/>
                  <a:pt x="1240" y="1157"/>
                </a:cubicBezTo>
                <a:cubicBezTo>
                  <a:pt x="1247" y="1139"/>
                  <a:pt x="1220" y="1127"/>
                  <a:pt x="1222" y="1102"/>
                </a:cubicBezTo>
                <a:cubicBezTo>
                  <a:pt x="1202" y="1068"/>
                  <a:pt x="1159" y="1082"/>
                  <a:pt x="1129" y="1071"/>
                </a:cubicBezTo>
                <a:cubicBezTo>
                  <a:pt x="1104" y="1062"/>
                  <a:pt x="1103" y="1028"/>
                  <a:pt x="1074" y="1026"/>
                </a:cubicBezTo>
                <a:cubicBezTo>
                  <a:pt x="1071" y="1017"/>
                  <a:pt x="1069" y="1007"/>
                  <a:pt x="1064" y="999"/>
                </a:cubicBezTo>
                <a:cubicBezTo>
                  <a:pt x="1052" y="1016"/>
                  <a:pt x="1048" y="991"/>
                  <a:pt x="1030" y="995"/>
                </a:cubicBezTo>
                <a:cubicBezTo>
                  <a:pt x="997" y="1011"/>
                  <a:pt x="962" y="995"/>
                  <a:pt x="933" y="978"/>
                </a:cubicBezTo>
                <a:cubicBezTo>
                  <a:pt x="920" y="977"/>
                  <a:pt x="920" y="991"/>
                  <a:pt x="906" y="988"/>
                </a:cubicBezTo>
                <a:cubicBezTo>
                  <a:pt x="904" y="978"/>
                  <a:pt x="915" y="971"/>
                  <a:pt x="902" y="968"/>
                </a:cubicBezTo>
                <a:cubicBezTo>
                  <a:pt x="891" y="982"/>
                  <a:pt x="870" y="988"/>
                  <a:pt x="847" y="992"/>
                </a:cubicBezTo>
                <a:cubicBezTo>
                  <a:pt x="836" y="1003"/>
                  <a:pt x="836" y="1026"/>
                  <a:pt x="816" y="1030"/>
                </a:cubicBezTo>
                <a:cubicBezTo>
                  <a:pt x="799" y="1012"/>
                  <a:pt x="769" y="1015"/>
                  <a:pt x="747" y="1026"/>
                </a:cubicBezTo>
                <a:cubicBezTo>
                  <a:pt x="731" y="1019"/>
                  <a:pt x="720" y="1005"/>
                  <a:pt x="713" y="988"/>
                </a:cubicBezTo>
                <a:cubicBezTo>
                  <a:pt x="718" y="967"/>
                  <a:pt x="724" y="947"/>
                  <a:pt x="727" y="923"/>
                </a:cubicBezTo>
                <a:cubicBezTo>
                  <a:pt x="711" y="901"/>
                  <a:pt x="675" y="920"/>
                  <a:pt x="648" y="909"/>
                </a:cubicBezTo>
                <a:cubicBezTo>
                  <a:pt x="657" y="881"/>
                  <a:pt x="675" y="861"/>
                  <a:pt x="679" y="827"/>
                </a:cubicBezTo>
                <a:cubicBezTo>
                  <a:pt x="668" y="813"/>
                  <a:pt x="648" y="824"/>
                  <a:pt x="634" y="827"/>
                </a:cubicBezTo>
                <a:cubicBezTo>
                  <a:pt x="624" y="859"/>
                  <a:pt x="598" y="876"/>
                  <a:pt x="551" y="871"/>
                </a:cubicBezTo>
                <a:cubicBezTo>
                  <a:pt x="500" y="840"/>
                  <a:pt x="533" y="777"/>
                  <a:pt x="544" y="727"/>
                </a:cubicBezTo>
                <a:cubicBezTo>
                  <a:pt x="575" y="704"/>
                  <a:pt x="613" y="677"/>
                  <a:pt x="661" y="699"/>
                </a:cubicBezTo>
                <a:cubicBezTo>
                  <a:pt x="687" y="671"/>
                  <a:pt x="750" y="679"/>
                  <a:pt x="772" y="699"/>
                </a:cubicBezTo>
                <a:cubicBezTo>
                  <a:pt x="773" y="711"/>
                  <a:pt x="770" y="719"/>
                  <a:pt x="768" y="727"/>
                </a:cubicBezTo>
                <a:cubicBezTo>
                  <a:pt x="778" y="735"/>
                  <a:pt x="791" y="740"/>
                  <a:pt x="809" y="741"/>
                </a:cubicBezTo>
                <a:cubicBezTo>
                  <a:pt x="809" y="716"/>
                  <a:pt x="802" y="698"/>
                  <a:pt x="802" y="672"/>
                </a:cubicBezTo>
                <a:cubicBezTo>
                  <a:pt x="830" y="636"/>
                  <a:pt x="876" y="619"/>
                  <a:pt x="916" y="596"/>
                </a:cubicBezTo>
                <a:cubicBezTo>
                  <a:pt x="916" y="583"/>
                  <a:pt x="916" y="571"/>
                  <a:pt x="916" y="558"/>
                </a:cubicBezTo>
                <a:cubicBezTo>
                  <a:pt x="922" y="558"/>
                  <a:pt x="928" y="558"/>
                  <a:pt x="933" y="558"/>
                </a:cubicBezTo>
                <a:cubicBezTo>
                  <a:pt x="951" y="525"/>
                  <a:pt x="984" y="508"/>
                  <a:pt x="1026" y="500"/>
                </a:cubicBezTo>
                <a:cubicBezTo>
                  <a:pt x="1026" y="453"/>
                  <a:pt x="1079" y="459"/>
                  <a:pt x="1112" y="445"/>
                </a:cubicBezTo>
                <a:cubicBezTo>
                  <a:pt x="1109" y="452"/>
                  <a:pt x="1096" y="459"/>
                  <a:pt x="1105" y="469"/>
                </a:cubicBezTo>
                <a:cubicBezTo>
                  <a:pt x="1132" y="447"/>
                  <a:pt x="1187" y="454"/>
                  <a:pt x="1202" y="420"/>
                </a:cubicBezTo>
                <a:cubicBezTo>
                  <a:pt x="1183" y="415"/>
                  <a:pt x="1159" y="445"/>
                  <a:pt x="1143" y="420"/>
                </a:cubicBezTo>
                <a:cubicBezTo>
                  <a:pt x="1139" y="398"/>
                  <a:pt x="1157" y="398"/>
                  <a:pt x="1160" y="383"/>
                </a:cubicBezTo>
                <a:cubicBezTo>
                  <a:pt x="1152" y="371"/>
                  <a:pt x="1139" y="384"/>
                  <a:pt x="1129" y="376"/>
                </a:cubicBezTo>
                <a:cubicBezTo>
                  <a:pt x="1143" y="344"/>
                  <a:pt x="1177" y="374"/>
                  <a:pt x="1191" y="383"/>
                </a:cubicBezTo>
                <a:cubicBezTo>
                  <a:pt x="1204" y="374"/>
                  <a:pt x="1176" y="369"/>
                  <a:pt x="1185" y="366"/>
                </a:cubicBezTo>
                <a:cubicBezTo>
                  <a:pt x="1221" y="369"/>
                  <a:pt x="1247" y="349"/>
                  <a:pt x="1274" y="348"/>
                </a:cubicBezTo>
                <a:cubicBezTo>
                  <a:pt x="1263" y="368"/>
                  <a:pt x="1228" y="382"/>
                  <a:pt x="1229" y="403"/>
                </a:cubicBezTo>
                <a:cubicBezTo>
                  <a:pt x="1263" y="401"/>
                  <a:pt x="1284" y="411"/>
                  <a:pt x="1308" y="417"/>
                </a:cubicBezTo>
                <a:cubicBezTo>
                  <a:pt x="1314" y="405"/>
                  <a:pt x="1306" y="394"/>
                  <a:pt x="1308" y="376"/>
                </a:cubicBezTo>
                <a:cubicBezTo>
                  <a:pt x="1304" y="369"/>
                  <a:pt x="1284" y="377"/>
                  <a:pt x="1284" y="366"/>
                </a:cubicBezTo>
                <a:cubicBezTo>
                  <a:pt x="1290" y="347"/>
                  <a:pt x="1303" y="336"/>
                  <a:pt x="1305" y="314"/>
                </a:cubicBezTo>
                <a:cubicBezTo>
                  <a:pt x="1295" y="299"/>
                  <a:pt x="1282" y="287"/>
                  <a:pt x="1264" y="279"/>
                </a:cubicBezTo>
                <a:cubicBezTo>
                  <a:pt x="1257" y="257"/>
                  <a:pt x="1263" y="222"/>
                  <a:pt x="1246" y="211"/>
                </a:cubicBezTo>
                <a:cubicBezTo>
                  <a:pt x="1224" y="215"/>
                  <a:pt x="1220" y="237"/>
                  <a:pt x="1195" y="238"/>
                </a:cubicBezTo>
                <a:cubicBezTo>
                  <a:pt x="1189" y="234"/>
                  <a:pt x="1181" y="231"/>
                  <a:pt x="1181" y="221"/>
                </a:cubicBezTo>
                <a:cubicBezTo>
                  <a:pt x="1179" y="210"/>
                  <a:pt x="1192" y="213"/>
                  <a:pt x="1188" y="200"/>
                </a:cubicBezTo>
                <a:cubicBezTo>
                  <a:pt x="1173" y="196"/>
                  <a:pt x="1167" y="185"/>
                  <a:pt x="1157" y="176"/>
                </a:cubicBezTo>
                <a:cubicBezTo>
                  <a:pt x="1140" y="185"/>
                  <a:pt x="1122" y="175"/>
                  <a:pt x="1102" y="176"/>
                </a:cubicBezTo>
                <a:cubicBezTo>
                  <a:pt x="1059" y="209"/>
                  <a:pt x="1093" y="304"/>
                  <a:pt x="1002" y="293"/>
                </a:cubicBezTo>
                <a:cubicBezTo>
                  <a:pt x="993" y="314"/>
                  <a:pt x="994" y="344"/>
                  <a:pt x="964" y="345"/>
                </a:cubicBezTo>
                <a:cubicBezTo>
                  <a:pt x="944" y="324"/>
                  <a:pt x="965" y="308"/>
                  <a:pt x="971" y="286"/>
                </a:cubicBezTo>
                <a:cubicBezTo>
                  <a:pt x="921" y="290"/>
                  <a:pt x="912" y="254"/>
                  <a:pt x="865" y="255"/>
                </a:cubicBezTo>
                <a:cubicBezTo>
                  <a:pt x="870" y="236"/>
                  <a:pt x="863" y="238"/>
                  <a:pt x="858" y="224"/>
                </a:cubicBezTo>
                <a:cubicBezTo>
                  <a:pt x="896" y="178"/>
                  <a:pt x="969" y="166"/>
                  <a:pt x="1030" y="142"/>
                </a:cubicBezTo>
                <a:cubicBezTo>
                  <a:pt x="1027" y="152"/>
                  <a:pt x="1006" y="155"/>
                  <a:pt x="1016" y="166"/>
                </a:cubicBezTo>
                <a:cubicBezTo>
                  <a:pt x="1038" y="169"/>
                  <a:pt x="1063" y="155"/>
                  <a:pt x="1085" y="162"/>
                </a:cubicBezTo>
                <a:cubicBezTo>
                  <a:pt x="1088" y="139"/>
                  <a:pt x="1049" y="139"/>
                  <a:pt x="1054" y="124"/>
                </a:cubicBezTo>
                <a:cubicBezTo>
                  <a:pt x="1089" y="138"/>
                  <a:pt x="1124" y="104"/>
                  <a:pt x="1140" y="76"/>
                </a:cubicBezTo>
                <a:cubicBezTo>
                  <a:pt x="1158" y="77"/>
                  <a:pt x="1174" y="76"/>
                  <a:pt x="1188" y="73"/>
                </a:cubicBezTo>
                <a:cubicBezTo>
                  <a:pt x="1199" y="83"/>
                  <a:pt x="1210" y="95"/>
                  <a:pt x="1222" y="104"/>
                </a:cubicBezTo>
                <a:cubicBezTo>
                  <a:pt x="1205" y="134"/>
                  <a:pt x="1151" y="127"/>
                  <a:pt x="1126" y="149"/>
                </a:cubicBezTo>
                <a:cubicBezTo>
                  <a:pt x="1139" y="158"/>
                  <a:pt x="1153" y="146"/>
                  <a:pt x="1171" y="149"/>
                </a:cubicBezTo>
                <a:cubicBezTo>
                  <a:pt x="1188" y="169"/>
                  <a:pt x="1209" y="186"/>
                  <a:pt x="1246" y="186"/>
                </a:cubicBezTo>
                <a:cubicBezTo>
                  <a:pt x="1252" y="176"/>
                  <a:pt x="1234" y="172"/>
                  <a:pt x="1243" y="169"/>
                </a:cubicBezTo>
                <a:cubicBezTo>
                  <a:pt x="1261" y="176"/>
                  <a:pt x="1275" y="176"/>
                  <a:pt x="1281" y="155"/>
                </a:cubicBezTo>
                <a:cubicBezTo>
                  <a:pt x="1282" y="141"/>
                  <a:pt x="1264" y="145"/>
                  <a:pt x="1267" y="128"/>
                </a:cubicBezTo>
                <a:cubicBezTo>
                  <a:pt x="1284" y="115"/>
                  <a:pt x="1287" y="141"/>
                  <a:pt x="1302" y="142"/>
                </a:cubicBezTo>
                <a:cubicBezTo>
                  <a:pt x="1317" y="136"/>
                  <a:pt x="1335" y="132"/>
                  <a:pt x="1339" y="114"/>
                </a:cubicBezTo>
                <a:cubicBezTo>
                  <a:pt x="1330" y="100"/>
                  <a:pt x="1303" y="102"/>
                  <a:pt x="1295" y="87"/>
                </a:cubicBezTo>
                <a:cubicBezTo>
                  <a:pt x="1292" y="75"/>
                  <a:pt x="1300" y="73"/>
                  <a:pt x="1298" y="63"/>
                </a:cubicBezTo>
                <a:cubicBezTo>
                  <a:pt x="1276" y="51"/>
                  <a:pt x="1244" y="50"/>
                  <a:pt x="1236" y="25"/>
                </a:cubicBezTo>
                <a:cubicBezTo>
                  <a:pt x="1168" y="27"/>
                  <a:pt x="1078" y="8"/>
                  <a:pt x="1074" y="66"/>
                </a:cubicBezTo>
                <a:cubicBezTo>
                  <a:pt x="1078" y="74"/>
                  <a:pt x="1099" y="64"/>
                  <a:pt x="1095" y="80"/>
                </a:cubicBezTo>
                <a:cubicBezTo>
                  <a:pt x="1084" y="93"/>
                  <a:pt x="1068" y="101"/>
                  <a:pt x="1050" y="107"/>
                </a:cubicBezTo>
                <a:cubicBezTo>
                  <a:pt x="1042" y="99"/>
                  <a:pt x="1058" y="100"/>
                  <a:pt x="1054" y="87"/>
                </a:cubicBezTo>
                <a:cubicBezTo>
                  <a:pt x="1046" y="82"/>
                  <a:pt x="1032" y="83"/>
                  <a:pt x="1033" y="69"/>
                </a:cubicBezTo>
                <a:cubicBezTo>
                  <a:pt x="1037" y="62"/>
                  <a:pt x="1035" y="49"/>
                  <a:pt x="1040" y="42"/>
                </a:cubicBezTo>
                <a:cubicBezTo>
                  <a:pt x="1056" y="34"/>
                  <a:pt x="1088" y="42"/>
                  <a:pt x="1092" y="21"/>
                </a:cubicBezTo>
                <a:cubicBezTo>
                  <a:pt x="1058" y="0"/>
                  <a:pt x="1037" y="36"/>
                  <a:pt x="1012" y="45"/>
                </a:cubicBezTo>
                <a:cubicBezTo>
                  <a:pt x="1014" y="35"/>
                  <a:pt x="1025" y="35"/>
                  <a:pt x="1023" y="21"/>
                </a:cubicBezTo>
                <a:cubicBezTo>
                  <a:pt x="999" y="16"/>
                  <a:pt x="968" y="32"/>
                  <a:pt x="954" y="38"/>
                </a:cubicBezTo>
                <a:cubicBezTo>
                  <a:pt x="960" y="55"/>
                  <a:pt x="979" y="54"/>
                  <a:pt x="992" y="56"/>
                </a:cubicBezTo>
                <a:cubicBezTo>
                  <a:pt x="982" y="64"/>
                  <a:pt x="980" y="75"/>
                  <a:pt x="985" y="90"/>
                </a:cubicBezTo>
                <a:cubicBezTo>
                  <a:pt x="978" y="95"/>
                  <a:pt x="971" y="99"/>
                  <a:pt x="961" y="100"/>
                </a:cubicBezTo>
                <a:cubicBezTo>
                  <a:pt x="958" y="87"/>
                  <a:pt x="976" y="95"/>
                  <a:pt x="971" y="80"/>
                </a:cubicBezTo>
                <a:cubicBezTo>
                  <a:pt x="950" y="68"/>
                  <a:pt x="933" y="86"/>
                  <a:pt x="926" y="100"/>
                </a:cubicBezTo>
                <a:cubicBezTo>
                  <a:pt x="900" y="98"/>
                  <a:pt x="861" y="109"/>
                  <a:pt x="854" y="87"/>
                </a:cubicBezTo>
                <a:cubicBezTo>
                  <a:pt x="883" y="95"/>
                  <a:pt x="903" y="86"/>
                  <a:pt x="923" y="76"/>
                </a:cubicBezTo>
                <a:cubicBezTo>
                  <a:pt x="925" y="62"/>
                  <a:pt x="909" y="68"/>
                  <a:pt x="909" y="56"/>
                </a:cubicBezTo>
                <a:cubicBezTo>
                  <a:pt x="912" y="38"/>
                  <a:pt x="932" y="40"/>
                  <a:pt x="937" y="25"/>
                </a:cubicBezTo>
                <a:cubicBezTo>
                  <a:pt x="918" y="13"/>
                  <a:pt x="900" y="41"/>
                  <a:pt x="882" y="42"/>
                </a:cubicBezTo>
                <a:cubicBezTo>
                  <a:pt x="863" y="43"/>
                  <a:pt x="828" y="20"/>
                  <a:pt x="820" y="18"/>
                </a:cubicBezTo>
                <a:cubicBezTo>
                  <a:pt x="765" y="3"/>
                  <a:pt x="716" y="18"/>
                  <a:pt x="692" y="52"/>
                </a:cubicBezTo>
                <a:cubicBezTo>
                  <a:pt x="704" y="69"/>
                  <a:pt x="734" y="40"/>
                  <a:pt x="751" y="52"/>
                </a:cubicBezTo>
                <a:cubicBezTo>
                  <a:pt x="746" y="65"/>
                  <a:pt x="743" y="79"/>
                  <a:pt x="734" y="87"/>
                </a:cubicBezTo>
                <a:cubicBezTo>
                  <a:pt x="703" y="74"/>
                  <a:pt x="650" y="83"/>
                  <a:pt x="624" y="66"/>
                </a:cubicBezTo>
                <a:cubicBezTo>
                  <a:pt x="592" y="77"/>
                  <a:pt x="539" y="78"/>
                  <a:pt x="496" y="87"/>
                </a:cubicBezTo>
                <a:cubicBezTo>
                  <a:pt x="387" y="48"/>
                  <a:pt x="247" y="54"/>
                  <a:pt x="145" y="94"/>
                </a:cubicBezTo>
                <a:cubicBezTo>
                  <a:pt x="144" y="103"/>
                  <a:pt x="155" y="118"/>
                  <a:pt x="145" y="124"/>
                </a:cubicBezTo>
                <a:cubicBezTo>
                  <a:pt x="116" y="120"/>
                  <a:pt x="73" y="118"/>
                  <a:pt x="62" y="142"/>
                </a:cubicBezTo>
                <a:cubicBezTo>
                  <a:pt x="70" y="161"/>
                  <a:pt x="100" y="138"/>
                  <a:pt x="111" y="155"/>
                </a:cubicBezTo>
                <a:cubicBezTo>
                  <a:pt x="76" y="169"/>
                  <a:pt x="23" y="164"/>
                  <a:pt x="0" y="190"/>
                </a:cubicBezTo>
                <a:cubicBezTo>
                  <a:pt x="56" y="230"/>
                  <a:pt x="159" y="234"/>
                  <a:pt x="217" y="204"/>
                </a:cubicBezTo>
                <a:cubicBezTo>
                  <a:pt x="241" y="224"/>
                  <a:pt x="301" y="207"/>
                  <a:pt x="303" y="248"/>
                </a:cubicBezTo>
                <a:cubicBezTo>
                  <a:pt x="290" y="258"/>
                  <a:pt x="305" y="274"/>
                  <a:pt x="293" y="286"/>
                </a:cubicBezTo>
                <a:cubicBezTo>
                  <a:pt x="301" y="297"/>
                  <a:pt x="318" y="278"/>
                  <a:pt x="321" y="293"/>
                </a:cubicBezTo>
                <a:cubicBezTo>
                  <a:pt x="308" y="312"/>
                  <a:pt x="321" y="355"/>
                  <a:pt x="300" y="366"/>
                </a:cubicBezTo>
                <a:cubicBezTo>
                  <a:pt x="305" y="376"/>
                  <a:pt x="317" y="378"/>
                  <a:pt x="317" y="393"/>
                </a:cubicBezTo>
                <a:cubicBezTo>
                  <a:pt x="289" y="462"/>
                  <a:pt x="207" y="493"/>
                  <a:pt x="235" y="606"/>
                </a:cubicBezTo>
                <a:cubicBezTo>
                  <a:pt x="282" y="611"/>
                  <a:pt x="267" y="680"/>
                  <a:pt x="290" y="710"/>
                </a:cubicBezTo>
                <a:cubicBezTo>
                  <a:pt x="290" y="719"/>
                  <a:pt x="279" y="718"/>
                  <a:pt x="279" y="727"/>
                </a:cubicBezTo>
                <a:cubicBezTo>
                  <a:pt x="284" y="738"/>
                  <a:pt x="299" y="739"/>
                  <a:pt x="307" y="748"/>
                </a:cubicBezTo>
                <a:cubicBezTo>
                  <a:pt x="303" y="776"/>
                  <a:pt x="325" y="795"/>
                  <a:pt x="341" y="792"/>
                </a:cubicBezTo>
                <a:cubicBezTo>
                  <a:pt x="326" y="752"/>
                  <a:pt x="311" y="712"/>
                  <a:pt x="296" y="672"/>
                </a:cubicBezTo>
                <a:cubicBezTo>
                  <a:pt x="302" y="668"/>
                  <a:pt x="304" y="661"/>
                  <a:pt x="314" y="662"/>
                </a:cubicBezTo>
                <a:cubicBezTo>
                  <a:pt x="327" y="669"/>
                  <a:pt x="323" y="680"/>
                  <a:pt x="321" y="696"/>
                </a:cubicBezTo>
                <a:cubicBezTo>
                  <a:pt x="345" y="740"/>
                  <a:pt x="380" y="774"/>
                  <a:pt x="400" y="823"/>
                </a:cubicBezTo>
                <a:cubicBezTo>
                  <a:pt x="400" y="835"/>
                  <a:pt x="390" y="836"/>
                  <a:pt x="393" y="851"/>
                </a:cubicBezTo>
                <a:cubicBezTo>
                  <a:pt x="435" y="881"/>
                  <a:pt x="487" y="926"/>
                  <a:pt x="555" y="909"/>
                </a:cubicBezTo>
                <a:cubicBezTo>
                  <a:pt x="575" y="914"/>
                  <a:pt x="578" y="937"/>
                  <a:pt x="599" y="947"/>
                </a:cubicBezTo>
                <a:cubicBezTo>
                  <a:pt x="631" y="962"/>
                  <a:pt x="681" y="952"/>
                  <a:pt x="679" y="1006"/>
                </a:cubicBezTo>
                <a:cubicBezTo>
                  <a:pt x="706" y="1021"/>
                  <a:pt x="729" y="1043"/>
                  <a:pt x="761" y="1054"/>
                </a:cubicBezTo>
                <a:cubicBezTo>
                  <a:pt x="766" y="1042"/>
                  <a:pt x="766" y="1025"/>
                  <a:pt x="785" y="1026"/>
                </a:cubicBezTo>
                <a:cubicBezTo>
                  <a:pt x="802" y="1045"/>
                  <a:pt x="809" y="1073"/>
                  <a:pt x="806" y="1112"/>
                </a:cubicBezTo>
                <a:cubicBezTo>
                  <a:pt x="786" y="1140"/>
                  <a:pt x="754" y="1154"/>
                  <a:pt x="751" y="1198"/>
                </a:cubicBezTo>
                <a:cubicBezTo>
                  <a:pt x="749" y="1211"/>
                  <a:pt x="763" y="1207"/>
                  <a:pt x="761" y="1219"/>
                </a:cubicBezTo>
                <a:cubicBezTo>
                  <a:pt x="758" y="1231"/>
                  <a:pt x="742" y="1230"/>
                  <a:pt x="744" y="1247"/>
                </a:cubicBezTo>
                <a:cubicBezTo>
                  <a:pt x="777" y="1299"/>
                  <a:pt x="815" y="1347"/>
                  <a:pt x="840" y="1408"/>
                </a:cubicBezTo>
                <a:cubicBezTo>
                  <a:pt x="876" y="1443"/>
                  <a:pt x="916" y="1429"/>
                  <a:pt x="937" y="1470"/>
                </a:cubicBezTo>
                <a:cubicBezTo>
                  <a:pt x="961" y="1521"/>
                  <a:pt x="934" y="1601"/>
                  <a:pt x="951" y="1670"/>
                </a:cubicBezTo>
                <a:cubicBezTo>
                  <a:pt x="958" y="1699"/>
                  <a:pt x="967" y="1744"/>
                  <a:pt x="954" y="1777"/>
                </a:cubicBezTo>
                <a:cubicBezTo>
                  <a:pt x="977" y="1795"/>
                  <a:pt x="961" y="1852"/>
                  <a:pt x="988" y="1866"/>
                </a:cubicBezTo>
                <a:cubicBezTo>
                  <a:pt x="990" y="1860"/>
                  <a:pt x="984" y="1846"/>
                  <a:pt x="992" y="1846"/>
                </a:cubicBezTo>
                <a:cubicBezTo>
                  <a:pt x="997" y="1853"/>
                  <a:pt x="1000" y="1862"/>
                  <a:pt x="999" y="1877"/>
                </a:cubicBezTo>
                <a:cubicBezTo>
                  <a:pt x="998" y="1883"/>
                  <a:pt x="987" y="1879"/>
                  <a:pt x="985" y="1883"/>
                </a:cubicBezTo>
                <a:cubicBezTo>
                  <a:pt x="990" y="1897"/>
                  <a:pt x="991" y="1900"/>
                  <a:pt x="988" y="1918"/>
                </a:cubicBezTo>
                <a:cubicBezTo>
                  <a:pt x="991" y="1925"/>
                  <a:pt x="1005" y="1922"/>
                  <a:pt x="1006" y="1932"/>
                </a:cubicBezTo>
                <a:cubicBezTo>
                  <a:pt x="1002" y="1936"/>
                  <a:pt x="1002" y="1944"/>
                  <a:pt x="999" y="1949"/>
                </a:cubicBezTo>
                <a:cubicBezTo>
                  <a:pt x="1008" y="1968"/>
                  <a:pt x="1026" y="1978"/>
                  <a:pt x="1033" y="2000"/>
                </a:cubicBezTo>
                <a:cubicBezTo>
                  <a:pt x="1050" y="2007"/>
                  <a:pt x="1061" y="2018"/>
                  <a:pt x="1071" y="2031"/>
                </a:cubicBezTo>
                <a:cubicBezTo>
                  <a:pt x="1104" y="2037"/>
                  <a:pt x="1155" y="2080"/>
                  <a:pt x="1185" y="2045"/>
                </a:cubicBezTo>
                <a:cubicBezTo>
                  <a:pt x="1156" y="2027"/>
                  <a:pt x="1120" y="2015"/>
                  <a:pt x="1109" y="1980"/>
                </a:cubicBezTo>
                <a:cubicBezTo>
                  <a:pt x="1121" y="1968"/>
                  <a:pt x="1124" y="1947"/>
                  <a:pt x="1133" y="1932"/>
                </a:cubicBezTo>
                <a:cubicBezTo>
                  <a:pt x="1125" y="1920"/>
                  <a:pt x="1100" y="1925"/>
                  <a:pt x="1098" y="1908"/>
                </a:cubicBezTo>
                <a:cubicBezTo>
                  <a:pt x="1114" y="1894"/>
                  <a:pt x="1118" y="1870"/>
                  <a:pt x="1126" y="1849"/>
                </a:cubicBezTo>
                <a:cubicBezTo>
                  <a:pt x="1114" y="1847"/>
                  <a:pt x="1104" y="1843"/>
                  <a:pt x="1102" y="1832"/>
                </a:cubicBezTo>
                <a:cubicBezTo>
                  <a:pt x="1114" y="1831"/>
                  <a:pt x="1130" y="1834"/>
                  <a:pt x="1136" y="1828"/>
                </a:cubicBezTo>
                <a:cubicBezTo>
                  <a:pt x="1137" y="1818"/>
                  <a:pt x="1134" y="1803"/>
                  <a:pt x="1140" y="1797"/>
                </a:cubicBezTo>
                <a:cubicBezTo>
                  <a:pt x="1210" y="1808"/>
                  <a:pt x="1206" y="1745"/>
                  <a:pt x="1178" y="1725"/>
                </a:cubicBezTo>
                <a:cubicBezTo>
                  <a:pt x="1194" y="1726"/>
                  <a:pt x="1203" y="1734"/>
                  <a:pt x="1222" y="1732"/>
                </a:cubicBezTo>
                <a:cubicBezTo>
                  <a:pt x="1248" y="1725"/>
                  <a:pt x="1243" y="1695"/>
                  <a:pt x="1257" y="1670"/>
                </a:cubicBezTo>
                <a:cubicBezTo>
                  <a:pt x="1273" y="1642"/>
                  <a:pt x="1310" y="1628"/>
                  <a:pt x="1291" y="1581"/>
                </a:cubicBezTo>
                <a:cubicBezTo>
                  <a:pt x="1312" y="1557"/>
                  <a:pt x="1342" y="1542"/>
                  <a:pt x="1384" y="1539"/>
                </a:cubicBezTo>
                <a:cubicBezTo>
                  <a:pt x="1412" y="1502"/>
                  <a:pt x="1430" y="1451"/>
                  <a:pt x="1422" y="1388"/>
                </a:cubicBezTo>
                <a:cubicBezTo>
                  <a:pt x="1443" y="1347"/>
                  <a:pt x="1508" y="1309"/>
                  <a:pt x="1470" y="1250"/>
                </a:cubicBezTo>
                <a:close/>
                <a:moveTo>
                  <a:pt x="1240" y="118"/>
                </a:moveTo>
                <a:cubicBezTo>
                  <a:pt x="1240" y="121"/>
                  <a:pt x="1235" y="120"/>
                  <a:pt x="1233" y="121"/>
                </a:cubicBezTo>
                <a:cubicBezTo>
                  <a:pt x="1233" y="118"/>
                  <a:pt x="1237" y="118"/>
                  <a:pt x="1240" y="11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íŝľïḑe">
            <a:extLst>
              <a:ext uri="{FF2B5EF4-FFF2-40B4-BE49-F238E27FC236}">
                <a16:creationId xmlns:a16="http://schemas.microsoft.com/office/drawing/2014/main" id="{519C61A3-68D5-468F-9C4D-221721C21DC0}"/>
              </a:ext>
            </a:extLst>
          </p:cNvPr>
          <p:cNvSpPr/>
          <p:nvPr/>
        </p:nvSpPr>
        <p:spPr bwMode="auto">
          <a:xfrm>
            <a:off x="12829750" y="3066588"/>
            <a:ext cx="478105" cy="335036"/>
          </a:xfrm>
          <a:custGeom>
            <a:avLst/>
            <a:gdLst>
              <a:gd name="T0" fmla="*/ 59 w 289"/>
              <a:gd name="T1" fmla="*/ 79 h 203"/>
              <a:gd name="T2" fmla="*/ 0 w 289"/>
              <a:gd name="T3" fmla="*/ 52 h 203"/>
              <a:gd name="T4" fmla="*/ 17 w 289"/>
              <a:gd name="T5" fmla="*/ 86 h 203"/>
              <a:gd name="T6" fmla="*/ 107 w 289"/>
              <a:gd name="T7" fmla="*/ 138 h 203"/>
              <a:gd name="T8" fmla="*/ 90 w 289"/>
              <a:gd name="T9" fmla="*/ 165 h 203"/>
              <a:gd name="T10" fmla="*/ 145 w 289"/>
              <a:gd name="T11" fmla="*/ 179 h 203"/>
              <a:gd name="T12" fmla="*/ 200 w 289"/>
              <a:gd name="T13" fmla="*/ 155 h 203"/>
              <a:gd name="T14" fmla="*/ 241 w 289"/>
              <a:gd name="T15" fmla="*/ 193 h 203"/>
              <a:gd name="T16" fmla="*/ 289 w 289"/>
              <a:gd name="T17" fmla="*/ 203 h 203"/>
              <a:gd name="T18" fmla="*/ 245 w 289"/>
              <a:gd name="T19" fmla="*/ 148 h 203"/>
              <a:gd name="T20" fmla="*/ 251 w 289"/>
              <a:gd name="T21" fmla="*/ 127 h 203"/>
              <a:gd name="T22" fmla="*/ 214 w 289"/>
              <a:gd name="T23" fmla="*/ 93 h 203"/>
              <a:gd name="T24" fmla="*/ 59 w 289"/>
              <a:gd name="T25" fmla="*/ 7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9" h="203">
                <a:moveTo>
                  <a:pt x="59" y="79"/>
                </a:moveTo>
                <a:cubicBezTo>
                  <a:pt x="49" y="62"/>
                  <a:pt x="15" y="0"/>
                  <a:pt x="0" y="52"/>
                </a:cubicBezTo>
                <a:cubicBezTo>
                  <a:pt x="5" y="64"/>
                  <a:pt x="17" y="69"/>
                  <a:pt x="17" y="86"/>
                </a:cubicBezTo>
                <a:cubicBezTo>
                  <a:pt x="53" y="97"/>
                  <a:pt x="95" y="103"/>
                  <a:pt x="107" y="138"/>
                </a:cubicBezTo>
                <a:cubicBezTo>
                  <a:pt x="103" y="149"/>
                  <a:pt x="88" y="148"/>
                  <a:pt x="90" y="165"/>
                </a:cubicBezTo>
                <a:cubicBezTo>
                  <a:pt x="119" y="154"/>
                  <a:pt x="130" y="175"/>
                  <a:pt x="145" y="179"/>
                </a:cubicBezTo>
                <a:cubicBezTo>
                  <a:pt x="184" y="190"/>
                  <a:pt x="177" y="158"/>
                  <a:pt x="200" y="155"/>
                </a:cubicBezTo>
                <a:cubicBezTo>
                  <a:pt x="224" y="152"/>
                  <a:pt x="231" y="172"/>
                  <a:pt x="241" y="193"/>
                </a:cubicBezTo>
                <a:cubicBezTo>
                  <a:pt x="258" y="196"/>
                  <a:pt x="274" y="199"/>
                  <a:pt x="289" y="203"/>
                </a:cubicBezTo>
                <a:cubicBezTo>
                  <a:pt x="286" y="173"/>
                  <a:pt x="258" y="168"/>
                  <a:pt x="245" y="148"/>
                </a:cubicBezTo>
                <a:cubicBezTo>
                  <a:pt x="243" y="137"/>
                  <a:pt x="255" y="140"/>
                  <a:pt x="251" y="127"/>
                </a:cubicBezTo>
                <a:cubicBezTo>
                  <a:pt x="235" y="120"/>
                  <a:pt x="222" y="109"/>
                  <a:pt x="214" y="93"/>
                </a:cubicBezTo>
                <a:cubicBezTo>
                  <a:pt x="163" y="82"/>
                  <a:pt x="99" y="29"/>
                  <a:pt x="59" y="79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ṧļïḍè">
            <a:extLst>
              <a:ext uri="{FF2B5EF4-FFF2-40B4-BE49-F238E27FC236}">
                <a16:creationId xmlns:a16="http://schemas.microsoft.com/office/drawing/2014/main" id="{1A963F78-4AA3-4C56-BB67-64A506FDD7A3}"/>
              </a:ext>
            </a:extLst>
          </p:cNvPr>
          <p:cNvSpPr/>
          <p:nvPr/>
        </p:nvSpPr>
        <p:spPr bwMode="auto">
          <a:xfrm>
            <a:off x="12465738" y="3128162"/>
            <a:ext cx="119526" cy="135826"/>
          </a:xfrm>
          <a:custGeom>
            <a:avLst/>
            <a:gdLst>
              <a:gd name="T0" fmla="*/ 52 w 72"/>
              <a:gd name="T1" fmla="*/ 20 h 82"/>
              <a:gd name="T2" fmla="*/ 72 w 72"/>
              <a:gd name="T3" fmla="*/ 0 h 82"/>
              <a:gd name="T4" fmla="*/ 14 w 72"/>
              <a:gd name="T5" fmla="*/ 0 h 82"/>
              <a:gd name="T6" fmla="*/ 0 w 72"/>
              <a:gd name="T7" fmla="*/ 41 h 82"/>
              <a:gd name="T8" fmla="*/ 17 w 72"/>
              <a:gd name="T9" fmla="*/ 82 h 82"/>
              <a:gd name="T10" fmla="*/ 35 w 72"/>
              <a:gd name="T11" fmla="*/ 41 h 82"/>
              <a:gd name="T12" fmla="*/ 69 w 72"/>
              <a:gd name="T13" fmla="*/ 79 h 82"/>
              <a:gd name="T14" fmla="*/ 52 w 72"/>
              <a:gd name="T15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82">
                <a:moveTo>
                  <a:pt x="52" y="20"/>
                </a:moveTo>
                <a:cubicBezTo>
                  <a:pt x="63" y="18"/>
                  <a:pt x="70" y="11"/>
                  <a:pt x="72" y="0"/>
                </a:cubicBezTo>
                <a:cubicBezTo>
                  <a:pt x="45" y="4"/>
                  <a:pt x="37" y="13"/>
                  <a:pt x="14" y="0"/>
                </a:cubicBezTo>
                <a:cubicBezTo>
                  <a:pt x="13" y="17"/>
                  <a:pt x="4" y="27"/>
                  <a:pt x="0" y="41"/>
                </a:cubicBezTo>
                <a:cubicBezTo>
                  <a:pt x="16" y="45"/>
                  <a:pt x="4" y="76"/>
                  <a:pt x="17" y="82"/>
                </a:cubicBezTo>
                <a:cubicBezTo>
                  <a:pt x="31" y="76"/>
                  <a:pt x="21" y="47"/>
                  <a:pt x="35" y="41"/>
                </a:cubicBezTo>
                <a:cubicBezTo>
                  <a:pt x="42" y="58"/>
                  <a:pt x="44" y="80"/>
                  <a:pt x="69" y="79"/>
                </a:cubicBezTo>
                <a:cubicBezTo>
                  <a:pt x="72" y="50"/>
                  <a:pt x="56" y="42"/>
                  <a:pt x="52" y="20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iśḷiḓé">
            <a:extLst>
              <a:ext uri="{FF2B5EF4-FFF2-40B4-BE49-F238E27FC236}">
                <a16:creationId xmlns:a16="http://schemas.microsoft.com/office/drawing/2014/main" id="{B8FB9389-2260-47F4-8B7C-9E98FB41BDAD}"/>
              </a:ext>
            </a:extLst>
          </p:cNvPr>
          <p:cNvSpPr/>
          <p:nvPr/>
        </p:nvSpPr>
        <p:spPr bwMode="auto">
          <a:xfrm>
            <a:off x="13240847" y="3247688"/>
            <a:ext cx="76062" cy="48898"/>
          </a:xfrm>
          <a:custGeom>
            <a:avLst/>
            <a:gdLst>
              <a:gd name="T0" fmla="*/ 45 w 46"/>
              <a:gd name="T1" fmla="*/ 3 h 30"/>
              <a:gd name="T2" fmla="*/ 0 w 46"/>
              <a:gd name="T3" fmla="*/ 7 h 30"/>
              <a:gd name="T4" fmla="*/ 45 w 46"/>
              <a:gd name="T5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0">
                <a:moveTo>
                  <a:pt x="45" y="3"/>
                </a:moveTo>
                <a:cubicBezTo>
                  <a:pt x="39" y="0"/>
                  <a:pt x="11" y="4"/>
                  <a:pt x="0" y="7"/>
                </a:cubicBezTo>
                <a:cubicBezTo>
                  <a:pt x="4" y="27"/>
                  <a:pt x="46" y="30"/>
                  <a:pt x="45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í$líďe">
            <a:extLst>
              <a:ext uri="{FF2B5EF4-FFF2-40B4-BE49-F238E27FC236}">
                <a16:creationId xmlns:a16="http://schemas.microsoft.com/office/drawing/2014/main" id="{CB7F9BF4-C5C1-4C2D-A725-B6BA05915E58}"/>
              </a:ext>
            </a:extLst>
          </p:cNvPr>
          <p:cNvSpPr/>
          <p:nvPr/>
        </p:nvSpPr>
        <p:spPr bwMode="auto">
          <a:xfrm>
            <a:off x="12491092" y="3323750"/>
            <a:ext cx="45276" cy="32598"/>
          </a:xfrm>
          <a:custGeom>
            <a:avLst/>
            <a:gdLst>
              <a:gd name="T0" fmla="*/ 2 w 28"/>
              <a:gd name="T1" fmla="*/ 13 h 20"/>
              <a:gd name="T2" fmla="*/ 23 w 28"/>
              <a:gd name="T3" fmla="*/ 16 h 20"/>
              <a:gd name="T4" fmla="*/ 2 w 28"/>
              <a:gd name="T5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20">
                <a:moveTo>
                  <a:pt x="2" y="13"/>
                </a:moveTo>
                <a:cubicBezTo>
                  <a:pt x="3" y="20"/>
                  <a:pt x="17" y="14"/>
                  <a:pt x="23" y="16"/>
                </a:cubicBezTo>
                <a:cubicBezTo>
                  <a:pt x="28" y="4"/>
                  <a:pt x="0" y="0"/>
                  <a:pt x="2" y="1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iṡḻíḍé">
            <a:extLst>
              <a:ext uri="{FF2B5EF4-FFF2-40B4-BE49-F238E27FC236}">
                <a16:creationId xmlns:a16="http://schemas.microsoft.com/office/drawing/2014/main" id="{B846E668-142D-4D6C-97AA-F6E88853040E}"/>
              </a:ext>
            </a:extLst>
          </p:cNvPr>
          <p:cNvSpPr/>
          <p:nvPr/>
        </p:nvSpPr>
        <p:spPr bwMode="auto">
          <a:xfrm>
            <a:off x="12579832" y="3327372"/>
            <a:ext cx="90550" cy="63386"/>
          </a:xfrm>
          <a:custGeom>
            <a:avLst/>
            <a:gdLst>
              <a:gd name="T0" fmla="*/ 0 w 55"/>
              <a:gd name="T1" fmla="*/ 35 h 38"/>
              <a:gd name="T2" fmla="*/ 55 w 55"/>
              <a:gd name="T3" fmla="*/ 7 h 38"/>
              <a:gd name="T4" fmla="*/ 0 w 55"/>
              <a:gd name="T5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38">
                <a:moveTo>
                  <a:pt x="0" y="35"/>
                </a:moveTo>
                <a:cubicBezTo>
                  <a:pt x="18" y="38"/>
                  <a:pt x="40" y="18"/>
                  <a:pt x="55" y="7"/>
                </a:cubicBezTo>
                <a:cubicBezTo>
                  <a:pt x="33" y="0"/>
                  <a:pt x="9" y="18"/>
                  <a:pt x="0" y="35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$ḻidè">
            <a:extLst>
              <a:ext uri="{FF2B5EF4-FFF2-40B4-BE49-F238E27FC236}">
                <a16:creationId xmlns:a16="http://schemas.microsoft.com/office/drawing/2014/main" id="{D056A8B0-F8DF-4E14-82F0-6F733BB9A098}"/>
              </a:ext>
            </a:extLst>
          </p:cNvPr>
          <p:cNvSpPr/>
          <p:nvPr/>
        </p:nvSpPr>
        <p:spPr bwMode="auto">
          <a:xfrm>
            <a:off x="12467549" y="3356348"/>
            <a:ext cx="38032" cy="38032"/>
          </a:xfrm>
          <a:custGeom>
            <a:avLst/>
            <a:gdLst>
              <a:gd name="T0" fmla="*/ 2 w 23"/>
              <a:gd name="T1" fmla="*/ 3 h 23"/>
              <a:gd name="T2" fmla="*/ 23 w 23"/>
              <a:gd name="T3" fmla="*/ 10 h 23"/>
              <a:gd name="T4" fmla="*/ 2 w 23"/>
              <a:gd name="T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23">
                <a:moveTo>
                  <a:pt x="2" y="3"/>
                </a:moveTo>
                <a:cubicBezTo>
                  <a:pt x="0" y="15"/>
                  <a:pt x="20" y="23"/>
                  <a:pt x="23" y="10"/>
                </a:cubicBezTo>
                <a:cubicBezTo>
                  <a:pt x="17" y="7"/>
                  <a:pt x="14" y="0"/>
                  <a:pt x="2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ṣḻíḑé">
            <a:extLst>
              <a:ext uri="{FF2B5EF4-FFF2-40B4-BE49-F238E27FC236}">
                <a16:creationId xmlns:a16="http://schemas.microsoft.com/office/drawing/2014/main" id="{3AB7C8F5-0AF0-4647-8B12-9CCFFE7B33CD}"/>
              </a:ext>
            </a:extLst>
          </p:cNvPr>
          <p:cNvSpPr/>
          <p:nvPr/>
        </p:nvSpPr>
        <p:spPr bwMode="auto">
          <a:xfrm>
            <a:off x="12559910" y="3408868"/>
            <a:ext cx="852983" cy="751567"/>
          </a:xfrm>
          <a:custGeom>
            <a:avLst/>
            <a:gdLst>
              <a:gd name="T0" fmla="*/ 471 w 515"/>
              <a:gd name="T1" fmla="*/ 147 h 455"/>
              <a:gd name="T2" fmla="*/ 440 w 515"/>
              <a:gd name="T3" fmla="*/ 120 h 455"/>
              <a:gd name="T4" fmla="*/ 433 w 515"/>
              <a:gd name="T5" fmla="*/ 58 h 455"/>
              <a:gd name="T6" fmla="*/ 405 w 515"/>
              <a:gd name="T7" fmla="*/ 0 h 455"/>
              <a:gd name="T8" fmla="*/ 395 w 515"/>
              <a:gd name="T9" fmla="*/ 0 h 455"/>
              <a:gd name="T10" fmla="*/ 347 w 515"/>
              <a:gd name="T11" fmla="*/ 106 h 455"/>
              <a:gd name="T12" fmla="*/ 285 w 515"/>
              <a:gd name="T13" fmla="*/ 58 h 455"/>
              <a:gd name="T14" fmla="*/ 305 w 515"/>
              <a:gd name="T15" fmla="*/ 13 h 455"/>
              <a:gd name="T16" fmla="*/ 240 w 515"/>
              <a:gd name="T17" fmla="*/ 3 h 455"/>
              <a:gd name="T18" fmla="*/ 230 w 515"/>
              <a:gd name="T19" fmla="*/ 20 h 455"/>
              <a:gd name="T20" fmla="*/ 175 w 515"/>
              <a:gd name="T21" fmla="*/ 61 h 455"/>
              <a:gd name="T22" fmla="*/ 144 w 515"/>
              <a:gd name="T23" fmla="*/ 44 h 455"/>
              <a:gd name="T24" fmla="*/ 71 w 515"/>
              <a:gd name="T25" fmla="*/ 89 h 455"/>
              <a:gd name="T26" fmla="*/ 0 w 515"/>
              <a:gd name="T27" fmla="*/ 149 h 455"/>
              <a:gd name="T28" fmla="*/ 92 w 515"/>
              <a:gd name="T29" fmla="*/ 337 h 455"/>
              <a:gd name="T30" fmla="*/ 178 w 515"/>
              <a:gd name="T31" fmla="*/ 344 h 455"/>
              <a:gd name="T32" fmla="*/ 188 w 515"/>
              <a:gd name="T33" fmla="*/ 382 h 455"/>
              <a:gd name="T34" fmla="*/ 223 w 515"/>
              <a:gd name="T35" fmla="*/ 364 h 455"/>
              <a:gd name="T36" fmla="*/ 233 w 515"/>
              <a:gd name="T37" fmla="*/ 430 h 455"/>
              <a:gd name="T38" fmla="*/ 316 w 515"/>
              <a:gd name="T39" fmla="*/ 450 h 455"/>
              <a:gd name="T40" fmla="*/ 378 w 515"/>
              <a:gd name="T41" fmla="*/ 430 h 455"/>
              <a:gd name="T42" fmla="*/ 515 w 515"/>
              <a:gd name="T43" fmla="*/ 230 h 455"/>
              <a:gd name="T44" fmla="*/ 478 w 515"/>
              <a:gd name="T45" fmla="*/ 175 h 455"/>
              <a:gd name="T46" fmla="*/ 471 w 515"/>
              <a:gd name="T47" fmla="*/ 147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5" h="455">
                <a:moveTo>
                  <a:pt x="471" y="147"/>
                </a:moveTo>
                <a:cubicBezTo>
                  <a:pt x="462" y="136"/>
                  <a:pt x="446" y="135"/>
                  <a:pt x="440" y="120"/>
                </a:cubicBezTo>
                <a:cubicBezTo>
                  <a:pt x="432" y="103"/>
                  <a:pt x="438" y="79"/>
                  <a:pt x="433" y="58"/>
                </a:cubicBezTo>
                <a:cubicBezTo>
                  <a:pt x="404" y="54"/>
                  <a:pt x="418" y="23"/>
                  <a:pt x="405" y="0"/>
                </a:cubicBezTo>
                <a:cubicBezTo>
                  <a:pt x="402" y="0"/>
                  <a:pt x="398" y="0"/>
                  <a:pt x="395" y="0"/>
                </a:cubicBezTo>
                <a:cubicBezTo>
                  <a:pt x="371" y="27"/>
                  <a:pt x="383" y="90"/>
                  <a:pt x="347" y="106"/>
                </a:cubicBezTo>
                <a:cubicBezTo>
                  <a:pt x="326" y="90"/>
                  <a:pt x="298" y="82"/>
                  <a:pt x="285" y="58"/>
                </a:cubicBezTo>
                <a:cubicBezTo>
                  <a:pt x="296" y="47"/>
                  <a:pt x="310" y="29"/>
                  <a:pt x="305" y="13"/>
                </a:cubicBezTo>
                <a:cubicBezTo>
                  <a:pt x="279" y="22"/>
                  <a:pt x="261" y="10"/>
                  <a:pt x="240" y="3"/>
                </a:cubicBezTo>
                <a:cubicBezTo>
                  <a:pt x="232" y="4"/>
                  <a:pt x="241" y="22"/>
                  <a:pt x="230" y="20"/>
                </a:cubicBezTo>
                <a:cubicBezTo>
                  <a:pt x="199" y="8"/>
                  <a:pt x="197" y="53"/>
                  <a:pt x="175" y="61"/>
                </a:cubicBezTo>
                <a:cubicBezTo>
                  <a:pt x="165" y="55"/>
                  <a:pt x="159" y="45"/>
                  <a:pt x="144" y="44"/>
                </a:cubicBezTo>
                <a:cubicBezTo>
                  <a:pt x="109" y="49"/>
                  <a:pt x="113" y="92"/>
                  <a:pt x="71" y="89"/>
                </a:cubicBezTo>
                <a:cubicBezTo>
                  <a:pt x="66" y="127"/>
                  <a:pt x="34" y="139"/>
                  <a:pt x="0" y="149"/>
                </a:cubicBezTo>
                <a:cubicBezTo>
                  <a:pt x="26" y="214"/>
                  <a:pt x="56" y="277"/>
                  <a:pt x="92" y="337"/>
                </a:cubicBezTo>
                <a:cubicBezTo>
                  <a:pt x="122" y="330"/>
                  <a:pt x="154" y="330"/>
                  <a:pt x="178" y="344"/>
                </a:cubicBezTo>
                <a:cubicBezTo>
                  <a:pt x="180" y="358"/>
                  <a:pt x="192" y="362"/>
                  <a:pt x="188" y="382"/>
                </a:cubicBezTo>
                <a:cubicBezTo>
                  <a:pt x="205" y="381"/>
                  <a:pt x="208" y="367"/>
                  <a:pt x="223" y="364"/>
                </a:cubicBezTo>
                <a:cubicBezTo>
                  <a:pt x="221" y="395"/>
                  <a:pt x="242" y="400"/>
                  <a:pt x="233" y="430"/>
                </a:cubicBezTo>
                <a:cubicBezTo>
                  <a:pt x="257" y="455"/>
                  <a:pt x="291" y="434"/>
                  <a:pt x="316" y="450"/>
                </a:cubicBezTo>
                <a:cubicBezTo>
                  <a:pt x="331" y="438"/>
                  <a:pt x="352" y="431"/>
                  <a:pt x="378" y="430"/>
                </a:cubicBezTo>
                <a:cubicBezTo>
                  <a:pt x="420" y="359"/>
                  <a:pt x="510" y="337"/>
                  <a:pt x="515" y="230"/>
                </a:cubicBezTo>
                <a:cubicBezTo>
                  <a:pt x="507" y="210"/>
                  <a:pt x="488" y="196"/>
                  <a:pt x="478" y="175"/>
                </a:cubicBezTo>
                <a:cubicBezTo>
                  <a:pt x="474" y="168"/>
                  <a:pt x="476" y="155"/>
                  <a:pt x="471" y="147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ïśľíḑê">
            <a:extLst>
              <a:ext uri="{FF2B5EF4-FFF2-40B4-BE49-F238E27FC236}">
                <a16:creationId xmlns:a16="http://schemas.microsoft.com/office/drawing/2014/main" id="{623B8F7F-A4E6-4F76-81AD-D1202CC85F4F}"/>
              </a:ext>
            </a:extLst>
          </p:cNvPr>
          <p:cNvSpPr/>
          <p:nvPr/>
        </p:nvSpPr>
        <p:spPr bwMode="auto">
          <a:xfrm>
            <a:off x="12750066" y="3410678"/>
            <a:ext cx="23544" cy="21732"/>
          </a:xfrm>
          <a:custGeom>
            <a:avLst/>
            <a:gdLst>
              <a:gd name="T0" fmla="*/ 0 w 14"/>
              <a:gd name="T1" fmla="*/ 8 h 13"/>
              <a:gd name="T2" fmla="*/ 14 w 14"/>
              <a:gd name="T3" fmla="*/ 11 h 13"/>
              <a:gd name="T4" fmla="*/ 14 w 14"/>
              <a:gd name="T5" fmla="*/ 1 h 13"/>
              <a:gd name="T6" fmla="*/ 0 w 14"/>
              <a:gd name="T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3">
                <a:moveTo>
                  <a:pt x="0" y="8"/>
                </a:moveTo>
                <a:cubicBezTo>
                  <a:pt x="5" y="9"/>
                  <a:pt x="7" y="13"/>
                  <a:pt x="14" y="11"/>
                </a:cubicBezTo>
                <a:cubicBezTo>
                  <a:pt x="14" y="8"/>
                  <a:pt x="14" y="4"/>
                  <a:pt x="14" y="1"/>
                </a:cubicBezTo>
                <a:cubicBezTo>
                  <a:pt x="6" y="0"/>
                  <a:pt x="1" y="2"/>
                  <a:pt x="0" y="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ṣľidé">
            <a:extLst>
              <a:ext uri="{FF2B5EF4-FFF2-40B4-BE49-F238E27FC236}">
                <a16:creationId xmlns:a16="http://schemas.microsoft.com/office/drawing/2014/main" id="{57BF99F7-0DB2-425F-9FED-7572B18772D0}"/>
              </a:ext>
            </a:extLst>
          </p:cNvPr>
          <p:cNvSpPr/>
          <p:nvPr/>
        </p:nvSpPr>
        <p:spPr bwMode="auto">
          <a:xfrm>
            <a:off x="12938410" y="4187600"/>
            <a:ext cx="106850" cy="85118"/>
          </a:xfrm>
          <a:custGeom>
            <a:avLst/>
            <a:gdLst>
              <a:gd name="T0" fmla="*/ 9 w 64"/>
              <a:gd name="T1" fmla="*/ 51 h 51"/>
              <a:gd name="T2" fmla="*/ 64 w 64"/>
              <a:gd name="T3" fmla="*/ 9 h 51"/>
              <a:gd name="T4" fmla="*/ 9 w 64"/>
              <a:gd name="T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51">
                <a:moveTo>
                  <a:pt x="9" y="51"/>
                </a:moveTo>
                <a:cubicBezTo>
                  <a:pt x="41" y="51"/>
                  <a:pt x="58" y="36"/>
                  <a:pt x="64" y="9"/>
                </a:cubicBezTo>
                <a:cubicBezTo>
                  <a:pt x="21" y="0"/>
                  <a:pt x="0" y="15"/>
                  <a:pt x="9" y="51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şḷíḓe">
            <a:extLst>
              <a:ext uri="{FF2B5EF4-FFF2-40B4-BE49-F238E27FC236}">
                <a16:creationId xmlns:a16="http://schemas.microsoft.com/office/drawing/2014/main" id="{EA8BD75B-4B59-4577-8F71-F28D741936B7}"/>
              </a:ext>
            </a:extLst>
          </p:cNvPr>
          <p:cNvSpPr/>
          <p:nvPr/>
        </p:nvSpPr>
        <p:spPr bwMode="auto">
          <a:xfrm>
            <a:off x="17145372" y="3495796"/>
            <a:ext cx="432830" cy="434641"/>
          </a:xfrm>
          <a:custGeom>
            <a:avLst/>
            <a:gdLst>
              <a:gd name="T0" fmla="*/ 262 w 262"/>
              <a:gd name="T1" fmla="*/ 17 h 263"/>
              <a:gd name="T2" fmla="*/ 228 w 262"/>
              <a:gd name="T3" fmla="*/ 122 h 263"/>
              <a:gd name="T4" fmla="*/ 157 w 262"/>
              <a:gd name="T5" fmla="*/ 210 h 263"/>
              <a:gd name="T6" fmla="*/ 0 w 262"/>
              <a:gd name="T7" fmla="*/ 240 h 263"/>
              <a:gd name="T8" fmla="*/ 43 w 262"/>
              <a:gd name="T9" fmla="*/ 150 h 263"/>
              <a:gd name="T10" fmla="*/ 110 w 262"/>
              <a:gd name="T11" fmla="*/ 68 h 263"/>
              <a:gd name="T12" fmla="*/ 262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262" y="17"/>
                </a:moveTo>
                <a:cubicBezTo>
                  <a:pt x="261" y="52"/>
                  <a:pt x="245" y="88"/>
                  <a:pt x="228" y="122"/>
                </a:cubicBezTo>
                <a:cubicBezTo>
                  <a:pt x="209" y="155"/>
                  <a:pt x="188" y="187"/>
                  <a:pt x="157" y="210"/>
                </a:cubicBezTo>
                <a:cubicBezTo>
                  <a:pt x="97" y="257"/>
                  <a:pt x="39" y="263"/>
                  <a:pt x="0" y="240"/>
                </a:cubicBezTo>
                <a:cubicBezTo>
                  <a:pt x="8" y="210"/>
                  <a:pt x="24" y="179"/>
                  <a:pt x="43" y="150"/>
                </a:cubicBezTo>
                <a:cubicBezTo>
                  <a:pt x="60" y="120"/>
                  <a:pt x="83" y="92"/>
                  <a:pt x="110" y="68"/>
                </a:cubicBezTo>
                <a:cubicBezTo>
                  <a:pt x="166" y="20"/>
                  <a:pt x="221" y="0"/>
                  <a:pt x="262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išľïḓe">
            <a:extLst>
              <a:ext uri="{FF2B5EF4-FFF2-40B4-BE49-F238E27FC236}">
                <a16:creationId xmlns:a16="http://schemas.microsoft.com/office/drawing/2014/main" id="{BC05A699-2C00-4B06-88CC-D34727133EA3}"/>
              </a:ext>
            </a:extLst>
          </p:cNvPr>
          <p:cNvSpPr/>
          <p:nvPr/>
        </p:nvSpPr>
        <p:spPr bwMode="auto">
          <a:xfrm>
            <a:off x="16947973" y="3975712"/>
            <a:ext cx="488971" cy="383933"/>
          </a:xfrm>
          <a:custGeom>
            <a:avLst/>
            <a:gdLst>
              <a:gd name="T0" fmla="*/ 296 w 296"/>
              <a:gd name="T1" fmla="*/ 24 h 233"/>
              <a:gd name="T2" fmla="*/ 160 w 296"/>
              <a:gd name="T3" fmla="*/ 197 h 233"/>
              <a:gd name="T4" fmla="*/ 0 w 296"/>
              <a:gd name="T5" fmla="*/ 199 h 233"/>
              <a:gd name="T6" fmla="*/ 25 w 296"/>
              <a:gd name="T7" fmla="*/ 158 h 233"/>
              <a:gd name="T8" fmla="*/ 56 w 296"/>
              <a:gd name="T9" fmla="*/ 117 h 233"/>
              <a:gd name="T10" fmla="*/ 139 w 296"/>
              <a:gd name="T11" fmla="*/ 49 h 233"/>
              <a:gd name="T12" fmla="*/ 296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296" y="24"/>
                </a:moveTo>
                <a:cubicBezTo>
                  <a:pt x="280" y="93"/>
                  <a:pt x="222" y="159"/>
                  <a:pt x="160" y="197"/>
                </a:cubicBezTo>
                <a:cubicBezTo>
                  <a:pt x="94" y="233"/>
                  <a:pt x="33" y="228"/>
                  <a:pt x="0" y="199"/>
                </a:cubicBezTo>
                <a:cubicBezTo>
                  <a:pt x="7" y="185"/>
                  <a:pt x="15" y="171"/>
                  <a:pt x="25" y="158"/>
                </a:cubicBezTo>
                <a:cubicBezTo>
                  <a:pt x="36" y="145"/>
                  <a:pt x="45" y="130"/>
                  <a:pt x="56" y="117"/>
                </a:cubicBezTo>
                <a:cubicBezTo>
                  <a:pt x="79" y="91"/>
                  <a:pt x="107" y="68"/>
                  <a:pt x="139" y="49"/>
                </a:cubicBezTo>
                <a:cubicBezTo>
                  <a:pt x="200" y="11"/>
                  <a:pt x="257" y="0"/>
                  <a:pt x="296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îṧ1íḍe">
            <a:extLst>
              <a:ext uri="{FF2B5EF4-FFF2-40B4-BE49-F238E27FC236}">
                <a16:creationId xmlns:a16="http://schemas.microsoft.com/office/drawing/2014/main" id="{5BACE601-871C-4719-946C-D5009F9DDBA4}"/>
              </a:ext>
            </a:extLst>
          </p:cNvPr>
          <p:cNvSpPr/>
          <p:nvPr/>
        </p:nvSpPr>
        <p:spPr bwMode="auto">
          <a:xfrm>
            <a:off x="16683566" y="4424840"/>
            <a:ext cx="530625" cy="335036"/>
          </a:xfrm>
          <a:custGeom>
            <a:avLst/>
            <a:gdLst>
              <a:gd name="T0" fmla="*/ 321 w 321"/>
              <a:gd name="T1" fmla="*/ 31 h 203"/>
              <a:gd name="T2" fmla="*/ 255 w 321"/>
              <a:gd name="T3" fmla="*/ 119 h 203"/>
              <a:gd name="T4" fmla="*/ 157 w 321"/>
              <a:gd name="T5" fmla="*/ 177 h 203"/>
              <a:gd name="T6" fmla="*/ 0 w 321"/>
              <a:gd name="T7" fmla="*/ 152 h 203"/>
              <a:gd name="T8" fmla="*/ 69 w 321"/>
              <a:gd name="T9" fmla="*/ 81 h 203"/>
              <a:gd name="T10" fmla="*/ 162 w 321"/>
              <a:gd name="T11" fmla="*/ 28 h 203"/>
              <a:gd name="T12" fmla="*/ 321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321" y="31"/>
                </a:moveTo>
                <a:cubicBezTo>
                  <a:pt x="306" y="62"/>
                  <a:pt x="284" y="93"/>
                  <a:pt x="255" y="119"/>
                </a:cubicBezTo>
                <a:cubicBezTo>
                  <a:pt x="226" y="144"/>
                  <a:pt x="192" y="164"/>
                  <a:pt x="157" y="177"/>
                </a:cubicBezTo>
                <a:cubicBezTo>
                  <a:pt x="88" y="203"/>
                  <a:pt x="28" y="187"/>
                  <a:pt x="0" y="152"/>
                </a:cubicBezTo>
                <a:cubicBezTo>
                  <a:pt x="20" y="129"/>
                  <a:pt x="41" y="102"/>
                  <a:pt x="69" y="81"/>
                </a:cubicBezTo>
                <a:cubicBezTo>
                  <a:pt x="96" y="59"/>
                  <a:pt x="130" y="42"/>
                  <a:pt x="162" y="28"/>
                </a:cubicBezTo>
                <a:cubicBezTo>
                  <a:pt x="227" y="0"/>
                  <a:pt x="288" y="1"/>
                  <a:pt x="321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şļîḍé">
            <a:extLst>
              <a:ext uri="{FF2B5EF4-FFF2-40B4-BE49-F238E27FC236}">
                <a16:creationId xmlns:a16="http://schemas.microsoft.com/office/drawing/2014/main" id="{52D9BBBC-E8DF-47EE-AA82-BC4C621F1278}"/>
              </a:ext>
            </a:extLst>
          </p:cNvPr>
          <p:cNvSpPr/>
          <p:nvPr/>
        </p:nvSpPr>
        <p:spPr bwMode="auto">
          <a:xfrm>
            <a:off x="16359396" y="4812395"/>
            <a:ext cx="555979" cy="287950"/>
          </a:xfrm>
          <a:custGeom>
            <a:avLst/>
            <a:gdLst>
              <a:gd name="T0" fmla="*/ 337 w 337"/>
              <a:gd name="T1" fmla="*/ 47 h 174"/>
              <a:gd name="T2" fmla="*/ 256 w 337"/>
              <a:gd name="T3" fmla="*/ 122 h 174"/>
              <a:gd name="T4" fmla="*/ 205 w 337"/>
              <a:gd name="T5" fmla="*/ 148 h 174"/>
              <a:gd name="T6" fmla="*/ 149 w 337"/>
              <a:gd name="T7" fmla="*/ 162 h 174"/>
              <a:gd name="T8" fmla="*/ 0 w 337"/>
              <a:gd name="T9" fmla="*/ 112 h 174"/>
              <a:gd name="T10" fmla="*/ 80 w 337"/>
              <a:gd name="T11" fmla="*/ 53 h 174"/>
              <a:gd name="T12" fmla="*/ 129 w 337"/>
              <a:gd name="T13" fmla="*/ 32 h 174"/>
              <a:gd name="T14" fmla="*/ 180 w 337"/>
              <a:gd name="T15" fmla="*/ 16 h 174"/>
              <a:gd name="T16" fmla="*/ 337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337" y="47"/>
                </a:moveTo>
                <a:cubicBezTo>
                  <a:pt x="316" y="75"/>
                  <a:pt x="288" y="101"/>
                  <a:pt x="256" y="122"/>
                </a:cubicBezTo>
                <a:cubicBezTo>
                  <a:pt x="241" y="133"/>
                  <a:pt x="223" y="141"/>
                  <a:pt x="205" y="148"/>
                </a:cubicBezTo>
                <a:cubicBezTo>
                  <a:pt x="187" y="154"/>
                  <a:pt x="168" y="159"/>
                  <a:pt x="149" y="162"/>
                </a:cubicBezTo>
                <a:cubicBezTo>
                  <a:pt x="75" y="174"/>
                  <a:pt x="22" y="151"/>
                  <a:pt x="0" y="112"/>
                </a:cubicBezTo>
                <a:cubicBezTo>
                  <a:pt x="21" y="89"/>
                  <a:pt x="48" y="69"/>
                  <a:pt x="80" y="53"/>
                </a:cubicBezTo>
                <a:cubicBezTo>
                  <a:pt x="95" y="45"/>
                  <a:pt x="112" y="38"/>
                  <a:pt x="129" y="32"/>
                </a:cubicBezTo>
                <a:cubicBezTo>
                  <a:pt x="145" y="26"/>
                  <a:pt x="162" y="20"/>
                  <a:pt x="180" y="16"/>
                </a:cubicBezTo>
                <a:cubicBezTo>
                  <a:pt x="250" y="0"/>
                  <a:pt x="310" y="12"/>
                  <a:pt x="337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îŝḻiḍê">
            <a:extLst>
              <a:ext uri="{FF2B5EF4-FFF2-40B4-BE49-F238E27FC236}">
                <a16:creationId xmlns:a16="http://schemas.microsoft.com/office/drawing/2014/main" id="{75CF6FAB-EE12-44F1-AA0A-4A2CA18C61E7}"/>
              </a:ext>
            </a:extLst>
          </p:cNvPr>
          <p:cNvSpPr/>
          <p:nvPr/>
        </p:nvSpPr>
        <p:spPr bwMode="auto">
          <a:xfrm>
            <a:off x="15980897" y="5147431"/>
            <a:ext cx="570467" cy="235430"/>
          </a:xfrm>
          <a:custGeom>
            <a:avLst/>
            <a:gdLst>
              <a:gd name="T0" fmla="*/ 345 w 345"/>
              <a:gd name="T1" fmla="*/ 61 h 142"/>
              <a:gd name="T2" fmla="*/ 251 w 345"/>
              <a:gd name="T3" fmla="*/ 120 h 142"/>
              <a:gd name="T4" fmla="*/ 197 w 345"/>
              <a:gd name="T5" fmla="*/ 138 h 142"/>
              <a:gd name="T6" fmla="*/ 140 w 345"/>
              <a:gd name="T7" fmla="*/ 142 h 142"/>
              <a:gd name="T8" fmla="*/ 0 w 345"/>
              <a:gd name="T9" fmla="*/ 66 h 142"/>
              <a:gd name="T10" fmla="*/ 90 w 345"/>
              <a:gd name="T11" fmla="*/ 23 h 142"/>
              <a:gd name="T12" fmla="*/ 194 w 345"/>
              <a:gd name="T13" fmla="*/ 3 h 142"/>
              <a:gd name="T14" fmla="*/ 345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345" y="61"/>
                </a:moveTo>
                <a:cubicBezTo>
                  <a:pt x="319" y="84"/>
                  <a:pt x="287" y="105"/>
                  <a:pt x="251" y="120"/>
                </a:cubicBezTo>
                <a:cubicBezTo>
                  <a:pt x="234" y="127"/>
                  <a:pt x="215" y="133"/>
                  <a:pt x="197" y="138"/>
                </a:cubicBezTo>
                <a:cubicBezTo>
                  <a:pt x="178" y="141"/>
                  <a:pt x="159" y="142"/>
                  <a:pt x="140" y="142"/>
                </a:cubicBezTo>
                <a:cubicBezTo>
                  <a:pt x="64" y="140"/>
                  <a:pt x="15" y="108"/>
                  <a:pt x="0" y="66"/>
                </a:cubicBezTo>
                <a:cubicBezTo>
                  <a:pt x="26" y="47"/>
                  <a:pt x="56" y="33"/>
                  <a:pt x="90" y="23"/>
                </a:cubicBezTo>
                <a:cubicBezTo>
                  <a:pt x="124" y="13"/>
                  <a:pt x="158" y="4"/>
                  <a:pt x="194" y="3"/>
                </a:cubicBezTo>
                <a:cubicBezTo>
                  <a:pt x="267" y="0"/>
                  <a:pt x="324" y="22"/>
                  <a:pt x="345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iŝlíḍe">
            <a:extLst>
              <a:ext uri="{FF2B5EF4-FFF2-40B4-BE49-F238E27FC236}">
                <a16:creationId xmlns:a16="http://schemas.microsoft.com/office/drawing/2014/main" id="{C956DDD3-E36A-4114-B53F-B8B7846DFE2B}"/>
              </a:ext>
            </a:extLst>
          </p:cNvPr>
          <p:cNvSpPr/>
          <p:nvPr/>
        </p:nvSpPr>
        <p:spPr bwMode="auto">
          <a:xfrm>
            <a:off x="15567988" y="5391916"/>
            <a:ext cx="563223" cy="233620"/>
          </a:xfrm>
          <a:custGeom>
            <a:avLst/>
            <a:gdLst>
              <a:gd name="T0" fmla="*/ 340 w 340"/>
              <a:gd name="T1" fmla="*/ 88 h 141"/>
              <a:gd name="T2" fmla="*/ 238 w 340"/>
              <a:gd name="T3" fmla="*/ 130 h 141"/>
              <a:gd name="T4" fmla="*/ 124 w 340"/>
              <a:gd name="T5" fmla="*/ 134 h 141"/>
              <a:gd name="T6" fmla="*/ 0 w 340"/>
              <a:gd name="T7" fmla="*/ 34 h 141"/>
              <a:gd name="T8" fmla="*/ 95 w 340"/>
              <a:gd name="T9" fmla="*/ 7 h 141"/>
              <a:gd name="T10" fmla="*/ 202 w 340"/>
              <a:gd name="T11" fmla="*/ 6 h 141"/>
              <a:gd name="T12" fmla="*/ 340 w 340"/>
              <a:gd name="T13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141">
                <a:moveTo>
                  <a:pt x="340" y="88"/>
                </a:moveTo>
                <a:cubicBezTo>
                  <a:pt x="312" y="110"/>
                  <a:pt x="275" y="122"/>
                  <a:pt x="238" y="130"/>
                </a:cubicBezTo>
                <a:cubicBezTo>
                  <a:pt x="200" y="138"/>
                  <a:pt x="161" y="141"/>
                  <a:pt x="124" y="134"/>
                </a:cubicBezTo>
                <a:cubicBezTo>
                  <a:pt x="50" y="118"/>
                  <a:pt x="7" y="78"/>
                  <a:pt x="0" y="34"/>
                </a:cubicBezTo>
                <a:cubicBezTo>
                  <a:pt x="28" y="20"/>
                  <a:pt x="61" y="13"/>
                  <a:pt x="95" y="7"/>
                </a:cubicBezTo>
                <a:cubicBezTo>
                  <a:pt x="129" y="1"/>
                  <a:pt x="166" y="0"/>
                  <a:pt x="202" y="6"/>
                </a:cubicBezTo>
                <a:cubicBezTo>
                  <a:pt x="275" y="17"/>
                  <a:pt x="325" y="44"/>
                  <a:pt x="340" y="8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ṡḻîḋê">
            <a:extLst>
              <a:ext uri="{FF2B5EF4-FFF2-40B4-BE49-F238E27FC236}">
                <a16:creationId xmlns:a16="http://schemas.microsoft.com/office/drawing/2014/main" id="{AE61D0F9-6A9F-499D-BCEC-15AD8466F9D5}"/>
              </a:ext>
            </a:extLst>
          </p:cNvPr>
          <p:cNvSpPr/>
          <p:nvPr/>
        </p:nvSpPr>
        <p:spPr bwMode="auto">
          <a:xfrm>
            <a:off x="15126103" y="5547663"/>
            <a:ext cx="537869" cy="255352"/>
          </a:xfrm>
          <a:custGeom>
            <a:avLst/>
            <a:gdLst>
              <a:gd name="T0" fmla="*/ 325 w 325"/>
              <a:gd name="T1" fmla="*/ 122 h 154"/>
              <a:gd name="T2" fmla="*/ 105 w 325"/>
              <a:gd name="T3" fmla="*/ 130 h 154"/>
              <a:gd name="T4" fmla="*/ 26 w 325"/>
              <a:gd name="T5" fmla="*/ 77 h 154"/>
              <a:gd name="T6" fmla="*/ 0 w 325"/>
              <a:gd name="T7" fmla="*/ 11 h 154"/>
              <a:gd name="T8" fmla="*/ 48 w 325"/>
              <a:gd name="T9" fmla="*/ 4 h 154"/>
              <a:gd name="T10" fmla="*/ 98 w 325"/>
              <a:gd name="T11" fmla="*/ 0 h 154"/>
              <a:gd name="T12" fmla="*/ 204 w 325"/>
              <a:gd name="T13" fmla="*/ 19 h 154"/>
              <a:gd name="T14" fmla="*/ 325 w 325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154">
                <a:moveTo>
                  <a:pt x="325" y="122"/>
                </a:moveTo>
                <a:cubicBezTo>
                  <a:pt x="262" y="154"/>
                  <a:pt x="175" y="154"/>
                  <a:pt x="105" y="130"/>
                </a:cubicBezTo>
                <a:cubicBezTo>
                  <a:pt x="70" y="119"/>
                  <a:pt x="43" y="99"/>
                  <a:pt x="26" y="77"/>
                </a:cubicBezTo>
                <a:cubicBezTo>
                  <a:pt x="8" y="56"/>
                  <a:pt x="0" y="33"/>
                  <a:pt x="0" y="11"/>
                </a:cubicBezTo>
                <a:cubicBezTo>
                  <a:pt x="15" y="7"/>
                  <a:pt x="31" y="5"/>
                  <a:pt x="48" y="4"/>
                </a:cubicBezTo>
                <a:cubicBezTo>
                  <a:pt x="64" y="1"/>
                  <a:pt x="81" y="0"/>
                  <a:pt x="98" y="0"/>
                </a:cubicBezTo>
                <a:cubicBezTo>
                  <a:pt x="133" y="1"/>
                  <a:pt x="169" y="7"/>
                  <a:pt x="204" y="19"/>
                </a:cubicBezTo>
                <a:cubicBezTo>
                  <a:pt x="273" y="40"/>
                  <a:pt x="318" y="77"/>
                  <a:pt x="325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šľiďé">
            <a:extLst>
              <a:ext uri="{FF2B5EF4-FFF2-40B4-BE49-F238E27FC236}">
                <a16:creationId xmlns:a16="http://schemas.microsoft.com/office/drawing/2014/main" id="{E8523122-8187-4024-A7B9-9397286FB9BF}"/>
              </a:ext>
            </a:extLst>
          </p:cNvPr>
          <p:cNvSpPr/>
          <p:nvPr/>
        </p:nvSpPr>
        <p:spPr bwMode="auto">
          <a:xfrm>
            <a:off x="14658864" y="5600182"/>
            <a:ext cx="512515" cy="297005"/>
          </a:xfrm>
          <a:custGeom>
            <a:avLst/>
            <a:gdLst>
              <a:gd name="T0" fmla="*/ 309 w 310"/>
              <a:gd name="T1" fmla="*/ 169 h 179"/>
              <a:gd name="T2" fmla="*/ 199 w 310"/>
              <a:gd name="T3" fmla="*/ 175 h 179"/>
              <a:gd name="T4" fmla="*/ 91 w 310"/>
              <a:gd name="T5" fmla="*/ 137 h 179"/>
              <a:gd name="T6" fmla="*/ 8 w 310"/>
              <a:gd name="T7" fmla="*/ 4 h 179"/>
              <a:gd name="T8" fmla="*/ 106 w 310"/>
              <a:gd name="T9" fmla="*/ 9 h 179"/>
              <a:gd name="T10" fmla="*/ 207 w 310"/>
              <a:gd name="T11" fmla="*/ 45 h 179"/>
              <a:gd name="T12" fmla="*/ 309 w 310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179">
                <a:moveTo>
                  <a:pt x="309" y="169"/>
                </a:moveTo>
                <a:cubicBezTo>
                  <a:pt x="275" y="177"/>
                  <a:pt x="236" y="179"/>
                  <a:pt x="199" y="175"/>
                </a:cubicBezTo>
                <a:cubicBezTo>
                  <a:pt x="161" y="170"/>
                  <a:pt x="123" y="156"/>
                  <a:pt x="91" y="137"/>
                </a:cubicBezTo>
                <a:cubicBezTo>
                  <a:pt x="26" y="100"/>
                  <a:pt x="0" y="48"/>
                  <a:pt x="8" y="4"/>
                </a:cubicBezTo>
                <a:cubicBezTo>
                  <a:pt x="39" y="0"/>
                  <a:pt x="72" y="1"/>
                  <a:pt x="106" y="9"/>
                </a:cubicBezTo>
                <a:cubicBezTo>
                  <a:pt x="141" y="16"/>
                  <a:pt x="175" y="31"/>
                  <a:pt x="207" y="45"/>
                </a:cubicBezTo>
                <a:cubicBezTo>
                  <a:pt x="271" y="77"/>
                  <a:pt x="310" y="124"/>
                  <a:pt x="309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îṩlíḍe">
            <a:extLst>
              <a:ext uri="{FF2B5EF4-FFF2-40B4-BE49-F238E27FC236}">
                <a16:creationId xmlns:a16="http://schemas.microsoft.com/office/drawing/2014/main" id="{A78BCD71-E346-48DC-A9C6-DD8E56D97818}"/>
              </a:ext>
            </a:extLst>
          </p:cNvPr>
          <p:cNvSpPr/>
          <p:nvPr/>
        </p:nvSpPr>
        <p:spPr bwMode="auto">
          <a:xfrm>
            <a:off x="16931673" y="3403434"/>
            <a:ext cx="249919" cy="487161"/>
          </a:xfrm>
          <a:custGeom>
            <a:avLst/>
            <a:gdLst>
              <a:gd name="T0" fmla="*/ 127 w 151"/>
              <a:gd name="T1" fmla="*/ 295 h 295"/>
              <a:gd name="T2" fmla="*/ 23 w 151"/>
              <a:gd name="T3" fmla="*/ 181 h 295"/>
              <a:gd name="T4" fmla="*/ 3 w 151"/>
              <a:gd name="T5" fmla="*/ 87 h 295"/>
              <a:gd name="T6" fmla="*/ 13 w 151"/>
              <a:gd name="T7" fmla="*/ 0 h 295"/>
              <a:gd name="T8" fmla="*/ 131 w 151"/>
              <a:gd name="T9" fmla="*/ 98 h 295"/>
              <a:gd name="T10" fmla="*/ 151 w 151"/>
              <a:gd name="T11" fmla="*/ 200 h 295"/>
              <a:gd name="T12" fmla="*/ 127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127" y="295"/>
                </a:moveTo>
                <a:cubicBezTo>
                  <a:pt x="83" y="287"/>
                  <a:pt x="44" y="243"/>
                  <a:pt x="23" y="181"/>
                </a:cubicBezTo>
                <a:cubicBezTo>
                  <a:pt x="13" y="150"/>
                  <a:pt x="3" y="117"/>
                  <a:pt x="3" y="87"/>
                </a:cubicBezTo>
                <a:cubicBezTo>
                  <a:pt x="0" y="55"/>
                  <a:pt x="7" y="27"/>
                  <a:pt x="13" y="0"/>
                </a:cubicBezTo>
                <a:cubicBezTo>
                  <a:pt x="57" y="1"/>
                  <a:pt x="107" y="34"/>
                  <a:pt x="131" y="98"/>
                </a:cubicBezTo>
                <a:cubicBezTo>
                  <a:pt x="144" y="130"/>
                  <a:pt x="151" y="165"/>
                  <a:pt x="151" y="200"/>
                </a:cubicBezTo>
                <a:cubicBezTo>
                  <a:pt x="150" y="234"/>
                  <a:pt x="140" y="267"/>
                  <a:pt x="127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sļiḑe">
            <a:extLst>
              <a:ext uri="{FF2B5EF4-FFF2-40B4-BE49-F238E27FC236}">
                <a16:creationId xmlns:a16="http://schemas.microsoft.com/office/drawing/2014/main" id="{EE70D929-79F9-4739-A3B7-AC077258546F}"/>
              </a:ext>
            </a:extLst>
          </p:cNvPr>
          <p:cNvSpPr/>
          <p:nvPr/>
        </p:nvSpPr>
        <p:spPr bwMode="auto">
          <a:xfrm>
            <a:off x="16781360" y="3787367"/>
            <a:ext cx="239052" cy="514325"/>
          </a:xfrm>
          <a:custGeom>
            <a:avLst/>
            <a:gdLst>
              <a:gd name="T0" fmla="*/ 137 w 144"/>
              <a:gd name="T1" fmla="*/ 118 h 311"/>
              <a:gd name="T2" fmla="*/ 137 w 144"/>
              <a:gd name="T3" fmla="*/ 221 h 311"/>
              <a:gd name="T4" fmla="*/ 123 w 144"/>
              <a:gd name="T5" fmla="*/ 270 h 311"/>
              <a:gd name="T6" fmla="*/ 98 w 144"/>
              <a:gd name="T7" fmla="*/ 311 h 311"/>
              <a:gd name="T8" fmla="*/ 15 w 144"/>
              <a:gd name="T9" fmla="*/ 181 h 311"/>
              <a:gd name="T10" fmla="*/ 36 w 144"/>
              <a:gd name="T11" fmla="*/ 0 h 311"/>
              <a:gd name="T12" fmla="*/ 13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137" y="118"/>
                </a:moveTo>
                <a:cubicBezTo>
                  <a:pt x="144" y="151"/>
                  <a:pt x="144" y="187"/>
                  <a:pt x="137" y="221"/>
                </a:cubicBezTo>
                <a:cubicBezTo>
                  <a:pt x="134" y="238"/>
                  <a:pt x="130" y="255"/>
                  <a:pt x="123" y="270"/>
                </a:cubicBezTo>
                <a:cubicBezTo>
                  <a:pt x="116" y="285"/>
                  <a:pt x="108" y="299"/>
                  <a:pt x="98" y="311"/>
                </a:cubicBezTo>
                <a:cubicBezTo>
                  <a:pt x="56" y="295"/>
                  <a:pt x="27" y="247"/>
                  <a:pt x="15" y="181"/>
                </a:cubicBezTo>
                <a:cubicBezTo>
                  <a:pt x="0" y="113"/>
                  <a:pt x="15" y="50"/>
                  <a:pt x="36" y="0"/>
                </a:cubicBezTo>
                <a:cubicBezTo>
                  <a:pt x="79" y="9"/>
                  <a:pt x="122" y="50"/>
                  <a:pt x="13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íšľîḓe">
            <a:extLst>
              <a:ext uri="{FF2B5EF4-FFF2-40B4-BE49-F238E27FC236}">
                <a16:creationId xmlns:a16="http://schemas.microsoft.com/office/drawing/2014/main" id="{EC4438EB-80F4-4BE7-B3A5-7D6FE868465F}"/>
              </a:ext>
            </a:extLst>
          </p:cNvPr>
          <p:cNvSpPr/>
          <p:nvPr/>
        </p:nvSpPr>
        <p:spPr bwMode="auto">
          <a:xfrm>
            <a:off x="16578528" y="4149568"/>
            <a:ext cx="224564" cy="525191"/>
          </a:xfrm>
          <a:custGeom>
            <a:avLst/>
            <a:gdLst>
              <a:gd name="T0" fmla="*/ 133 w 136"/>
              <a:gd name="T1" fmla="*/ 133 h 317"/>
              <a:gd name="T2" fmla="*/ 115 w 136"/>
              <a:gd name="T3" fmla="*/ 234 h 317"/>
              <a:gd name="T4" fmla="*/ 62 w 136"/>
              <a:gd name="T5" fmla="*/ 317 h 317"/>
              <a:gd name="T6" fmla="*/ 1 w 136"/>
              <a:gd name="T7" fmla="*/ 173 h 317"/>
              <a:gd name="T8" fmla="*/ 16 w 136"/>
              <a:gd name="T9" fmla="*/ 79 h 317"/>
              <a:gd name="T10" fmla="*/ 53 w 136"/>
              <a:gd name="T11" fmla="*/ 0 h 317"/>
              <a:gd name="T12" fmla="*/ 13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133" y="133"/>
                </a:moveTo>
                <a:cubicBezTo>
                  <a:pt x="136" y="168"/>
                  <a:pt x="127" y="202"/>
                  <a:pt x="115" y="234"/>
                </a:cubicBezTo>
                <a:cubicBezTo>
                  <a:pt x="102" y="266"/>
                  <a:pt x="86" y="297"/>
                  <a:pt x="62" y="317"/>
                </a:cubicBezTo>
                <a:cubicBezTo>
                  <a:pt x="23" y="294"/>
                  <a:pt x="3" y="242"/>
                  <a:pt x="1" y="173"/>
                </a:cubicBezTo>
                <a:cubicBezTo>
                  <a:pt x="0" y="140"/>
                  <a:pt x="6" y="107"/>
                  <a:pt x="16" y="79"/>
                </a:cubicBezTo>
                <a:cubicBezTo>
                  <a:pt x="25" y="49"/>
                  <a:pt x="37" y="21"/>
                  <a:pt x="53" y="0"/>
                </a:cubicBezTo>
                <a:cubicBezTo>
                  <a:pt x="95" y="16"/>
                  <a:pt x="128" y="63"/>
                  <a:pt x="13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sliḓe">
            <a:extLst>
              <a:ext uri="{FF2B5EF4-FFF2-40B4-BE49-F238E27FC236}">
                <a16:creationId xmlns:a16="http://schemas.microsoft.com/office/drawing/2014/main" id="{A749CCB3-7D3B-4258-A2AE-4C2D15ABBCC5}"/>
              </a:ext>
            </a:extLst>
          </p:cNvPr>
          <p:cNvSpPr/>
          <p:nvPr/>
        </p:nvSpPr>
        <p:spPr bwMode="auto">
          <a:xfrm>
            <a:off x="16277901" y="4475549"/>
            <a:ext cx="257163" cy="519759"/>
          </a:xfrm>
          <a:custGeom>
            <a:avLst/>
            <a:gdLst>
              <a:gd name="T0" fmla="*/ 149 w 156"/>
              <a:gd name="T1" fmla="*/ 144 h 315"/>
              <a:gd name="T2" fmla="*/ 138 w 156"/>
              <a:gd name="T3" fmla="*/ 196 h 315"/>
              <a:gd name="T4" fmla="*/ 114 w 156"/>
              <a:gd name="T5" fmla="*/ 242 h 315"/>
              <a:gd name="T6" fmla="*/ 48 w 156"/>
              <a:gd name="T7" fmla="*/ 315 h 315"/>
              <a:gd name="T8" fmla="*/ 12 w 156"/>
              <a:gd name="T9" fmla="*/ 162 h 315"/>
              <a:gd name="T10" fmla="*/ 24 w 156"/>
              <a:gd name="T11" fmla="*/ 115 h 315"/>
              <a:gd name="T12" fmla="*/ 43 w 156"/>
              <a:gd name="T13" fmla="*/ 71 h 315"/>
              <a:gd name="T14" fmla="*/ 94 w 156"/>
              <a:gd name="T15" fmla="*/ 0 h 315"/>
              <a:gd name="T16" fmla="*/ 149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149" y="144"/>
                </a:moveTo>
                <a:cubicBezTo>
                  <a:pt x="147" y="162"/>
                  <a:pt x="143" y="179"/>
                  <a:pt x="138" y="196"/>
                </a:cubicBezTo>
                <a:cubicBezTo>
                  <a:pt x="131" y="212"/>
                  <a:pt x="123" y="227"/>
                  <a:pt x="114" y="242"/>
                </a:cubicBezTo>
                <a:cubicBezTo>
                  <a:pt x="96" y="271"/>
                  <a:pt x="73" y="296"/>
                  <a:pt x="48" y="315"/>
                </a:cubicBezTo>
                <a:cubicBezTo>
                  <a:pt x="14" y="286"/>
                  <a:pt x="0" y="228"/>
                  <a:pt x="12" y="162"/>
                </a:cubicBezTo>
                <a:cubicBezTo>
                  <a:pt x="15" y="145"/>
                  <a:pt x="19" y="130"/>
                  <a:pt x="24" y="115"/>
                </a:cubicBezTo>
                <a:cubicBezTo>
                  <a:pt x="30" y="100"/>
                  <a:pt x="37" y="85"/>
                  <a:pt x="43" y="71"/>
                </a:cubicBezTo>
                <a:cubicBezTo>
                  <a:pt x="56" y="42"/>
                  <a:pt x="73" y="18"/>
                  <a:pt x="94" y="0"/>
                </a:cubicBezTo>
                <a:cubicBezTo>
                  <a:pt x="132" y="23"/>
                  <a:pt x="156" y="75"/>
                  <a:pt x="149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Sļïḋé">
            <a:extLst>
              <a:ext uri="{FF2B5EF4-FFF2-40B4-BE49-F238E27FC236}">
                <a16:creationId xmlns:a16="http://schemas.microsoft.com/office/drawing/2014/main" id="{1F82CEC9-79D8-46EA-89D9-079F365F196B}"/>
              </a:ext>
            </a:extLst>
          </p:cNvPr>
          <p:cNvSpPr/>
          <p:nvPr/>
        </p:nvSpPr>
        <p:spPr bwMode="auto">
          <a:xfrm>
            <a:off x="15928377" y="4758065"/>
            <a:ext cx="298816" cy="496215"/>
          </a:xfrm>
          <a:custGeom>
            <a:avLst/>
            <a:gdLst>
              <a:gd name="T0" fmla="*/ 160 w 181"/>
              <a:gd name="T1" fmla="*/ 150 h 300"/>
              <a:gd name="T2" fmla="*/ 110 w 181"/>
              <a:gd name="T3" fmla="*/ 241 h 300"/>
              <a:gd name="T4" fmla="*/ 31 w 181"/>
              <a:gd name="T5" fmla="*/ 300 h 300"/>
              <a:gd name="T6" fmla="*/ 23 w 181"/>
              <a:gd name="T7" fmla="*/ 145 h 300"/>
              <a:gd name="T8" fmla="*/ 44 w 181"/>
              <a:gd name="T9" fmla="*/ 101 h 300"/>
              <a:gd name="T10" fmla="*/ 68 w 181"/>
              <a:gd name="T11" fmla="*/ 60 h 300"/>
              <a:gd name="T12" fmla="*/ 132 w 181"/>
              <a:gd name="T13" fmla="*/ 0 h 300"/>
              <a:gd name="T14" fmla="*/ 160 w 181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300">
                <a:moveTo>
                  <a:pt x="160" y="150"/>
                </a:moveTo>
                <a:cubicBezTo>
                  <a:pt x="150" y="183"/>
                  <a:pt x="134" y="217"/>
                  <a:pt x="110" y="241"/>
                </a:cubicBezTo>
                <a:cubicBezTo>
                  <a:pt x="87" y="266"/>
                  <a:pt x="59" y="287"/>
                  <a:pt x="31" y="300"/>
                </a:cubicBezTo>
                <a:cubicBezTo>
                  <a:pt x="3" y="266"/>
                  <a:pt x="0" y="207"/>
                  <a:pt x="23" y="145"/>
                </a:cubicBezTo>
                <a:cubicBezTo>
                  <a:pt x="29" y="129"/>
                  <a:pt x="36" y="115"/>
                  <a:pt x="44" y="101"/>
                </a:cubicBezTo>
                <a:cubicBezTo>
                  <a:pt x="51" y="86"/>
                  <a:pt x="59" y="72"/>
                  <a:pt x="68" y="60"/>
                </a:cubicBezTo>
                <a:cubicBezTo>
                  <a:pt x="87" y="34"/>
                  <a:pt x="108" y="14"/>
                  <a:pt x="132" y="0"/>
                </a:cubicBezTo>
                <a:cubicBezTo>
                  <a:pt x="166" y="30"/>
                  <a:pt x="181" y="84"/>
                  <a:pt x="16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íṩḷiḑê">
            <a:extLst>
              <a:ext uri="{FF2B5EF4-FFF2-40B4-BE49-F238E27FC236}">
                <a16:creationId xmlns:a16="http://schemas.microsoft.com/office/drawing/2014/main" id="{658923FB-25A2-4D00-A46C-3B16C84138AD}"/>
              </a:ext>
            </a:extLst>
          </p:cNvPr>
          <p:cNvSpPr/>
          <p:nvPr/>
        </p:nvSpPr>
        <p:spPr bwMode="auto">
          <a:xfrm>
            <a:off x="15529956" y="4984441"/>
            <a:ext cx="344091" cy="461806"/>
          </a:xfrm>
          <a:custGeom>
            <a:avLst/>
            <a:gdLst>
              <a:gd name="T0" fmla="*/ 175 w 208"/>
              <a:gd name="T1" fmla="*/ 154 h 279"/>
              <a:gd name="T2" fmla="*/ 110 w 208"/>
              <a:gd name="T3" fmla="*/ 235 h 279"/>
              <a:gd name="T4" fmla="*/ 22 w 208"/>
              <a:gd name="T5" fmla="*/ 279 h 279"/>
              <a:gd name="T6" fmla="*/ 41 w 208"/>
              <a:gd name="T7" fmla="*/ 126 h 279"/>
              <a:gd name="T8" fmla="*/ 100 w 208"/>
              <a:gd name="T9" fmla="*/ 48 h 279"/>
              <a:gd name="T10" fmla="*/ 172 w 208"/>
              <a:gd name="T11" fmla="*/ 0 h 279"/>
              <a:gd name="T12" fmla="*/ 175 w 208"/>
              <a:gd name="T13" fmla="*/ 15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279">
                <a:moveTo>
                  <a:pt x="175" y="154"/>
                </a:moveTo>
                <a:cubicBezTo>
                  <a:pt x="159" y="184"/>
                  <a:pt x="136" y="212"/>
                  <a:pt x="110" y="235"/>
                </a:cubicBezTo>
                <a:cubicBezTo>
                  <a:pt x="83" y="257"/>
                  <a:pt x="52" y="270"/>
                  <a:pt x="22" y="279"/>
                </a:cubicBezTo>
                <a:cubicBezTo>
                  <a:pt x="0" y="240"/>
                  <a:pt x="7" y="181"/>
                  <a:pt x="41" y="126"/>
                </a:cubicBezTo>
                <a:cubicBezTo>
                  <a:pt x="57" y="97"/>
                  <a:pt x="77" y="69"/>
                  <a:pt x="100" y="48"/>
                </a:cubicBezTo>
                <a:cubicBezTo>
                  <a:pt x="122" y="27"/>
                  <a:pt x="148" y="13"/>
                  <a:pt x="172" y="0"/>
                </a:cubicBezTo>
                <a:cubicBezTo>
                  <a:pt x="200" y="34"/>
                  <a:pt x="208" y="94"/>
                  <a:pt x="17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ṧliḍè">
            <a:extLst>
              <a:ext uri="{FF2B5EF4-FFF2-40B4-BE49-F238E27FC236}">
                <a16:creationId xmlns:a16="http://schemas.microsoft.com/office/drawing/2014/main" id="{0831DF9F-AE6B-4F86-8CBB-17F1518F68A3}"/>
              </a:ext>
            </a:extLst>
          </p:cNvPr>
          <p:cNvSpPr/>
          <p:nvPr/>
        </p:nvSpPr>
        <p:spPr bwMode="auto">
          <a:xfrm>
            <a:off x="15113425" y="5149242"/>
            <a:ext cx="371256" cy="412909"/>
          </a:xfrm>
          <a:custGeom>
            <a:avLst/>
            <a:gdLst>
              <a:gd name="T0" fmla="*/ 180 w 225"/>
              <a:gd name="T1" fmla="*/ 154 h 250"/>
              <a:gd name="T2" fmla="*/ 101 w 225"/>
              <a:gd name="T3" fmla="*/ 220 h 250"/>
              <a:gd name="T4" fmla="*/ 55 w 225"/>
              <a:gd name="T5" fmla="*/ 242 h 250"/>
              <a:gd name="T6" fmla="*/ 7 w 225"/>
              <a:gd name="T7" fmla="*/ 250 h 250"/>
              <a:gd name="T8" fmla="*/ 8 w 225"/>
              <a:gd name="T9" fmla="*/ 179 h 250"/>
              <a:gd name="T10" fmla="*/ 52 w 225"/>
              <a:gd name="T11" fmla="*/ 101 h 250"/>
              <a:gd name="T12" fmla="*/ 204 w 225"/>
              <a:gd name="T13" fmla="*/ 0 h 250"/>
              <a:gd name="T14" fmla="*/ 180 w 225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250">
                <a:moveTo>
                  <a:pt x="180" y="154"/>
                </a:moveTo>
                <a:cubicBezTo>
                  <a:pt x="159" y="181"/>
                  <a:pt x="131" y="203"/>
                  <a:pt x="101" y="220"/>
                </a:cubicBezTo>
                <a:cubicBezTo>
                  <a:pt x="86" y="229"/>
                  <a:pt x="71" y="236"/>
                  <a:pt x="55" y="242"/>
                </a:cubicBezTo>
                <a:cubicBezTo>
                  <a:pt x="39" y="246"/>
                  <a:pt x="23" y="249"/>
                  <a:pt x="7" y="250"/>
                </a:cubicBezTo>
                <a:cubicBezTo>
                  <a:pt x="0" y="229"/>
                  <a:pt x="0" y="204"/>
                  <a:pt x="8" y="179"/>
                </a:cubicBezTo>
                <a:cubicBezTo>
                  <a:pt x="16" y="154"/>
                  <a:pt x="31" y="129"/>
                  <a:pt x="52" y="101"/>
                </a:cubicBezTo>
                <a:cubicBezTo>
                  <a:pt x="94" y="47"/>
                  <a:pt x="151" y="17"/>
                  <a:pt x="204" y="0"/>
                </a:cubicBezTo>
                <a:cubicBezTo>
                  <a:pt x="225" y="39"/>
                  <a:pt x="221" y="98"/>
                  <a:pt x="180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îṣḷïḍè">
            <a:extLst>
              <a:ext uri="{FF2B5EF4-FFF2-40B4-BE49-F238E27FC236}">
                <a16:creationId xmlns:a16="http://schemas.microsoft.com/office/drawing/2014/main" id="{93ABDE03-E43A-4AC9-A3B0-48E698CCD238}"/>
              </a:ext>
            </a:extLst>
          </p:cNvPr>
          <p:cNvSpPr/>
          <p:nvPr/>
        </p:nvSpPr>
        <p:spPr bwMode="auto">
          <a:xfrm>
            <a:off x="14658864" y="5252470"/>
            <a:ext cx="425586" cy="353146"/>
          </a:xfrm>
          <a:custGeom>
            <a:avLst/>
            <a:gdLst>
              <a:gd name="T0" fmla="*/ 194 w 258"/>
              <a:gd name="T1" fmla="*/ 146 h 214"/>
              <a:gd name="T2" fmla="*/ 105 w 258"/>
              <a:gd name="T3" fmla="*/ 199 h 214"/>
              <a:gd name="T4" fmla="*/ 8 w 258"/>
              <a:gd name="T5" fmla="*/ 213 h 214"/>
              <a:gd name="T6" fmla="*/ 77 w 258"/>
              <a:gd name="T7" fmla="*/ 72 h 214"/>
              <a:gd name="T8" fmla="*/ 159 w 258"/>
              <a:gd name="T9" fmla="*/ 23 h 214"/>
              <a:gd name="T10" fmla="*/ 244 w 258"/>
              <a:gd name="T11" fmla="*/ 0 h 214"/>
              <a:gd name="T12" fmla="*/ 194 w 258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214">
                <a:moveTo>
                  <a:pt x="194" y="146"/>
                </a:moveTo>
                <a:cubicBezTo>
                  <a:pt x="169" y="172"/>
                  <a:pt x="138" y="188"/>
                  <a:pt x="105" y="199"/>
                </a:cubicBezTo>
                <a:cubicBezTo>
                  <a:pt x="73" y="209"/>
                  <a:pt x="38" y="214"/>
                  <a:pt x="8" y="213"/>
                </a:cubicBezTo>
                <a:cubicBezTo>
                  <a:pt x="0" y="170"/>
                  <a:pt x="27" y="116"/>
                  <a:pt x="77" y="72"/>
                </a:cubicBezTo>
                <a:cubicBezTo>
                  <a:pt x="103" y="50"/>
                  <a:pt x="131" y="35"/>
                  <a:pt x="159" y="23"/>
                </a:cubicBezTo>
                <a:cubicBezTo>
                  <a:pt x="188" y="9"/>
                  <a:pt x="217" y="1"/>
                  <a:pt x="244" y="0"/>
                </a:cubicBezTo>
                <a:cubicBezTo>
                  <a:pt x="258" y="42"/>
                  <a:pt x="244" y="97"/>
                  <a:pt x="19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ṧ1íḋé">
            <a:extLst>
              <a:ext uri="{FF2B5EF4-FFF2-40B4-BE49-F238E27FC236}">
                <a16:creationId xmlns:a16="http://schemas.microsoft.com/office/drawing/2014/main" id="{04DE481E-46FF-42B1-87C8-8EBA250D2B6A}"/>
              </a:ext>
            </a:extLst>
          </p:cNvPr>
          <p:cNvSpPr/>
          <p:nvPr/>
        </p:nvSpPr>
        <p:spPr bwMode="auto">
          <a:xfrm>
            <a:off x="17187025" y="2963361"/>
            <a:ext cx="208266" cy="624797"/>
          </a:xfrm>
          <a:custGeom>
            <a:avLst/>
            <a:gdLst>
              <a:gd name="T0" fmla="*/ 30 w 126"/>
              <a:gd name="T1" fmla="*/ 378 h 378"/>
              <a:gd name="T2" fmla="*/ 15 w 126"/>
              <a:gd name="T3" fmla="*/ 339 h 378"/>
              <a:gd name="T4" fmla="*/ 6 w 126"/>
              <a:gd name="T5" fmla="*/ 293 h 378"/>
              <a:gd name="T6" fmla="*/ 6 w 126"/>
              <a:gd name="T7" fmla="*/ 183 h 378"/>
              <a:gd name="T8" fmla="*/ 11 w 126"/>
              <a:gd name="T9" fmla="*/ 155 h 378"/>
              <a:gd name="T10" fmla="*/ 16 w 126"/>
              <a:gd name="T11" fmla="*/ 127 h 378"/>
              <a:gd name="T12" fmla="*/ 30 w 126"/>
              <a:gd name="T13" fmla="*/ 77 h 378"/>
              <a:gd name="T14" fmla="*/ 77 w 126"/>
              <a:gd name="T15" fmla="*/ 0 h 378"/>
              <a:gd name="T16" fmla="*/ 115 w 126"/>
              <a:gd name="T17" fmla="*/ 81 h 378"/>
              <a:gd name="T18" fmla="*/ 124 w 126"/>
              <a:gd name="T19" fmla="*/ 136 h 378"/>
              <a:gd name="T20" fmla="*/ 126 w 126"/>
              <a:gd name="T21" fmla="*/ 166 h 378"/>
              <a:gd name="T22" fmla="*/ 123 w 126"/>
              <a:gd name="T23" fmla="*/ 197 h 378"/>
              <a:gd name="T24" fmla="*/ 89 w 126"/>
              <a:gd name="T25" fmla="*/ 309 h 378"/>
              <a:gd name="T26" fmla="*/ 62 w 126"/>
              <a:gd name="T27" fmla="*/ 350 h 378"/>
              <a:gd name="T28" fmla="*/ 30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30" y="378"/>
                </a:moveTo>
                <a:cubicBezTo>
                  <a:pt x="24" y="366"/>
                  <a:pt x="19" y="353"/>
                  <a:pt x="15" y="339"/>
                </a:cubicBezTo>
                <a:cubicBezTo>
                  <a:pt x="12" y="325"/>
                  <a:pt x="9" y="310"/>
                  <a:pt x="6" y="293"/>
                </a:cubicBezTo>
                <a:cubicBezTo>
                  <a:pt x="0" y="259"/>
                  <a:pt x="0" y="222"/>
                  <a:pt x="6" y="183"/>
                </a:cubicBezTo>
                <a:cubicBezTo>
                  <a:pt x="8" y="174"/>
                  <a:pt x="10" y="164"/>
                  <a:pt x="11" y="155"/>
                </a:cubicBezTo>
                <a:cubicBezTo>
                  <a:pt x="12" y="145"/>
                  <a:pt x="14" y="136"/>
                  <a:pt x="16" y="127"/>
                </a:cubicBezTo>
                <a:cubicBezTo>
                  <a:pt x="19" y="109"/>
                  <a:pt x="24" y="92"/>
                  <a:pt x="30" y="77"/>
                </a:cubicBezTo>
                <a:cubicBezTo>
                  <a:pt x="42" y="45"/>
                  <a:pt x="58" y="19"/>
                  <a:pt x="77" y="0"/>
                </a:cubicBezTo>
                <a:cubicBezTo>
                  <a:pt x="93" y="19"/>
                  <a:pt x="107" y="47"/>
                  <a:pt x="115" y="81"/>
                </a:cubicBezTo>
                <a:cubicBezTo>
                  <a:pt x="120" y="98"/>
                  <a:pt x="123" y="116"/>
                  <a:pt x="124" y="136"/>
                </a:cubicBezTo>
                <a:cubicBezTo>
                  <a:pt x="125" y="146"/>
                  <a:pt x="126" y="156"/>
                  <a:pt x="126" y="166"/>
                </a:cubicBezTo>
                <a:cubicBezTo>
                  <a:pt x="126" y="176"/>
                  <a:pt x="124" y="187"/>
                  <a:pt x="123" y="197"/>
                </a:cubicBezTo>
                <a:cubicBezTo>
                  <a:pt x="116" y="239"/>
                  <a:pt x="105" y="277"/>
                  <a:pt x="89" y="309"/>
                </a:cubicBezTo>
                <a:cubicBezTo>
                  <a:pt x="82" y="324"/>
                  <a:pt x="73" y="338"/>
                  <a:pt x="62" y="350"/>
                </a:cubicBezTo>
                <a:cubicBezTo>
                  <a:pt x="52" y="361"/>
                  <a:pt x="41" y="371"/>
                  <a:pt x="30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ṥḷíḋè">
            <a:extLst>
              <a:ext uri="{FF2B5EF4-FFF2-40B4-BE49-F238E27FC236}">
                <a16:creationId xmlns:a16="http://schemas.microsoft.com/office/drawing/2014/main" id="{BC0D3F0D-1C1C-4586-A830-67AD2BF2B5EA}"/>
              </a:ext>
            </a:extLst>
          </p:cNvPr>
          <p:cNvSpPr/>
          <p:nvPr/>
        </p:nvSpPr>
        <p:spPr bwMode="auto">
          <a:xfrm>
            <a:off x="11571102" y="3495796"/>
            <a:ext cx="432830" cy="434641"/>
          </a:xfrm>
          <a:custGeom>
            <a:avLst/>
            <a:gdLst>
              <a:gd name="T0" fmla="*/ 0 w 262"/>
              <a:gd name="T1" fmla="*/ 17 h 263"/>
              <a:gd name="T2" fmla="*/ 34 w 262"/>
              <a:gd name="T3" fmla="*/ 122 h 263"/>
              <a:gd name="T4" fmla="*/ 105 w 262"/>
              <a:gd name="T5" fmla="*/ 210 h 263"/>
              <a:gd name="T6" fmla="*/ 262 w 262"/>
              <a:gd name="T7" fmla="*/ 240 h 263"/>
              <a:gd name="T8" fmla="*/ 220 w 262"/>
              <a:gd name="T9" fmla="*/ 150 h 263"/>
              <a:gd name="T10" fmla="*/ 152 w 262"/>
              <a:gd name="T11" fmla="*/ 68 h 263"/>
              <a:gd name="T12" fmla="*/ 0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0" y="17"/>
                </a:moveTo>
                <a:cubicBezTo>
                  <a:pt x="2" y="52"/>
                  <a:pt x="17" y="88"/>
                  <a:pt x="34" y="122"/>
                </a:cubicBezTo>
                <a:cubicBezTo>
                  <a:pt x="53" y="155"/>
                  <a:pt x="75" y="187"/>
                  <a:pt x="105" y="210"/>
                </a:cubicBezTo>
                <a:cubicBezTo>
                  <a:pt x="166" y="257"/>
                  <a:pt x="224" y="263"/>
                  <a:pt x="262" y="240"/>
                </a:cubicBezTo>
                <a:cubicBezTo>
                  <a:pt x="254" y="210"/>
                  <a:pt x="239" y="179"/>
                  <a:pt x="220" y="150"/>
                </a:cubicBezTo>
                <a:cubicBezTo>
                  <a:pt x="202" y="120"/>
                  <a:pt x="180" y="92"/>
                  <a:pt x="152" y="68"/>
                </a:cubicBezTo>
                <a:cubicBezTo>
                  <a:pt x="96" y="20"/>
                  <a:pt x="42" y="0"/>
                  <a:pt x="0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sḻïḓe">
            <a:extLst>
              <a:ext uri="{FF2B5EF4-FFF2-40B4-BE49-F238E27FC236}">
                <a16:creationId xmlns:a16="http://schemas.microsoft.com/office/drawing/2014/main" id="{3B7EDE68-D323-4E7A-A254-26553A809D52}"/>
              </a:ext>
            </a:extLst>
          </p:cNvPr>
          <p:cNvSpPr/>
          <p:nvPr/>
        </p:nvSpPr>
        <p:spPr bwMode="auto">
          <a:xfrm>
            <a:off x="11712360" y="3975712"/>
            <a:ext cx="488971" cy="383933"/>
          </a:xfrm>
          <a:custGeom>
            <a:avLst/>
            <a:gdLst>
              <a:gd name="T0" fmla="*/ 0 w 296"/>
              <a:gd name="T1" fmla="*/ 24 h 233"/>
              <a:gd name="T2" fmla="*/ 137 w 296"/>
              <a:gd name="T3" fmla="*/ 197 h 233"/>
              <a:gd name="T4" fmla="*/ 296 w 296"/>
              <a:gd name="T5" fmla="*/ 199 h 233"/>
              <a:gd name="T6" fmla="*/ 271 w 296"/>
              <a:gd name="T7" fmla="*/ 158 h 233"/>
              <a:gd name="T8" fmla="*/ 240 w 296"/>
              <a:gd name="T9" fmla="*/ 117 h 233"/>
              <a:gd name="T10" fmla="*/ 158 w 296"/>
              <a:gd name="T11" fmla="*/ 49 h 233"/>
              <a:gd name="T12" fmla="*/ 0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0" y="24"/>
                </a:moveTo>
                <a:cubicBezTo>
                  <a:pt x="16" y="93"/>
                  <a:pt x="74" y="159"/>
                  <a:pt x="137" y="197"/>
                </a:cubicBezTo>
                <a:cubicBezTo>
                  <a:pt x="202" y="233"/>
                  <a:pt x="263" y="228"/>
                  <a:pt x="296" y="199"/>
                </a:cubicBezTo>
                <a:cubicBezTo>
                  <a:pt x="289" y="185"/>
                  <a:pt x="281" y="171"/>
                  <a:pt x="271" y="158"/>
                </a:cubicBezTo>
                <a:cubicBezTo>
                  <a:pt x="261" y="145"/>
                  <a:pt x="252" y="130"/>
                  <a:pt x="240" y="117"/>
                </a:cubicBezTo>
                <a:cubicBezTo>
                  <a:pt x="217" y="91"/>
                  <a:pt x="189" y="68"/>
                  <a:pt x="158" y="49"/>
                </a:cubicBezTo>
                <a:cubicBezTo>
                  <a:pt x="96" y="11"/>
                  <a:pt x="39" y="0"/>
                  <a:pt x="0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$ľíďe">
            <a:extLst>
              <a:ext uri="{FF2B5EF4-FFF2-40B4-BE49-F238E27FC236}">
                <a16:creationId xmlns:a16="http://schemas.microsoft.com/office/drawing/2014/main" id="{3621BE1D-1B5B-4247-93A2-CC6DF0E2F7A1}"/>
              </a:ext>
            </a:extLst>
          </p:cNvPr>
          <p:cNvSpPr/>
          <p:nvPr/>
        </p:nvSpPr>
        <p:spPr bwMode="auto">
          <a:xfrm>
            <a:off x="11935114" y="4424840"/>
            <a:ext cx="530625" cy="335036"/>
          </a:xfrm>
          <a:custGeom>
            <a:avLst/>
            <a:gdLst>
              <a:gd name="T0" fmla="*/ 0 w 321"/>
              <a:gd name="T1" fmla="*/ 31 h 203"/>
              <a:gd name="T2" fmla="*/ 66 w 321"/>
              <a:gd name="T3" fmla="*/ 119 h 203"/>
              <a:gd name="T4" fmla="*/ 165 w 321"/>
              <a:gd name="T5" fmla="*/ 177 h 203"/>
              <a:gd name="T6" fmla="*/ 321 w 321"/>
              <a:gd name="T7" fmla="*/ 152 h 203"/>
              <a:gd name="T8" fmla="*/ 252 w 321"/>
              <a:gd name="T9" fmla="*/ 81 h 203"/>
              <a:gd name="T10" fmla="*/ 159 w 321"/>
              <a:gd name="T11" fmla="*/ 28 h 203"/>
              <a:gd name="T12" fmla="*/ 0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0" y="31"/>
                </a:moveTo>
                <a:cubicBezTo>
                  <a:pt x="16" y="62"/>
                  <a:pt x="38" y="93"/>
                  <a:pt x="66" y="119"/>
                </a:cubicBezTo>
                <a:cubicBezTo>
                  <a:pt x="96" y="144"/>
                  <a:pt x="130" y="164"/>
                  <a:pt x="165" y="177"/>
                </a:cubicBezTo>
                <a:cubicBezTo>
                  <a:pt x="234" y="203"/>
                  <a:pt x="293" y="187"/>
                  <a:pt x="321" y="152"/>
                </a:cubicBezTo>
                <a:cubicBezTo>
                  <a:pt x="301" y="129"/>
                  <a:pt x="281" y="102"/>
                  <a:pt x="252" y="81"/>
                </a:cubicBezTo>
                <a:cubicBezTo>
                  <a:pt x="226" y="59"/>
                  <a:pt x="192" y="42"/>
                  <a:pt x="159" y="28"/>
                </a:cubicBezTo>
                <a:cubicBezTo>
                  <a:pt x="94" y="0"/>
                  <a:pt x="33" y="1"/>
                  <a:pt x="0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šḷïḍe">
            <a:extLst>
              <a:ext uri="{FF2B5EF4-FFF2-40B4-BE49-F238E27FC236}">
                <a16:creationId xmlns:a16="http://schemas.microsoft.com/office/drawing/2014/main" id="{2E2FA799-5BEC-470E-A022-829DE339FDD7}"/>
              </a:ext>
            </a:extLst>
          </p:cNvPr>
          <p:cNvSpPr/>
          <p:nvPr/>
        </p:nvSpPr>
        <p:spPr bwMode="auto">
          <a:xfrm>
            <a:off x="12232119" y="4812395"/>
            <a:ext cx="557789" cy="287950"/>
          </a:xfrm>
          <a:custGeom>
            <a:avLst/>
            <a:gdLst>
              <a:gd name="T0" fmla="*/ 0 w 337"/>
              <a:gd name="T1" fmla="*/ 47 h 174"/>
              <a:gd name="T2" fmla="*/ 81 w 337"/>
              <a:gd name="T3" fmla="*/ 122 h 174"/>
              <a:gd name="T4" fmla="*/ 132 w 337"/>
              <a:gd name="T5" fmla="*/ 148 h 174"/>
              <a:gd name="T6" fmla="*/ 188 w 337"/>
              <a:gd name="T7" fmla="*/ 162 h 174"/>
              <a:gd name="T8" fmla="*/ 337 w 337"/>
              <a:gd name="T9" fmla="*/ 112 h 174"/>
              <a:gd name="T10" fmla="*/ 258 w 337"/>
              <a:gd name="T11" fmla="*/ 53 h 174"/>
              <a:gd name="T12" fmla="*/ 208 w 337"/>
              <a:gd name="T13" fmla="*/ 32 h 174"/>
              <a:gd name="T14" fmla="*/ 157 w 337"/>
              <a:gd name="T15" fmla="*/ 16 h 174"/>
              <a:gd name="T16" fmla="*/ 0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0" y="47"/>
                </a:moveTo>
                <a:cubicBezTo>
                  <a:pt x="21" y="75"/>
                  <a:pt x="49" y="101"/>
                  <a:pt x="81" y="122"/>
                </a:cubicBezTo>
                <a:cubicBezTo>
                  <a:pt x="96" y="133"/>
                  <a:pt x="114" y="141"/>
                  <a:pt x="132" y="148"/>
                </a:cubicBezTo>
                <a:cubicBezTo>
                  <a:pt x="151" y="154"/>
                  <a:pt x="169" y="159"/>
                  <a:pt x="188" y="162"/>
                </a:cubicBezTo>
                <a:cubicBezTo>
                  <a:pt x="262" y="174"/>
                  <a:pt x="315" y="151"/>
                  <a:pt x="337" y="112"/>
                </a:cubicBezTo>
                <a:cubicBezTo>
                  <a:pt x="316" y="89"/>
                  <a:pt x="289" y="69"/>
                  <a:pt x="258" y="53"/>
                </a:cubicBezTo>
                <a:cubicBezTo>
                  <a:pt x="242" y="45"/>
                  <a:pt x="225" y="38"/>
                  <a:pt x="208" y="32"/>
                </a:cubicBezTo>
                <a:cubicBezTo>
                  <a:pt x="192" y="26"/>
                  <a:pt x="175" y="20"/>
                  <a:pt x="157" y="16"/>
                </a:cubicBezTo>
                <a:cubicBezTo>
                  <a:pt x="87" y="0"/>
                  <a:pt x="27" y="12"/>
                  <a:pt x="0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í$ḷíḑè">
            <a:extLst>
              <a:ext uri="{FF2B5EF4-FFF2-40B4-BE49-F238E27FC236}">
                <a16:creationId xmlns:a16="http://schemas.microsoft.com/office/drawing/2014/main" id="{F31A6B02-C01E-462C-8BE2-D4B3771D91C5}"/>
              </a:ext>
            </a:extLst>
          </p:cNvPr>
          <p:cNvSpPr/>
          <p:nvPr/>
        </p:nvSpPr>
        <p:spPr bwMode="auto">
          <a:xfrm>
            <a:off x="12596130" y="5147431"/>
            <a:ext cx="572277" cy="235430"/>
          </a:xfrm>
          <a:custGeom>
            <a:avLst/>
            <a:gdLst>
              <a:gd name="T0" fmla="*/ 0 w 345"/>
              <a:gd name="T1" fmla="*/ 61 h 142"/>
              <a:gd name="T2" fmla="*/ 94 w 345"/>
              <a:gd name="T3" fmla="*/ 120 h 142"/>
              <a:gd name="T4" fmla="*/ 148 w 345"/>
              <a:gd name="T5" fmla="*/ 138 h 142"/>
              <a:gd name="T6" fmla="*/ 205 w 345"/>
              <a:gd name="T7" fmla="*/ 142 h 142"/>
              <a:gd name="T8" fmla="*/ 345 w 345"/>
              <a:gd name="T9" fmla="*/ 66 h 142"/>
              <a:gd name="T10" fmla="*/ 255 w 345"/>
              <a:gd name="T11" fmla="*/ 23 h 142"/>
              <a:gd name="T12" fmla="*/ 151 w 345"/>
              <a:gd name="T13" fmla="*/ 3 h 142"/>
              <a:gd name="T14" fmla="*/ 0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0" y="61"/>
                </a:moveTo>
                <a:cubicBezTo>
                  <a:pt x="26" y="84"/>
                  <a:pt x="59" y="105"/>
                  <a:pt x="94" y="120"/>
                </a:cubicBezTo>
                <a:cubicBezTo>
                  <a:pt x="112" y="127"/>
                  <a:pt x="130" y="133"/>
                  <a:pt x="148" y="138"/>
                </a:cubicBezTo>
                <a:cubicBezTo>
                  <a:pt x="167" y="141"/>
                  <a:pt x="187" y="142"/>
                  <a:pt x="205" y="142"/>
                </a:cubicBezTo>
                <a:cubicBezTo>
                  <a:pt x="281" y="140"/>
                  <a:pt x="330" y="108"/>
                  <a:pt x="345" y="66"/>
                </a:cubicBezTo>
                <a:cubicBezTo>
                  <a:pt x="320" y="47"/>
                  <a:pt x="289" y="33"/>
                  <a:pt x="255" y="23"/>
                </a:cubicBezTo>
                <a:cubicBezTo>
                  <a:pt x="221" y="13"/>
                  <a:pt x="187" y="4"/>
                  <a:pt x="151" y="3"/>
                </a:cubicBezTo>
                <a:cubicBezTo>
                  <a:pt x="79" y="0"/>
                  <a:pt x="21" y="22"/>
                  <a:pt x="0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śľïḑè">
            <a:extLst>
              <a:ext uri="{FF2B5EF4-FFF2-40B4-BE49-F238E27FC236}">
                <a16:creationId xmlns:a16="http://schemas.microsoft.com/office/drawing/2014/main" id="{63A036CC-C0C2-42D9-8DBA-C96BC42D18C2}"/>
              </a:ext>
            </a:extLst>
          </p:cNvPr>
          <p:cNvSpPr/>
          <p:nvPr/>
        </p:nvSpPr>
        <p:spPr bwMode="auto">
          <a:xfrm>
            <a:off x="13485334" y="5547663"/>
            <a:ext cx="539679" cy="255352"/>
          </a:xfrm>
          <a:custGeom>
            <a:avLst/>
            <a:gdLst>
              <a:gd name="T0" fmla="*/ 0 w 326"/>
              <a:gd name="T1" fmla="*/ 122 h 154"/>
              <a:gd name="T2" fmla="*/ 220 w 326"/>
              <a:gd name="T3" fmla="*/ 130 h 154"/>
              <a:gd name="T4" fmla="*/ 299 w 326"/>
              <a:gd name="T5" fmla="*/ 77 h 154"/>
              <a:gd name="T6" fmla="*/ 325 w 326"/>
              <a:gd name="T7" fmla="*/ 11 h 154"/>
              <a:gd name="T8" fmla="*/ 278 w 326"/>
              <a:gd name="T9" fmla="*/ 4 h 154"/>
              <a:gd name="T10" fmla="*/ 227 w 326"/>
              <a:gd name="T11" fmla="*/ 0 h 154"/>
              <a:gd name="T12" fmla="*/ 121 w 326"/>
              <a:gd name="T13" fmla="*/ 19 h 154"/>
              <a:gd name="T14" fmla="*/ 0 w 326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154">
                <a:moveTo>
                  <a:pt x="0" y="122"/>
                </a:moveTo>
                <a:cubicBezTo>
                  <a:pt x="63" y="154"/>
                  <a:pt x="151" y="154"/>
                  <a:pt x="220" y="130"/>
                </a:cubicBezTo>
                <a:cubicBezTo>
                  <a:pt x="255" y="119"/>
                  <a:pt x="282" y="99"/>
                  <a:pt x="299" y="77"/>
                </a:cubicBezTo>
                <a:cubicBezTo>
                  <a:pt x="317" y="56"/>
                  <a:pt x="326" y="33"/>
                  <a:pt x="325" y="11"/>
                </a:cubicBezTo>
                <a:cubicBezTo>
                  <a:pt x="310" y="7"/>
                  <a:pt x="294" y="5"/>
                  <a:pt x="278" y="4"/>
                </a:cubicBezTo>
                <a:cubicBezTo>
                  <a:pt x="261" y="1"/>
                  <a:pt x="244" y="0"/>
                  <a:pt x="227" y="0"/>
                </a:cubicBezTo>
                <a:cubicBezTo>
                  <a:pt x="192" y="1"/>
                  <a:pt x="156" y="7"/>
                  <a:pt x="121" y="19"/>
                </a:cubicBezTo>
                <a:cubicBezTo>
                  <a:pt x="53" y="40"/>
                  <a:pt x="7" y="77"/>
                  <a:pt x="0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îṣḷîḑe">
            <a:extLst>
              <a:ext uri="{FF2B5EF4-FFF2-40B4-BE49-F238E27FC236}">
                <a16:creationId xmlns:a16="http://schemas.microsoft.com/office/drawing/2014/main" id="{7B0C2A0C-BAE3-4843-B3C9-FDEC53A81DDD}"/>
              </a:ext>
            </a:extLst>
          </p:cNvPr>
          <p:cNvSpPr/>
          <p:nvPr/>
        </p:nvSpPr>
        <p:spPr bwMode="auto">
          <a:xfrm>
            <a:off x="13977927" y="5600182"/>
            <a:ext cx="514325" cy="297005"/>
          </a:xfrm>
          <a:custGeom>
            <a:avLst/>
            <a:gdLst>
              <a:gd name="T0" fmla="*/ 2 w 311"/>
              <a:gd name="T1" fmla="*/ 169 h 179"/>
              <a:gd name="T2" fmla="*/ 112 w 311"/>
              <a:gd name="T3" fmla="*/ 175 h 179"/>
              <a:gd name="T4" fmla="*/ 220 w 311"/>
              <a:gd name="T5" fmla="*/ 137 h 179"/>
              <a:gd name="T6" fmla="*/ 303 w 311"/>
              <a:gd name="T7" fmla="*/ 4 h 179"/>
              <a:gd name="T8" fmla="*/ 204 w 311"/>
              <a:gd name="T9" fmla="*/ 9 h 179"/>
              <a:gd name="T10" fmla="*/ 103 w 311"/>
              <a:gd name="T11" fmla="*/ 45 h 179"/>
              <a:gd name="T12" fmla="*/ 2 w 311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9">
                <a:moveTo>
                  <a:pt x="2" y="169"/>
                </a:moveTo>
                <a:cubicBezTo>
                  <a:pt x="35" y="177"/>
                  <a:pt x="74" y="179"/>
                  <a:pt x="112" y="175"/>
                </a:cubicBezTo>
                <a:cubicBezTo>
                  <a:pt x="150" y="170"/>
                  <a:pt x="187" y="156"/>
                  <a:pt x="220" y="137"/>
                </a:cubicBezTo>
                <a:cubicBezTo>
                  <a:pt x="284" y="100"/>
                  <a:pt x="311" y="48"/>
                  <a:pt x="303" y="4"/>
                </a:cubicBezTo>
                <a:cubicBezTo>
                  <a:pt x="272" y="0"/>
                  <a:pt x="238" y="1"/>
                  <a:pt x="204" y="9"/>
                </a:cubicBezTo>
                <a:cubicBezTo>
                  <a:pt x="170" y="16"/>
                  <a:pt x="135" y="31"/>
                  <a:pt x="103" y="45"/>
                </a:cubicBezTo>
                <a:cubicBezTo>
                  <a:pt x="39" y="77"/>
                  <a:pt x="0" y="124"/>
                  <a:pt x="2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išḻiḍè">
            <a:extLst>
              <a:ext uri="{FF2B5EF4-FFF2-40B4-BE49-F238E27FC236}">
                <a16:creationId xmlns:a16="http://schemas.microsoft.com/office/drawing/2014/main" id="{9F6173A1-19D2-4AB3-AB85-0F7FCE8EBC8D}"/>
              </a:ext>
            </a:extLst>
          </p:cNvPr>
          <p:cNvSpPr/>
          <p:nvPr/>
        </p:nvSpPr>
        <p:spPr bwMode="auto">
          <a:xfrm>
            <a:off x="11967712" y="3403434"/>
            <a:ext cx="249919" cy="487161"/>
          </a:xfrm>
          <a:custGeom>
            <a:avLst/>
            <a:gdLst>
              <a:gd name="T0" fmla="*/ 24 w 151"/>
              <a:gd name="T1" fmla="*/ 295 h 295"/>
              <a:gd name="T2" fmla="*/ 128 w 151"/>
              <a:gd name="T3" fmla="*/ 181 h 295"/>
              <a:gd name="T4" fmla="*/ 149 w 151"/>
              <a:gd name="T5" fmla="*/ 87 h 295"/>
              <a:gd name="T6" fmla="*/ 138 w 151"/>
              <a:gd name="T7" fmla="*/ 0 h 295"/>
              <a:gd name="T8" fmla="*/ 20 w 151"/>
              <a:gd name="T9" fmla="*/ 98 h 295"/>
              <a:gd name="T10" fmla="*/ 0 w 151"/>
              <a:gd name="T11" fmla="*/ 200 h 295"/>
              <a:gd name="T12" fmla="*/ 24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24" y="295"/>
                </a:moveTo>
                <a:cubicBezTo>
                  <a:pt x="68" y="287"/>
                  <a:pt x="108" y="243"/>
                  <a:pt x="128" y="181"/>
                </a:cubicBezTo>
                <a:cubicBezTo>
                  <a:pt x="139" y="150"/>
                  <a:pt x="148" y="117"/>
                  <a:pt x="149" y="87"/>
                </a:cubicBezTo>
                <a:cubicBezTo>
                  <a:pt x="151" y="55"/>
                  <a:pt x="144" y="27"/>
                  <a:pt x="138" y="0"/>
                </a:cubicBezTo>
                <a:cubicBezTo>
                  <a:pt x="94" y="1"/>
                  <a:pt x="44" y="34"/>
                  <a:pt x="20" y="98"/>
                </a:cubicBezTo>
                <a:cubicBezTo>
                  <a:pt x="7" y="130"/>
                  <a:pt x="0" y="165"/>
                  <a:pt x="0" y="200"/>
                </a:cubicBezTo>
                <a:cubicBezTo>
                  <a:pt x="1" y="234"/>
                  <a:pt x="11" y="267"/>
                  <a:pt x="24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iṩ1îde">
            <a:extLst>
              <a:ext uri="{FF2B5EF4-FFF2-40B4-BE49-F238E27FC236}">
                <a16:creationId xmlns:a16="http://schemas.microsoft.com/office/drawing/2014/main" id="{E9499931-8FF4-44BC-B552-C3AF29CE7C24}"/>
              </a:ext>
            </a:extLst>
          </p:cNvPr>
          <p:cNvSpPr/>
          <p:nvPr/>
        </p:nvSpPr>
        <p:spPr bwMode="auto">
          <a:xfrm>
            <a:off x="12128891" y="3787367"/>
            <a:ext cx="237242" cy="514325"/>
          </a:xfrm>
          <a:custGeom>
            <a:avLst/>
            <a:gdLst>
              <a:gd name="T0" fmla="*/ 7 w 144"/>
              <a:gd name="T1" fmla="*/ 118 h 311"/>
              <a:gd name="T2" fmla="*/ 7 w 144"/>
              <a:gd name="T3" fmla="*/ 221 h 311"/>
              <a:gd name="T4" fmla="*/ 21 w 144"/>
              <a:gd name="T5" fmla="*/ 270 h 311"/>
              <a:gd name="T6" fmla="*/ 46 w 144"/>
              <a:gd name="T7" fmla="*/ 311 h 311"/>
              <a:gd name="T8" fmla="*/ 129 w 144"/>
              <a:gd name="T9" fmla="*/ 181 h 311"/>
              <a:gd name="T10" fmla="*/ 108 w 144"/>
              <a:gd name="T11" fmla="*/ 0 h 311"/>
              <a:gd name="T12" fmla="*/ 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7" y="118"/>
                </a:moveTo>
                <a:cubicBezTo>
                  <a:pt x="0" y="151"/>
                  <a:pt x="1" y="187"/>
                  <a:pt x="7" y="221"/>
                </a:cubicBezTo>
                <a:cubicBezTo>
                  <a:pt x="10" y="238"/>
                  <a:pt x="14" y="255"/>
                  <a:pt x="21" y="270"/>
                </a:cubicBezTo>
                <a:cubicBezTo>
                  <a:pt x="28" y="285"/>
                  <a:pt x="37" y="299"/>
                  <a:pt x="46" y="311"/>
                </a:cubicBezTo>
                <a:cubicBezTo>
                  <a:pt x="89" y="295"/>
                  <a:pt x="117" y="247"/>
                  <a:pt x="129" y="181"/>
                </a:cubicBezTo>
                <a:cubicBezTo>
                  <a:pt x="144" y="113"/>
                  <a:pt x="129" y="50"/>
                  <a:pt x="108" y="0"/>
                </a:cubicBezTo>
                <a:cubicBezTo>
                  <a:pt x="65" y="9"/>
                  <a:pt x="22" y="50"/>
                  <a:pt x="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$ļíḍê">
            <a:extLst>
              <a:ext uri="{FF2B5EF4-FFF2-40B4-BE49-F238E27FC236}">
                <a16:creationId xmlns:a16="http://schemas.microsoft.com/office/drawing/2014/main" id="{48507E75-E251-4AA5-A3DB-C6916F409A83}"/>
              </a:ext>
            </a:extLst>
          </p:cNvPr>
          <p:cNvSpPr/>
          <p:nvPr/>
        </p:nvSpPr>
        <p:spPr bwMode="auto">
          <a:xfrm>
            <a:off x="12346212" y="4149568"/>
            <a:ext cx="224564" cy="525191"/>
          </a:xfrm>
          <a:custGeom>
            <a:avLst/>
            <a:gdLst>
              <a:gd name="T0" fmla="*/ 3 w 136"/>
              <a:gd name="T1" fmla="*/ 133 h 317"/>
              <a:gd name="T2" fmla="*/ 21 w 136"/>
              <a:gd name="T3" fmla="*/ 234 h 317"/>
              <a:gd name="T4" fmla="*/ 75 w 136"/>
              <a:gd name="T5" fmla="*/ 317 h 317"/>
              <a:gd name="T6" fmla="*/ 136 w 136"/>
              <a:gd name="T7" fmla="*/ 173 h 317"/>
              <a:gd name="T8" fmla="*/ 120 w 136"/>
              <a:gd name="T9" fmla="*/ 79 h 317"/>
              <a:gd name="T10" fmla="*/ 83 w 136"/>
              <a:gd name="T11" fmla="*/ 0 h 317"/>
              <a:gd name="T12" fmla="*/ 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3" y="133"/>
                </a:moveTo>
                <a:cubicBezTo>
                  <a:pt x="0" y="168"/>
                  <a:pt x="9" y="202"/>
                  <a:pt x="21" y="234"/>
                </a:cubicBezTo>
                <a:cubicBezTo>
                  <a:pt x="35" y="266"/>
                  <a:pt x="50" y="297"/>
                  <a:pt x="75" y="317"/>
                </a:cubicBezTo>
                <a:cubicBezTo>
                  <a:pt x="114" y="294"/>
                  <a:pt x="134" y="242"/>
                  <a:pt x="136" y="173"/>
                </a:cubicBezTo>
                <a:cubicBezTo>
                  <a:pt x="136" y="140"/>
                  <a:pt x="131" y="107"/>
                  <a:pt x="120" y="79"/>
                </a:cubicBezTo>
                <a:cubicBezTo>
                  <a:pt x="111" y="49"/>
                  <a:pt x="100" y="21"/>
                  <a:pt x="83" y="0"/>
                </a:cubicBezTo>
                <a:cubicBezTo>
                  <a:pt x="41" y="16"/>
                  <a:pt x="8" y="63"/>
                  <a:pt x="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isļíḋé">
            <a:extLst>
              <a:ext uri="{FF2B5EF4-FFF2-40B4-BE49-F238E27FC236}">
                <a16:creationId xmlns:a16="http://schemas.microsoft.com/office/drawing/2014/main" id="{F349D297-2E13-459C-8006-2F4E0A2E3448}"/>
              </a:ext>
            </a:extLst>
          </p:cNvPr>
          <p:cNvSpPr/>
          <p:nvPr/>
        </p:nvSpPr>
        <p:spPr bwMode="auto">
          <a:xfrm>
            <a:off x="12612430" y="4475549"/>
            <a:ext cx="258974" cy="519759"/>
          </a:xfrm>
          <a:custGeom>
            <a:avLst/>
            <a:gdLst>
              <a:gd name="T0" fmla="*/ 8 w 156"/>
              <a:gd name="T1" fmla="*/ 144 h 315"/>
              <a:gd name="T2" fmla="*/ 19 w 156"/>
              <a:gd name="T3" fmla="*/ 196 h 315"/>
              <a:gd name="T4" fmla="*/ 42 w 156"/>
              <a:gd name="T5" fmla="*/ 242 h 315"/>
              <a:gd name="T6" fmla="*/ 108 w 156"/>
              <a:gd name="T7" fmla="*/ 315 h 315"/>
              <a:gd name="T8" fmla="*/ 145 w 156"/>
              <a:gd name="T9" fmla="*/ 162 h 315"/>
              <a:gd name="T10" fmla="*/ 132 w 156"/>
              <a:gd name="T11" fmla="*/ 115 h 315"/>
              <a:gd name="T12" fmla="*/ 114 w 156"/>
              <a:gd name="T13" fmla="*/ 71 h 315"/>
              <a:gd name="T14" fmla="*/ 62 w 156"/>
              <a:gd name="T15" fmla="*/ 0 h 315"/>
              <a:gd name="T16" fmla="*/ 8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8" y="144"/>
                </a:moveTo>
                <a:cubicBezTo>
                  <a:pt x="10" y="162"/>
                  <a:pt x="13" y="179"/>
                  <a:pt x="19" y="196"/>
                </a:cubicBezTo>
                <a:cubicBezTo>
                  <a:pt x="25" y="212"/>
                  <a:pt x="33" y="227"/>
                  <a:pt x="42" y="242"/>
                </a:cubicBezTo>
                <a:cubicBezTo>
                  <a:pt x="61" y="271"/>
                  <a:pt x="84" y="296"/>
                  <a:pt x="108" y="315"/>
                </a:cubicBezTo>
                <a:cubicBezTo>
                  <a:pt x="142" y="286"/>
                  <a:pt x="156" y="228"/>
                  <a:pt x="145" y="162"/>
                </a:cubicBezTo>
                <a:cubicBezTo>
                  <a:pt x="142" y="145"/>
                  <a:pt x="137" y="130"/>
                  <a:pt x="132" y="115"/>
                </a:cubicBezTo>
                <a:cubicBezTo>
                  <a:pt x="126" y="100"/>
                  <a:pt x="120" y="85"/>
                  <a:pt x="114" y="71"/>
                </a:cubicBezTo>
                <a:cubicBezTo>
                  <a:pt x="100" y="42"/>
                  <a:pt x="83" y="18"/>
                  <a:pt x="62" y="0"/>
                </a:cubicBezTo>
                <a:cubicBezTo>
                  <a:pt x="24" y="23"/>
                  <a:pt x="0" y="75"/>
                  <a:pt x="8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îSlíḍê">
            <a:extLst>
              <a:ext uri="{FF2B5EF4-FFF2-40B4-BE49-F238E27FC236}">
                <a16:creationId xmlns:a16="http://schemas.microsoft.com/office/drawing/2014/main" id="{2325EEAB-D96B-4C51-A46F-2ADBCCAE7FD8}"/>
              </a:ext>
            </a:extLst>
          </p:cNvPr>
          <p:cNvSpPr/>
          <p:nvPr/>
        </p:nvSpPr>
        <p:spPr bwMode="auto">
          <a:xfrm>
            <a:off x="12922111" y="4758065"/>
            <a:ext cx="298816" cy="496215"/>
          </a:xfrm>
          <a:custGeom>
            <a:avLst/>
            <a:gdLst>
              <a:gd name="T0" fmla="*/ 20 w 180"/>
              <a:gd name="T1" fmla="*/ 150 h 300"/>
              <a:gd name="T2" fmla="*/ 70 w 180"/>
              <a:gd name="T3" fmla="*/ 241 h 300"/>
              <a:gd name="T4" fmla="*/ 149 w 180"/>
              <a:gd name="T5" fmla="*/ 300 h 300"/>
              <a:gd name="T6" fmla="*/ 157 w 180"/>
              <a:gd name="T7" fmla="*/ 145 h 300"/>
              <a:gd name="T8" fmla="*/ 137 w 180"/>
              <a:gd name="T9" fmla="*/ 101 h 300"/>
              <a:gd name="T10" fmla="*/ 112 w 180"/>
              <a:gd name="T11" fmla="*/ 60 h 300"/>
              <a:gd name="T12" fmla="*/ 48 w 180"/>
              <a:gd name="T13" fmla="*/ 0 h 300"/>
              <a:gd name="T14" fmla="*/ 20 w 180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300">
                <a:moveTo>
                  <a:pt x="20" y="150"/>
                </a:moveTo>
                <a:cubicBezTo>
                  <a:pt x="30" y="183"/>
                  <a:pt x="46" y="217"/>
                  <a:pt x="70" y="241"/>
                </a:cubicBezTo>
                <a:cubicBezTo>
                  <a:pt x="93" y="266"/>
                  <a:pt x="121" y="287"/>
                  <a:pt x="149" y="300"/>
                </a:cubicBezTo>
                <a:cubicBezTo>
                  <a:pt x="177" y="266"/>
                  <a:pt x="180" y="207"/>
                  <a:pt x="157" y="145"/>
                </a:cubicBezTo>
                <a:cubicBezTo>
                  <a:pt x="152" y="129"/>
                  <a:pt x="144" y="115"/>
                  <a:pt x="137" y="101"/>
                </a:cubicBezTo>
                <a:cubicBezTo>
                  <a:pt x="129" y="86"/>
                  <a:pt x="121" y="72"/>
                  <a:pt x="112" y="60"/>
                </a:cubicBezTo>
                <a:cubicBezTo>
                  <a:pt x="94" y="34"/>
                  <a:pt x="72" y="14"/>
                  <a:pt x="48" y="0"/>
                </a:cubicBezTo>
                <a:cubicBezTo>
                  <a:pt x="14" y="30"/>
                  <a:pt x="0" y="84"/>
                  <a:pt x="2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CC638E-5FEB-4B85-911A-63AC45F69D65}"/>
              </a:ext>
            </a:extLst>
          </p:cNvPr>
          <p:cNvGrpSpPr/>
          <p:nvPr/>
        </p:nvGrpSpPr>
        <p:grpSpPr>
          <a:xfrm>
            <a:off x="9108951" y="6699131"/>
            <a:ext cx="601254" cy="641095"/>
            <a:chOff x="9575665" y="5799971"/>
            <a:chExt cx="601254" cy="641095"/>
          </a:xfrm>
        </p:grpSpPr>
        <p:sp>
          <p:nvSpPr>
            <p:cNvPr id="119" name="îş1iḓe">
              <a:extLst>
                <a:ext uri="{FF2B5EF4-FFF2-40B4-BE49-F238E27FC236}">
                  <a16:creationId xmlns:a16="http://schemas.microsoft.com/office/drawing/2014/main" id="{D0156643-1069-47E4-BE78-41CC67AB12E2}"/>
                </a:ext>
              </a:extLst>
            </p:cNvPr>
            <p:cNvSpPr/>
            <p:nvPr/>
          </p:nvSpPr>
          <p:spPr bwMode="auto">
            <a:xfrm>
              <a:off x="9575665" y="6207446"/>
              <a:ext cx="563223" cy="233620"/>
            </a:xfrm>
            <a:custGeom>
              <a:avLst/>
              <a:gdLst>
                <a:gd name="T0" fmla="*/ 0 w 340"/>
                <a:gd name="T1" fmla="*/ 88 h 141"/>
                <a:gd name="T2" fmla="*/ 102 w 340"/>
                <a:gd name="T3" fmla="*/ 130 h 141"/>
                <a:gd name="T4" fmla="*/ 215 w 340"/>
                <a:gd name="T5" fmla="*/ 134 h 141"/>
                <a:gd name="T6" fmla="*/ 340 w 340"/>
                <a:gd name="T7" fmla="*/ 34 h 141"/>
                <a:gd name="T8" fmla="*/ 244 w 340"/>
                <a:gd name="T9" fmla="*/ 7 h 141"/>
                <a:gd name="T10" fmla="*/ 137 w 340"/>
                <a:gd name="T11" fmla="*/ 6 h 141"/>
                <a:gd name="T12" fmla="*/ 0 w 340"/>
                <a:gd name="T13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141">
                  <a:moveTo>
                    <a:pt x="0" y="88"/>
                  </a:moveTo>
                  <a:cubicBezTo>
                    <a:pt x="27" y="110"/>
                    <a:pt x="64" y="122"/>
                    <a:pt x="102" y="130"/>
                  </a:cubicBezTo>
                  <a:cubicBezTo>
                    <a:pt x="139" y="138"/>
                    <a:pt x="178" y="141"/>
                    <a:pt x="215" y="134"/>
                  </a:cubicBezTo>
                  <a:cubicBezTo>
                    <a:pt x="290" y="118"/>
                    <a:pt x="332" y="78"/>
                    <a:pt x="340" y="34"/>
                  </a:cubicBezTo>
                  <a:cubicBezTo>
                    <a:pt x="312" y="20"/>
                    <a:pt x="278" y="13"/>
                    <a:pt x="244" y="7"/>
                  </a:cubicBezTo>
                  <a:cubicBezTo>
                    <a:pt x="210" y="1"/>
                    <a:pt x="174" y="0"/>
                    <a:pt x="137" y="6"/>
                  </a:cubicBezTo>
                  <a:cubicBezTo>
                    <a:pt x="64" y="17"/>
                    <a:pt x="14" y="44"/>
                    <a:pt x="0" y="88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ṣļîḋé">
              <a:extLst>
                <a:ext uri="{FF2B5EF4-FFF2-40B4-BE49-F238E27FC236}">
                  <a16:creationId xmlns:a16="http://schemas.microsoft.com/office/drawing/2014/main" id="{611174D4-3080-48BE-B875-2AFF8A94FB52}"/>
                </a:ext>
              </a:extLst>
            </p:cNvPr>
            <p:cNvSpPr/>
            <p:nvPr/>
          </p:nvSpPr>
          <p:spPr bwMode="auto">
            <a:xfrm>
              <a:off x="9832828" y="5799971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8" name="îṩļîde">
            <a:extLst>
              <a:ext uri="{FF2B5EF4-FFF2-40B4-BE49-F238E27FC236}">
                <a16:creationId xmlns:a16="http://schemas.microsoft.com/office/drawing/2014/main" id="{EED47189-6A26-49E4-BF6E-FA1A5B2DB3B8}"/>
              </a:ext>
            </a:extLst>
          </p:cNvPr>
          <p:cNvSpPr/>
          <p:nvPr/>
        </p:nvSpPr>
        <p:spPr bwMode="auto">
          <a:xfrm>
            <a:off x="13664622" y="5149242"/>
            <a:ext cx="373067" cy="412909"/>
          </a:xfrm>
          <a:custGeom>
            <a:avLst/>
            <a:gdLst>
              <a:gd name="T0" fmla="*/ 45 w 226"/>
              <a:gd name="T1" fmla="*/ 154 h 250"/>
              <a:gd name="T2" fmla="*/ 124 w 226"/>
              <a:gd name="T3" fmla="*/ 220 h 250"/>
              <a:gd name="T4" fmla="*/ 170 w 226"/>
              <a:gd name="T5" fmla="*/ 242 h 250"/>
              <a:gd name="T6" fmla="*/ 218 w 226"/>
              <a:gd name="T7" fmla="*/ 250 h 250"/>
              <a:gd name="T8" fmla="*/ 217 w 226"/>
              <a:gd name="T9" fmla="*/ 179 h 250"/>
              <a:gd name="T10" fmla="*/ 173 w 226"/>
              <a:gd name="T11" fmla="*/ 101 h 250"/>
              <a:gd name="T12" fmla="*/ 22 w 226"/>
              <a:gd name="T13" fmla="*/ 0 h 250"/>
              <a:gd name="T14" fmla="*/ 45 w 226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250">
                <a:moveTo>
                  <a:pt x="45" y="154"/>
                </a:moveTo>
                <a:cubicBezTo>
                  <a:pt x="66" y="181"/>
                  <a:pt x="94" y="203"/>
                  <a:pt x="124" y="220"/>
                </a:cubicBezTo>
                <a:cubicBezTo>
                  <a:pt x="139" y="229"/>
                  <a:pt x="155" y="236"/>
                  <a:pt x="170" y="242"/>
                </a:cubicBezTo>
                <a:cubicBezTo>
                  <a:pt x="186" y="246"/>
                  <a:pt x="202" y="249"/>
                  <a:pt x="218" y="250"/>
                </a:cubicBezTo>
                <a:cubicBezTo>
                  <a:pt x="226" y="229"/>
                  <a:pt x="225" y="204"/>
                  <a:pt x="217" y="179"/>
                </a:cubicBezTo>
                <a:cubicBezTo>
                  <a:pt x="209" y="154"/>
                  <a:pt x="194" y="129"/>
                  <a:pt x="173" y="101"/>
                </a:cubicBezTo>
                <a:cubicBezTo>
                  <a:pt x="131" y="47"/>
                  <a:pt x="74" y="17"/>
                  <a:pt x="22" y="0"/>
                </a:cubicBezTo>
                <a:cubicBezTo>
                  <a:pt x="0" y="39"/>
                  <a:pt x="4" y="98"/>
                  <a:pt x="4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ïŝlíḋè">
            <a:extLst>
              <a:ext uri="{FF2B5EF4-FFF2-40B4-BE49-F238E27FC236}">
                <a16:creationId xmlns:a16="http://schemas.microsoft.com/office/drawing/2014/main" id="{D5D5AD73-E7EA-4CA3-8E90-27FEFCAB9DA3}"/>
              </a:ext>
            </a:extLst>
          </p:cNvPr>
          <p:cNvSpPr/>
          <p:nvPr/>
        </p:nvSpPr>
        <p:spPr bwMode="auto">
          <a:xfrm>
            <a:off x="14064855" y="5252470"/>
            <a:ext cx="427397" cy="353146"/>
          </a:xfrm>
          <a:custGeom>
            <a:avLst/>
            <a:gdLst>
              <a:gd name="T0" fmla="*/ 64 w 259"/>
              <a:gd name="T1" fmla="*/ 146 h 214"/>
              <a:gd name="T2" fmla="*/ 153 w 259"/>
              <a:gd name="T3" fmla="*/ 199 h 214"/>
              <a:gd name="T4" fmla="*/ 251 w 259"/>
              <a:gd name="T5" fmla="*/ 213 h 214"/>
              <a:gd name="T6" fmla="*/ 181 w 259"/>
              <a:gd name="T7" fmla="*/ 72 h 214"/>
              <a:gd name="T8" fmla="*/ 99 w 259"/>
              <a:gd name="T9" fmla="*/ 23 h 214"/>
              <a:gd name="T10" fmla="*/ 14 w 259"/>
              <a:gd name="T11" fmla="*/ 0 h 214"/>
              <a:gd name="T12" fmla="*/ 64 w 259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" h="214">
                <a:moveTo>
                  <a:pt x="64" y="146"/>
                </a:moveTo>
                <a:cubicBezTo>
                  <a:pt x="89" y="172"/>
                  <a:pt x="120" y="188"/>
                  <a:pt x="153" y="199"/>
                </a:cubicBezTo>
                <a:cubicBezTo>
                  <a:pt x="186" y="209"/>
                  <a:pt x="220" y="214"/>
                  <a:pt x="251" y="213"/>
                </a:cubicBezTo>
                <a:cubicBezTo>
                  <a:pt x="259" y="170"/>
                  <a:pt x="232" y="116"/>
                  <a:pt x="181" y="72"/>
                </a:cubicBezTo>
                <a:cubicBezTo>
                  <a:pt x="156" y="50"/>
                  <a:pt x="127" y="35"/>
                  <a:pt x="99" y="23"/>
                </a:cubicBezTo>
                <a:cubicBezTo>
                  <a:pt x="71" y="9"/>
                  <a:pt x="42" y="1"/>
                  <a:pt x="14" y="0"/>
                </a:cubicBezTo>
                <a:cubicBezTo>
                  <a:pt x="0" y="42"/>
                  <a:pt x="14" y="97"/>
                  <a:pt x="6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ïslïḑé">
            <a:extLst>
              <a:ext uri="{FF2B5EF4-FFF2-40B4-BE49-F238E27FC236}">
                <a16:creationId xmlns:a16="http://schemas.microsoft.com/office/drawing/2014/main" id="{A52CC812-A46B-4F37-B8F3-7CAB089EB39D}"/>
              </a:ext>
            </a:extLst>
          </p:cNvPr>
          <p:cNvSpPr/>
          <p:nvPr/>
        </p:nvSpPr>
        <p:spPr bwMode="auto">
          <a:xfrm>
            <a:off x="11752202" y="2963361"/>
            <a:ext cx="210076" cy="624797"/>
          </a:xfrm>
          <a:custGeom>
            <a:avLst/>
            <a:gdLst>
              <a:gd name="T0" fmla="*/ 96 w 126"/>
              <a:gd name="T1" fmla="*/ 378 h 378"/>
              <a:gd name="T2" fmla="*/ 111 w 126"/>
              <a:gd name="T3" fmla="*/ 339 h 378"/>
              <a:gd name="T4" fmla="*/ 121 w 126"/>
              <a:gd name="T5" fmla="*/ 293 h 378"/>
              <a:gd name="T6" fmla="*/ 120 w 126"/>
              <a:gd name="T7" fmla="*/ 183 h 378"/>
              <a:gd name="T8" fmla="*/ 115 w 126"/>
              <a:gd name="T9" fmla="*/ 155 h 378"/>
              <a:gd name="T10" fmla="*/ 110 w 126"/>
              <a:gd name="T11" fmla="*/ 127 h 378"/>
              <a:gd name="T12" fmla="*/ 96 w 126"/>
              <a:gd name="T13" fmla="*/ 77 h 378"/>
              <a:gd name="T14" fmla="*/ 49 w 126"/>
              <a:gd name="T15" fmla="*/ 0 h 378"/>
              <a:gd name="T16" fmla="*/ 11 w 126"/>
              <a:gd name="T17" fmla="*/ 81 h 378"/>
              <a:gd name="T18" fmla="*/ 2 w 126"/>
              <a:gd name="T19" fmla="*/ 136 h 378"/>
              <a:gd name="T20" fmla="*/ 0 w 126"/>
              <a:gd name="T21" fmla="*/ 166 h 378"/>
              <a:gd name="T22" fmla="*/ 4 w 126"/>
              <a:gd name="T23" fmla="*/ 197 h 378"/>
              <a:gd name="T24" fmla="*/ 37 w 126"/>
              <a:gd name="T25" fmla="*/ 309 h 378"/>
              <a:gd name="T26" fmla="*/ 64 w 126"/>
              <a:gd name="T27" fmla="*/ 350 h 378"/>
              <a:gd name="T28" fmla="*/ 96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96" y="378"/>
                </a:moveTo>
                <a:cubicBezTo>
                  <a:pt x="102" y="366"/>
                  <a:pt x="107" y="353"/>
                  <a:pt x="111" y="339"/>
                </a:cubicBezTo>
                <a:cubicBezTo>
                  <a:pt x="115" y="325"/>
                  <a:pt x="117" y="310"/>
                  <a:pt x="121" y="293"/>
                </a:cubicBezTo>
                <a:cubicBezTo>
                  <a:pt x="126" y="259"/>
                  <a:pt x="126" y="222"/>
                  <a:pt x="120" y="183"/>
                </a:cubicBezTo>
                <a:cubicBezTo>
                  <a:pt x="118" y="174"/>
                  <a:pt x="117" y="164"/>
                  <a:pt x="115" y="155"/>
                </a:cubicBezTo>
                <a:cubicBezTo>
                  <a:pt x="114" y="145"/>
                  <a:pt x="112" y="136"/>
                  <a:pt x="110" y="127"/>
                </a:cubicBezTo>
                <a:cubicBezTo>
                  <a:pt x="107" y="109"/>
                  <a:pt x="102" y="92"/>
                  <a:pt x="96" y="77"/>
                </a:cubicBezTo>
                <a:cubicBezTo>
                  <a:pt x="84" y="45"/>
                  <a:pt x="68" y="19"/>
                  <a:pt x="49" y="0"/>
                </a:cubicBezTo>
                <a:cubicBezTo>
                  <a:pt x="33" y="19"/>
                  <a:pt x="20" y="47"/>
                  <a:pt x="11" y="81"/>
                </a:cubicBezTo>
                <a:cubicBezTo>
                  <a:pt x="7" y="98"/>
                  <a:pt x="4" y="116"/>
                  <a:pt x="2" y="136"/>
                </a:cubicBezTo>
                <a:cubicBezTo>
                  <a:pt x="1" y="146"/>
                  <a:pt x="0" y="156"/>
                  <a:pt x="0" y="166"/>
                </a:cubicBezTo>
                <a:cubicBezTo>
                  <a:pt x="0" y="176"/>
                  <a:pt x="2" y="187"/>
                  <a:pt x="4" y="197"/>
                </a:cubicBezTo>
                <a:cubicBezTo>
                  <a:pt x="10" y="239"/>
                  <a:pt x="22" y="277"/>
                  <a:pt x="37" y="309"/>
                </a:cubicBezTo>
                <a:cubicBezTo>
                  <a:pt x="44" y="324"/>
                  <a:pt x="54" y="338"/>
                  <a:pt x="64" y="350"/>
                </a:cubicBezTo>
                <a:cubicBezTo>
                  <a:pt x="75" y="361"/>
                  <a:pt x="85" y="371"/>
                  <a:pt x="96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ŝḷiḑè">
            <a:extLst>
              <a:ext uri="{FF2B5EF4-FFF2-40B4-BE49-F238E27FC236}">
                <a16:creationId xmlns:a16="http://schemas.microsoft.com/office/drawing/2014/main" id="{7FBAE16F-9618-4F4E-81B5-C06E6A8AF671}"/>
              </a:ext>
            </a:extLst>
          </p:cNvPr>
          <p:cNvSpPr/>
          <p:nvPr/>
        </p:nvSpPr>
        <p:spPr bwMode="auto">
          <a:xfrm>
            <a:off x="11701494" y="2135732"/>
            <a:ext cx="316926" cy="300627"/>
          </a:xfrm>
          <a:custGeom>
            <a:avLst/>
            <a:gdLst>
              <a:gd name="T0" fmla="*/ 87 w 175"/>
              <a:gd name="T1" fmla="*/ 0 h 166"/>
              <a:gd name="T2" fmla="*/ 114 w 175"/>
              <a:gd name="T3" fmla="*/ 55 h 166"/>
              <a:gd name="T4" fmla="*/ 175 w 175"/>
              <a:gd name="T5" fmla="*/ 63 h 166"/>
              <a:gd name="T6" fmla="*/ 131 w 175"/>
              <a:gd name="T7" fmla="*/ 106 h 166"/>
              <a:gd name="T8" fmla="*/ 142 w 175"/>
              <a:gd name="T9" fmla="*/ 166 h 166"/>
              <a:gd name="T10" fmla="*/ 87 w 175"/>
              <a:gd name="T11" fmla="*/ 138 h 166"/>
              <a:gd name="T12" fmla="*/ 33 w 175"/>
              <a:gd name="T13" fmla="*/ 166 h 166"/>
              <a:gd name="T14" fmla="*/ 43 w 175"/>
              <a:gd name="T15" fmla="*/ 106 h 166"/>
              <a:gd name="T16" fmla="*/ 0 w 175"/>
              <a:gd name="T17" fmla="*/ 63 h 166"/>
              <a:gd name="T18" fmla="*/ 60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114" y="55"/>
                </a:lnTo>
                <a:lnTo>
                  <a:pt x="175" y="63"/>
                </a:lnTo>
                <a:lnTo>
                  <a:pt x="131" y="106"/>
                </a:lnTo>
                <a:lnTo>
                  <a:pt x="142" y="166"/>
                </a:lnTo>
                <a:lnTo>
                  <a:pt x="87" y="138"/>
                </a:lnTo>
                <a:lnTo>
                  <a:pt x="33" y="166"/>
                </a:lnTo>
                <a:lnTo>
                  <a:pt x="43" y="106"/>
                </a:lnTo>
                <a:lnTo>
                  <a:pt x="0" y="63"/>
                </a:lnTo>
                <a:lnTo>
                  <a:pt x="60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ŝ1iḋè">
            <a:extLst>
              <a:ext uri="{FF2B5EF4-FFF2-40B4-BE49-F238E27FC236}">
                <a16:creationId xmlns:a16="http://schemas.microsoft.com/office/drawing/2014/main" id="{0279280E-D8B0-4361-892B-552653503D8A}"/>
              </a:ext>
            </a:extLst>
          </p:cNvPr>
          <p:cNvSpPr/>
          <p:nvPr/>
        </p:nvSpPr>
        <p:spPr bwMode="auto">
          <a:xfrm>
            <a:off x="11891650" y="1536290"/>
            <a:ext cx="318737" cy="300627"/>
          </a:xfrm>
          <a:custGeom>
            <a:avLst/>
            <a:gdLst>
              <a:gd name="T0" fmla="*/ 88 w 176"/>
              <a:gd name="T1" fmla="*/ 0 h 166"/>
              <a:gd name="T2" fmla="*/ 114 w 176"/>
              <a:gd name="T3" fmla="*/ 55 h 166"/>
              <a:gd name="T4" fmla="*/ 176 w 176"/>
              <a:gd name="T5" fmla="*/ 64 h 166"/>
              <a:gd name="T6" fmla="*/ 132 w 176"/>
              <a:gd name="T7" fmla="*/ 106 h 166"/>
              <a:gd name="T8" fmla="*/ 142 w 176"/>
              <a:gd name="T9" fmla="*/ 166 h 166"/>
              <a:gd name="T10" fmla="*/ 88 w 176"/>
              <a:gd name="T11" fmla="*/ 138 h 166"/>
              <a:gd name="T12" fmla="*/ 34 w 176"/>
              <a:gd name="T13" fmla="*/ 166 h 166"/>
              <a:gd name="T14" fmla="*/ 44 w 176"/>
              <a:gd name="T15" fmla="*/ 106 h 166"/>
              <a:gd name="T16" fmla="*/ 0 w 176"/>
              <a:gd name="T17" fmla="*/ 64 h 166"/>
              <a:gd name="T18" fmla="*/ 60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114" y="55"/>
                </a:lnTo>
                <a:lnTo>
                  <a:pt x="176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0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íSḻïďê">
            <a:extLst>
              <a:ext uri="{FF2B5EF4-FFF2-40B4-BE49-F238E27FC236}">
                <a16:creationId xmlns:a16="http://schemas.microsoft.com/office/drawing/2014/main" id="{9A355F8F-77F4-4F9C-B06C-7DA985B8961D}"/>
              </a:ext>
            </a:extLst>
          </p:cNvPr>
          <p:cNvSpPr/>
          <p:nvPr/>
        </p:nvSpPr>
        <p:spPr bwMode="auto">
          <a:xfrm>
            <a:off x="12125269" y="1005666"/>
            <a:ext cx="316926" cy="300627"/>
          </a:xfrm>
          <a:custGeom>
            <a:avLst/>
            <a:gdLst>
              <a:gd name="T0" fmla="*/ 88 w 175"/>
              <a:gd name="T1" fmla="*/ 0 h 166"/>
              <a:gd name="T2" fmla="*/ 115 w 175"/>
              <a:gd name="T3" fmla="*/ 55 h 166"/>
              <a:gd name="T4" fmla="*/ 175 w 175"/>
              <a:gd name="T5" fmla="*/ 64 h 166"/>
              <a:gd name="T6" fmla="*/ 132 w 175"/>
              <a:gd name="T7" fmla="*/ 106 h 166"/>
              <a:gd name="T8" fmla="*/ 142 w 175"/>
              <a:gd name="T9" fmla="*/ 166 h 166"/>
              <a:gd name="T10" fmla="*/ 88 w 175"/>
              <a:gd name="T11" fmla="*/ 138 h 166"/>
              <a:gd name="T12" fmla="*/ 34 w 175"/>
              <a:gd name="T13" fmla="*/ 166 h 166"/>
              <a:gd name="T14" fmla="*/ 44 w 175"/>
              <a:gd name="T15" fmla="*/ 106 h 166"/>
              <a:gd name="T16" fmla="*/ 0 w 175"/>
              <a:gd name="T17" fmla="*/ 64 h 166"/>
              <a:gd name="T18" fmla="*/ 61 w 175"/>
              <a:gd name="T19" fmla="*/ 55 h 166"/>
              <a:gd name="T20" fmla="*/ 88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8" y="0"/>
                </a:moveTo>
                <a:lnTo>
                  <a:pt x="115" y="55"/>
                </a:lnTo>
                <a:lnTo>
                  <a:pt x="175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1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íṡ1íḍè">
            <a:extLst>
              <a:ext uri="{FF2B5EF4-FFF2-40B4-BE49-F238E27FC236}">
                <a16:creationId xmlns:a16="http://schemas.microsoft.com/office/drawing/2014/main" id="{179FE866-0703-45E6-9046-A61BB83D6C5E}"/>
              </a:ext>
            </a:extLst>
          </p:cNvPr>
          <p:cNvSpPr/>
          <p:nvPr/>
        </p:nvSpPr>
        <p:spPr bwMode="auto">
          <a:xfrm>
            <a:off x="17130884" y="2135732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3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3 h 166"/>
              <a:gd name="T18" fmla="*/ 115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3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3"/>
                </a:lnTo>
                <a:lnTo>
                  <a:pt x="115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ḻïḑè">
            <a:extLst>
              <a:ext uri="{FF2B5EF4-FFF2-40B4-BE49-F238E27FC236}">
                <a16:creationId xmlns:a16="http://schemas.microsoft.com/office/drawing/2014/main" id="{66232DB8-4206-43D9-9471-A58F3AB05725}"/>
              </a:ext>
            </a:extLst>
          </p:cNvPr>
          <p:cNvSpPr/>
          <p:nvPr/>
        </p:nvSpPr>
        <p:spPr bwMode="auto">
          <a:xfrm>
            <a:off x="16940729" y="1536290"/>
            <a:ext cx="316926" cy="300627"/>
          </a:xfrm>
          <a:custGeom>
            <a:avLst/>
            <a:gdLst>
              <a:gd name="T0" fmla="*/ 87 w 175"/>
              <a:gd name="T1" fmla="*/ 0 h 166"/>
              <a:gd name="T2" fmla="*/ 60 w 175"/>
              <a:gd name="T3" fmla="*/ 55 h 166"/>
              <a:gd name="T4" fmla="*/ 0 w 175"/>
              <a:gd name="T5" fmla="*/ 64 h 166"/>
              <a:gd name="T6" fmla="*/ 44 w 175"/>
              <a:gd name="T7" fmla="*/ 106 h 166"/>
              <a:gd name="T8" fmla="*/ 33 w 175"/>
              <a:gd name="T9" fmla="*/ 166 h 166"/>
              <a:gd name="T10" fmla="*/ 87 w 175"/>
              <a:gd name="T11" fmla="*/ 138 h 166"/>
              <a:gd name="T12" fmla="*/ 142 w 175"/>
              <a:gd name="T13" fmla="*/ 166 h 166"/>
              <a:gd name="T14" fmla="*/ 131 w 175"/>
              <a:gd name="T15" fmla="*/ 106 h 166"/>
              <a:gd name="T16" fmla="*/ 175 w 175"/>
              <a:gd name="T17" fmla="*/ 64 h 166"/>
              <a:gd name="T18" fmla="*/ 114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60" y="55"/>
                </a:lnTo>
                <a:lnTo>
                  <a:pt x="0" y="64"/>
                </a:lnTo>
                <a:lnTo>
                  <a:pt x="44" y="106"/>
                </a:lnTo>
                <a:lnTo>
                  <a:pt x="33" y="166"/>
                </a:lnTo>
                <a:lnTo>
                  <a:pt x="87" y="138"/>
                </a:lnTo>
                <a:lnTo>
                  <a:pt x="142" y="166"/>
                </a:lnTo>
                <a:lnTo>
                  <a:pt x="131" y="106"/>
                </a:lnTo>
                <a:lnTo>
                  <a:pt x="175" y="64"/>
                </a:lnTo>
                <a:lnTo>
                  <a:pt x="114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ṡ1iďé">
            <a:extLst>
              <a:ext uri="{FF2B5EF4-FFF2-40B4-BE49-F238E27FC236}">
                <a16:creationId xmlns:a16="http://schemas.microsoft.com/office/drawing/2014/main" id="{F56991F7-B283-4F7D-9600-F459D6A054E1}"/>
              </a:ext>
            </a:extLst>
          </p:cNvPr>
          <p:cNvSpPr/>
          <p:nvPr/>
        </p:nvSpPr>
        <p:spPr bwMode="auto">
          <a:xfrm>
            <a:off x="16705298" y="1005666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4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4 h 166"/>
              <a:gd name="T18" fmla="*/ 116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4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4"/>
                </a:lnTo>
                <a:lnTo>
                  <a:pt x="116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4434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398C6B-5B02-4F66-A186-E69ECD66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4979" y="450887"/>
            <a:ext cx="9306852" cy="415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EF87E2-7B91-4252-ADB4-6BE3E534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t="31237" r="51659" b="31699"/>
          <a:stretch>
            <a:fillRect/>
          </a:stretch>
        </p:blipFill>
        <p:spPr>
          <a:xfrm rot="16200000">
            <a:off x="5852158" y="2723625"/>
            <a:ext cx="2672434" cy="1410748"/>
          </a:xfrm>
          <a:custGeom>
            <a:avLst/>
            <a:gdLst/>
            <a:ahLst/>
            <a:cxnLst/>
            <a:rect l="l" t="t" r="r" b="b"/>
            <a:pathLst>
              <a:path w="2672434" h="1410748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9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50"/>
                  <a:pt x="1584354" y="892142"/>
                </a:cubicBezTo>
                <a:cubicBezTo>
                  <a:pt x="1634046" y="941834"/>
                  <a:pt x="1696309" y="967624"/>
                  <a:pt x="1771140" y="969513"/>
                </a:cubicBezTo>
                <a:lnTo>
                  <a:pt x="2672434" y="969513"/>
                </a:lnTo>
                <a:lnTo>
                  <a:pt x="2672434" y="1410748"/>
                </a:lnTo>
                <a:lnTo>
                  <a:pt x="705355" y="1410748"/>
                </a:lnTo>
                <a:cubicBezTo>
                  <a:pt x="505525" y="1405705"/>
                  <a:pt x="339269" y="1336837"/>
                  <a:pt x="206586" y="1204143"/>
                </a:cubicBezTo>
                <a:cubicBezTo>
                  <a:pt x="73903" y="1071450"/>
                  <a:pt x="5041" y="905187"/>
                  <a:pt x="0" y="705356"/>
                </a:cubicBezTo>
                <a:cubicBezTo>
                  <a:pt x="5041" y="505542"/>
                  <a:pt x="73903" y="339290"/>
                  <a:pt x="206586" y="206600"/>
                </a:cubicBezTo>
                <a:cubicBezTo>
                  <a:pt x="339269" y="73911"/>
                  <a:pt x="505525" y="5044"/>
                  <a:pt x="705355" y="0"/>
                </a:cubicBezTo>
                <a:lnTo>
                  <a:pt x="705355" y="441199"/>
                </a:lnTo>
                <a:cubicBezTo>
                  <a:pt x="630523" y="443087"/>
                  <a:pt x="568261" y="468878"/>
                  <a:pt x="518569" y="518570"/>
                </a:cubicBezTo>
                <a:cubicBezTo>
                  <a:pt x="468877" y="568262"/>
                  <a:pt x="443087" y="630524"/>
                  <a:pt x="441198" y="705356"/>
                </a:cubicBezTo>
                <a:cubicBezTo>
                  <a:pt x="443087" y="780187"/>
                  <a:pt x="468877" y="842449"/>
                  <a:pt x="518569" y="892142"/>
                </a:cubicBezTo>
                <a:cubicBezTo>
                  <a:pt x="568261" y="941834"/>
                  <a:pt x="630523" y="967624"/>
                  <a:pt x="705355" y="969513"/>
                </a:cubicBezTo>
                <a:lnTo>
                  <a:pt x="1117150" y="969513"/>
                </a:lnTo>
                <a:cubicBezTo>
                  <a:pt x="1073426" y="859096"/>
                  <a:pt x="1057607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5" y="821"/>
                  <a:pt x="1771140" y="0"/>
                </a:cubicBez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84A5AA-D267-4722-A5F3-478D8C3A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t="31978" r="24826" b="53812"/>
          <a:stretch>
            <a:fillRect/>
          </a:stretch>
        </p:blipFill>
        <p:spPr>
          <a:xfrm rot="16200000">
            <a:off x="7615903" y="3272168"/>
            <a:ext cx="2544896" cy="441199"/>
          </a:xfrm>
          <a:custGeom>
            <a:avLst/>
            <a:gdLst/>
            <a:ahLst/>
            <a:cxnLst/>
            <a:rect l="l" t="t" r="r" b="b"/>
            <a:pathLst>
              <a:path w="2544896" h="441199">
                <a:moveTo>
                  <a:pt x="1603365" y="1"/>
                </a:moveTo>
                <a:lnTo>
                  <a:pt x="1603365" y="441199"/>
                </a:lnTo>
                <a:lnTo>
                  <a:pt x="0" y="441199"/>
                </a:lnTo>
                <a:lnTo>
                  <a:pt x="0" y="1"/>
                </a:lnTo>
                <a:close/>
                <a:moveTo>
                  <a:pt x="2544896" y="0"/>
                </a:moveTo>
                <a:lnTo>
                  <a:pt x="2544896" y="441199"/>
                </a:lnTo>
                <a:lnTo>
                  <a:pt x="2079147" y="441199"/>
                </a:lnTo>
                <a:lnTo>
                  <a:pt x="2079147" y="0"/>
                </a:lnTo>
                <a:close/>
              </a:path>
            </a:pathLst>
          </a:cu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75D32B8-5070-4F12-92F9-91B20F29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9" t="24960" r="22245" b="37661"/>
          <a:stretch>
            <a:fillRect/>
          </a:stretch>
        </p:blipFill>
        <p:spPr>
          <a:xfrm rot="16200000">
            <a:off x="7266336" y="4209397"/>
            <a:ext cx="2672434" cy="1410747"/>
          </a:xfrm>
          <a:custGeom>
            <a:avLst/>
            <a:gdLst/>
            <a:ahLst/>
            <a:cxnLst/>
            <a:rect l="l" t="t" r="r" b="b"/>
            <a:pathLst>
              <a:path w="2672434" h="1410747">
                <a:moveTo>
                  <a:pt x="2672434" y="0"/>
                </a:moveTo>
                <a:lnTo>
                  <a:pt x="2672434" y="441199"/>
                </a:lnTo>
                <a:lnTo>
                  <a:pt x="1771140" y="441199"/>
                </a:lnTo>
                <a:cubicBezTo>
                  <a:pt x="1696308" y="443087"/>
                  <a:pt x="1634046" y="468877"/>
                  <a:pt x="1584354" y="518570"/>
                </a:cubicBezTo>
                <a:cubicBezTo>
                  <a:pt x="1534662" y="568262"/>
                  <a:pt x="1508872" y="630524"/>
                  <a:pt x="1506983" y="705356"/>
                </a:cubicBezTo>
                <a:cubicBezTo>
                  <a:pt x="1508872" y="780188"/>
                  <a:pt x="1534662" y="842449"/>
                  <a:pt x="1584354" y="892142"/>
                </a:cubicBezTo>
                <a:cubicBezTo>
                  <a:pt x="1634046" y="941834"/>
                  <a:pt x="1696308" y="967624"/>
                  <a:pt x="1771140" y="969513"/>
                </a:cubicBezTo>
                <a:lnTo>
                  <a:pt x="2672434" y="969513"/>
                </a:lnTo>
                <a:lnTo>
                  <a:pt x="2672434" y="1410747"/>
                </a:lnTo>
                <a:lnTo>
                  <a:pt x="705355" y="1410747"/>
                </a:lnTo>
                <a:cubicBezTo>
                  <a:pt x="505525" y="1405704"/>
                  <a:pt x="339268" y="1336836"/>
                  <a:pt x="206586" y="1204143"/>
                </a:cubicBezTo>
                <a:cubicBezTo>
                  <a:pt x="73903" y="1071450"/>
                  <a:pt x="5041" y="905187"/>
                  <a:pt x="0" y="705355"/>
                </a:cubicBezTo>
                <a:cubicBezTo>
                  <a:pt x="5041" y="505541"/>
                  <a:pt x="73903" y="339289"/>
                  <a:pt x="206586" y="206600"/>
                </a:cubicBezTo>
                <a:cubicBezTo>
                  <a:pt x="339268" y="73910"/>
                  <a:pt x="505525" y="5044"/>
                  <a:pt x="705355" y="0"/>
                </a:cubicBezTo>
                <a:lnTo>
                  <a:pt x="705355" y="441198"/>
                </a:lnTo>
                <a:cubicBezTo>
                  <a:pt x="630523" y="443087"/>
                  <a:pt x="568261" y="468877"/>
                  <a:pt x="518569" y="518569"/>
                </a:cubicBezTo>
                <a:cubicBezTo>
                  <a:pt x="468877" y="568262"/>
                  <a:pt x="443087" y="630524"/>
                  <a:pt x="441198" y="705355"/>
                </a:cubicBezTo>
                <a:cubicBezTo>
                  <a:pt x="443087" y="780187"/>
                  <a:pt x="468877" y="842449"/>
                  <a:pt x="518569" y="892141"/>
                </a:cubicBezTo>
                <a:cubicBezTo>
                  <a:pt x="568261" y="941833"/>
                  <a:pt x="630523" y="967624"/>
                  <a:pt x="705355" y="969512"/>
                </a:cubicBezTo>
                <a:lnTo>
                  <a:pt x="1117150" y="969512"/>
                </a:lnTo>
                <a:cubicBezTo>
                  <a:pt x="1073425" y="859096"/>
                  <a:pt x="1057606" y="746450"/>
                  <a:pt x="1069693" y="631573"/>
                </a:cubicBezTo>
                <a:cubicBezTo>
                  <a:pt x="1081780" y="516697"/>
                  <a:pt x="1120691" y="409814"/>
                  <a:pt x="1186427" y="310926"/>
                </a:cubicBezTo>
                <a:cubicBezTo>
                  <a:pt x="1253497" y="212920"/>
                  <a:pt x="1338031" y="136803"/>
                  <a:pt x="1440027" y="82574"/>
                </a:cubicBezTo>
                <a:cubicBezTo>
                  <a:pt x="1542024" y="28346"/>
                  <a:pt x="1652394" y="821"/>
                  <a:pt x="1771140" y="0"/>
                </a:cubicBezTo>
                <a:close/>
              </a:path>
            </a:pathLst>
          </a:cu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FCDB4D-7C80-45D4-99AE-4373D261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t="37485" r="31152" b="50825"/>
          <a:stretch>
            <a:fillRect/>
          </a:stretch>
        </p:blipFill>
        <p:spPr>
          <a:xfrm rot="5400000">
            <a:off x="4215951" y="3272169"/>
            <a:ext cx="2544897" cy="441198"/>
          </a:xfrm>
          <a:custGeom>
            <a:avLst/>
            <a:gdLst/>
            <a:ahLst/>
            <a:cxnLst/>
            <a:rect l="l" t="t" r="r" b="b"/>
            <a:pathLst>
              <a:path w="2544897" h="441198">
                <a:moveTo>
                  <a:pt x="941531" y="441198"/>
                </a:moveTo>
                <a:lnTo>
                  <a:pt x="941531" y="0"/>
                </a:lnTo>
                <a:lnTo>
                  <a:pt x="2544897" y="0"/>
                </a:lnTo>
                <a:lnTo>
                  <a:pt x="2544897" y="441198"/>
                </a:lnTo>
                <a:close/>
                <a:moveTo>
                  <a:pt x="0" y="441198"/>
                </a:moveTo>
                <a:lnTo>
                  <a:pt x="0" y="0"/>
                </a:lnTo>
                <a:lnTo>
                  <a:pt x="465749" y="0"/>
                </a:lnTo>
                <a:lnTo>
                  <a:pt x="465749" y="441198"/>
                </a:lnTo>
                <a:close/>
              </a:path>
            </a:pathLst>
          </a:custGeom>
        </p:spPr>
      </p:pic>
      <p:sp>
        <p:nvSpPr>
          <p:cNvPr id="85" name="íṩľïḑè">
            <a:extLst>
              <a:ext uri="{FF2B5EF4-FFF2-40B4-BE49-F238E27FC236}">
                <a16:creationId xmlns:a16="http://schemas.microsoft.com/office/drawing/2014/main" id="{D5B79156-51DC-425D-8AC3-2E8B45678FA2}"/>
              </a:ext>
            </a:extLst>
          </p:cNvPr>
          <p:cNvSpPr/>
          <p:nvPr/>
        </p:nvSpPr>
        <p:spPr bwMode="auto">
          <a:xfrm>
            <a:off x="12411408" y="701417"/>
            <a:ext cx="4328299" cy="4322866"/>
          </a:xfrm>
          <a:prstGeom prst="ellipse">
            <a:avLst/>
          </a:pr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ḻîdé">
            <a:extLst>
              <a:ext uri="{FF2B5EF4-FFF2-40B4-BE49-F238E27FC236}">
                <a16:creationId xmlns:a16="http://schemas.microsoft.com/office/drawing/2014/main" id="{6EA0EA24-DBE7-4FC7-AC4F-5C2460AAC936}"/>
              </a:ext>
            </a:extLst>
          </p:cNvPr>
          <p:cNvSpPr/>
          <p:nvPr/>
        </p:nvSpPr>
        <p:spPr bwMode="auto">
          <a:xfrm>
            <a:off x="15758143" y="1693847"/>
            <a:ext cx="981564" cy="1995726"/>
          </a:xfrm>
          <a:custGeom>
            <a:avLst/>
            <a:gdLst>
              <a:gd name="T0" fmla="*/ 545 w 593"/>
              <a:gd name="T1" fmla="*/ 358 h 1207"/>
              <a:gd name="T2" fmla="*/ 438 w 593"/>
              <a:gd name="T3" fmla="*/ 314 h 1207"/>
              <a:gd name="T4" fmla="*/ 438 w 593"/>
              <a:gd name="T5" fmla="*/ 258 h 1207"/>
              <a:gd name="T6" fmla="*/ 335 w 593"/>
              <a:gd name="T7" fmla="*/ 262 h 1207"/>
              <a:gd name="T8" fmla="*/ 259 w 593"/>
              <a:gd name="T9" fmla="*/ 290 h 1207"/>
              <a:gd name="T10" fmla="*/ 207 w 593"/>
              <a:gd name="T11" fmla="*/ 279 h 1207"/>
              <a:gd name="T12" fmla="*/ 287 w 593"/>
              <a:gd name="T13" fmla="*/ 245 h 1207"/>
              <a:gd name="T14" fmla="*/ 342 w 593"/>
              <a:gd name="T15" fmla="*/ 162 h 1207"/>
              <a:gd name="T16" fmla="*/ 417 w 593"/>
              <a:gd name="T17" fmla="*/ 145 h 1207"/>
              <a:gd name="T18" fmla="*/ 491 w 593"/>
              <a:gd name="T19" fmla="*/ 201 h 1207"/>
              <a:gd name="T20" fmla="*/ 386 w 593"/>
              <a:gd name="T21" fmla="*/ 1 h 1207"/>
              <a:gd name="T22" fmla="*/ 373 w 593"/>
              <a:gd name="T23" fmla="*/ 0 h 1207"/>
              <a:gd name="T24" fmla="*/ 273 w 593"/>
              <a:gd name="T25" fmla="*/ 62 h 1207"/>
              <a:gd name="T26" fmla="*/ 259 w 593"/>
              <a:gd name="T27" fmla="*/ 76 h 1207"/>
              <a:gd name="T28" fmla="*/ 232 w 593"/>
              <a:gd name="T29" fmla="*/ 83 h 1207"/>
              <a:gd name="T30" fmla="*/ 263 w 593"/>
              <a:gd name="T31" fmla="*/ 159 h 1207"/>
              <a:gd name="T32" fmla="*/ 159 w 593"/>
              <a:gd name="T33" fmla="*/ 166 h 1207"/>
              <a:gd name="T34" fmla="*/ 156 w 593"/>
              <a:gd name="T35" fmla="*/ 262 h 1207"/>
              <a:gd name="T36" fmla="*/ 197 w 593"/>
              <a:gd name="T37" fmla="*/ 283 h 1207"/>
              <a:gd name="T38" fmla="*/ 132 w 593"/>
              <a:gd name="T39" fmla="*/ 376 h 1207"/>
              <a:gd name="T40" fmla="*/ 11 w 593"/>
              <a:gd name="T41" fmla="*/ 513 h 1207"/>
              <a:gd name="T42" fmla="*/ 11 w 593"/>
              <a:gd name="T43" fmla="*/ 661 h 1207"/>
              <a:gd name="T44" fmla="*/ 70 w 593"/>
              <a:gd name="T45" fmla="*/ 734 h 1207"/>
              <a:gd name="T46" fmla="*/ 156 w 593"/>
              <a:gd name="T47" fmla="*/ 789 h 1207"/>
              <a:gd name="T48" fmla="*/ 249 w 593"/>
              <a:gd name="T49" fmla="*/ 782 h 1207"/>
              <a:gd name="T50" fmla="*/ 349 w 593"/>
              <a:gd name="T51" fmla="*/ 758 h 1207"/>
              <a:gd name="T52" fmla="*/ 373 w 593"/>
              <a:gd name="T53" fmla="*/ 789 h 1207"/>
              <a:gd name="T54" fmla="*/ 411 w 593"/>
              <a:gd name="T55" fmla="*/ 785 h 1207"/>
              <a:gd name="T56" fmla="*/ 417 w 593"/>
              <a:gd name="T57" fmla="*/ 882 h 1207"/>
              <a:gd name="T58" fmla="*/ 455 w 593"/>
              <a:gd name="T59" fmla="*/ 926 h 1207"/>
              <a:gd name="T60" fmla="*/ 493 w 593"/>
              <a:gd name="T61" fmla="*/ 1043 h 1207"/>
              <a:gd name="T62" fmla="*/ 459 w 593"/>
              <a:gd name="T63" fmla="*/ 1147 h 1207"/>
              <a:gd name="T64" fmla="*/ 494 w 593"/>
              <a:gd name="T65" fmla="*/ 1207 h 1207"/>
              <a:gd name="T66" fmla="*/ 593 w 593"/>
              <a:gd name="T67" fmla="*/ 707 h 1207"/>
              <a:gd name="T68" fmla="*/ 545 w 593"/>
              <a:gd name="T69" fmla="*/ 358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3" h="1207">
                <a:moveTo>
                  <a:pt x="545" y="358"/>
                </a:moveTo>
                <a:cubicBezTo>
                  <a:pt x="509" y="343"/>
                  <a:pt x="479" y="323"/>
                  <a:pt x="438" y="314"/>
                </a:cubicBezTo>
                <a:cubicBezTo>
                  <a:pt x="447" y="297"/>
                  <a:pt x="452" y="276"/>
                  <a:pt x="438" y="258"/>
                </a:cubicBezTo>
                <a:cubicBezTo>
                  <a:pt x="400" y="261"/>
                  <a:pt x="371" y="263"/>
                  <a:pt x="335" y="262"/>
                </a:cubicBezTo>
                <a:cubicBezTo>
                  <a:pt x="301" y="261"/>
                  <a:pt x="288" y="284"/>
                  <a:pt x="259" y="290"/>
                </a:cubicBezTo>
                <a:cubicBezTo>
                  <a:pt x="246" y="292"/>
                  <a:pt x="218" y="297"/>
                  <a:pt x="207" y="279"/>
                </a:cubicBezTo>
                <a:cubicBezTo>
                  <a:pt x="229" y="263"/>
                  <a:pt x="270" y="266"/>
                  <a:pt x="287" y="245"/>
                </a:cubicBezTo>
                <a:cubicBezTo>
                  <a:pt x="278" y="200"/>
                  <a:pt x="335" y="202"/>
                  <a:pt x="342" y="162"/>
                </a:cubicBezTo>
                <a:cubicBezTo>
                  <a:pt x="377" y="174"/>
                  <a:pt x="394" y="161"/>
                  <a:pt x="417" y="145"/>
                </a:cubicBezTo>
                <a:cubicBezTo>
                  <a:pt x="437" y="169"/>
                  <a:pt x="465" y="184"/>
                  <a:pt x="491" y="201"/>
                </a:cubicBezTo>
                <a:cubicBezTo>
                  <a:pt x="462" y="131"/>
                  <a:pt x="426" y="64"/>
                  <a:pt x="386" y="1"/>
                </a:cubicBezTo>
                <a:cubicBezTo>
                  <a:pt x="382" y="1"/>
                  <a:pt x="377" y="1"/>
                  <a:pt x="373" y="0"/>
                </a:cubicBezTo>
                <a:cubicBezTo>
                  <a:pt x="348" y="28"/>
                  <a:pt x="316" y="65"/>
                  <a:pt x="273" y="62"/>
                </a:cubicBezTo>
                <a:cubicBezTo>
                  <a:pt x="269" y="67"/>
                  <a:pt x="270" y="78"/>
                  <a:pt x="259" y="76"/>
                </a:cubicBezTo>
                <a:cubicBezTo>
                  <a:pt x="244" y="79"/>
                  <a:pt x="234" y="67"/>
                  <a:pt x="232" y="83"/>
                </a:cubicBezTo>
                <a:cubicBezTo>
                  <a:pt x="255" y="91"/>
                  <a:pt x="294" y="129"/>
                  <a:pt x="263" y="159"/>
                </a:cubicBezTo>
                <a:cubicBezTo>
                  <a:pt x="225" y="165"/>
                  <a:pt x="181" y="144"/>
                  <a:pt x="159" y="166"/>
                </a:cubicBezTo>
                <a:cubicBezTo>
                  <a:pt x="164" y="211"/>
                  <a:pt x="143" y="225"/>
                  <a:pt x="156" y="262"/>
                </a:cubicBezTo>
                <a:cubicBezTo>
                  <a:pt x="179" y="259"/>
                  <a:pt x="196" y="263"/>
                  <a:pt x="197" y="283"/>
                </a:cubicBezTo>
                <a:cubicBezTo>
                  <a:pt x="185" y="323"/>
                  <a:pt x="127" y="318"/>
                  <a:pt x="132" y="376"/>
                </a:cubicBezTo>
                <a:cubicBezTo>
                  <a:pt x="80" y="410"/>
                  <a:pt x="41" y="457"/>
                  <a:pt x="11" y="513"/>
                </a:cubicBezTo>
                <a:cubicBezTo>
                  <a:pt x="46" y="555"/>
                  <a:pt x="0" y="604"/>
                  <a:pt x="11" y="661"/>
                </a:cubicBezTo>
                <a:cubicBezTo>
                  <a:pt x="34" y="682"/>
                  <a:pt x="65" y="695"/>
                  <a:pt x="70" y="734"/>
                </a:cubicBezTo>
                <a:cubicBezTo>
                  <a:pt x="104" y="746"/>
                  <a:pt x="119" y="786"/>
                  <a:pt x="156" y="789"/>
                </a:cubicBezTo>
                <a:cubicBezTo>
                  <a:pt x="184" y="790"/>
                  <a:pt x="213" y="763"/>
                  <a:pt x="249" y="782"/>
                </a:cubicBezTo>
                <a:cubicBezTo>
                  <a:pt x="276" y="768"/>
                  <a:pt x="303" y="753"/>
                  <a:pt x="349" y="758"/>
                </a:cubicBezTo>
                <a:cubicBezTo>
                  <a:pt x="358" y="767"/>
                  <a:pt x="358" y="785"/>
                  <a:pt x="373" y="789"/>
                </a:cubicBezTo>
                <a:cubicBezTo>
                  <a:pt x="389" y="791"/>
                  <a:pt x="396" y="785"/>
                  <a:pt x="411" y="785"/>
                </a:cubicBezTo>
                <a:cubicBezTo>
                  <a:pt x="454" y="806"/>
                  <a:pt x="411" y="848"/>
                  <a:pt x="417" y="882"/>
                </a:cubicBezTo>
                <a:cubicBezTo>
                  <a:pt x="420" y="896"/>
                  <a:pt x="444" y="910"/>
                  <a:pt x="455" y="926"/>
                </a:cubicBezTo>
                <a:cubicBezTo>
                  <a:pt x="480" y="963"/>
                  <a:pt x="482" y="1002"/>
                  <a:pt x="493" y="1043"/>
                </a:cubicBezTo>
                <a:cubicBezTo>
                  <a:pt x="480" y="1076"/>
                  <a:pt x="451" y="1104"/>
                  <a:pt x="459" y="1147"/>
                </a:cubicBezTo>
                <a:cubicBezTo>
                  <a:pt x="462" y="1166"/>
                  <a:pt x="482" y="1185"/>
                  <a:pt x="494" y="1207"/>
                </a:cubicBezTo>
                <a:cubicBezTo>
                  <a:pt x="557" y="1053"/>
                  <a:pt x="593" y="884"/>
                  <a:pt x="593" y="707"/>
                </a:cubicBezTo>
                <a:cubicBezTo>
                  <a:pt x="593" y="586"/>
                  <a:pt x="576" y="469"/>
                  <a:pt x="545" y="35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îsḻíḓe">
            <a:extLst>
              <a:ext uri="{FF2B5EF4-FFF2-40B4-BE49-F238E27FC236}">
                <a16:creationId xmlns:a16="http://schemas.microsoft.com/office/drawing/2014/main" id="{451D7859-134F-496D-B7E4-F0C0755F1685}"/>
              </a:ext>
            </a:extLst>
          </p:cNvPr>
          <p:cNvSpPr/>
          <p:nvPr/>
        </p:nvSpPr>
        <p:spPr bwMode="auto">
          <a:xfrm>
            <a:off x="13340453" y="1181334"/>
            <a:ext cx="2495563" cy="3437285"/>
          </a:xfrm>
          <a:custGeom>
            <a:avLst/>
            <a:gdLst>
              <a:gd name="T0" fmla="*/ 1240 w 1508"/>
              <a:gd name="T1" fmla="*/ 1157 h 2080"/>
              <a:gd name="T2" fmla="*/ 1074 w 1508"/>
              <a:gd name="T3" fmla="*/ 1026 h 2080"/>
              <a:gd name="T4" fmla="*/ 933 w 1508"/>
              <a:gd name="T5" fmla="*/ 978 h 2080"/>
              <a:gd name="T6" fmla="*/ 847 w 1508"/>
              <a:gd name="T7" fmla="*/ 992 h 2080"/>
              <a:gd name="T8" fmla="*/ 713 w 1508"/>
              <a:gd name="T9" fmla="*/ 988 h 2080"/>
              <a:gd name="T10" fmla="*/ 679 w 1508"/>
              <a:gd name="T11" fmla="*/ 827 h 2080"/>
              <a:gd name="T12" fmla="*/ 544 w 1508"/>
              <a:gd name="T13" fmla="*/ 727 h 2080"/>
              <a:gd name="T14" fmla="*/ 768 w 1508"/>
              <a:gd name="T15" fmla="*/ 727 h 2080"/>
              <a:gd name="T16" fmla="*/ 916 w 1508"/>
              <a:gd name="T17" fmla="*/ 596 h 2080"/>
              <a:gd name="T18" fmla="*/ 1026 w 1508"/>
              <a:gd name="T19" fmla="*/ 500 h 2080"/>
              <a:gd name="T20" fmla="*/ 1202 w 1508"/>
              <a:gd name="T21" fmla="*/ 420 h 2080"/>
              <a:gd name="T22" fmla="*/ 1129 w 1508"/>
              <a:gd name="T23" fmla="*/ 376 h 2080"/>
              <a:gd name="T24" fmla="*/ 1274 w 1508"/>
              <a:gd name="T25" fmla="*/ 348 h 2080"/>
              <a:gd name="T26" fmla="*/ 1308 w 1508"/>
              <a:gd name="T27" fmla="*/ 376 h 2080"/>
              <a:gd name="T28" fmla="*/ 1264 w 1508"/>
              <a:gd name="T29" fmla="*/ 279 h 2080"/>
              <a:gd name="T30" fmla="*/ 1181 w 1508"/>
              <a:gd name="T31" fmla="*/ 221 h 2080"/>
              <a:gd name="T32" fmla="*/ 1102 w 1508"/>
              <a:gd name="T33" fmla="*/ 176 h 2080"/>
              <a:gd name="T34" fmla="*/ 971 w 1508"/>
              <a:gd name="T35" fmla="*/ 286 h 2080"/>
              <a:gd name="T36" fmla="*/ 1030 w 1508"/>
              <a:gd name="T37" fmla="*/ 142 h 2080"/>
              <a:gd name="T38" fmla="*/ 1054 w 1508"/>
              <a:gd name="T39" fmla="*/ 124 h 2080"/>
              <a:gd name="T40" fmla="*/ 1222 w 1508"/>
              <a:gd name="T41" fmla="*/ 104 h 2080"/>
              <a:gd name="T42" fmla="*/ 1246 w 1508"/>
              <a:gd name="T43" fmla="*/ 186 h 2080"/>
              <a:gd name="T44" fmla="*/ 1267 w 1508"/>
              <a:gd name="T45" fmla="*/ 128 h 2080"/>
              <a:gd name="T46" fmla="*/ 1295 w 1508"/>
              <a:gd name="T47" fmla="*/ 87 h 2080"/>
              <a:gd name="T48" fmla="*/ 1074 w 1508"/>
              <a:gd name="T49" fmla="*/ 66 h 2080"/>
              <a:gd name="T50" fmla="*/ 1054 w 1508"/>
              <a:gd name="T51" fmla="*/ 87 h 2080"/>
              <a:gd name="T52" fmla="*/ 1092 w 1508"/>
              <a:gd name="T53" fmla="*/ 21 h 2080"/>
              <a:gd name="T54" fmla="*/ 954 w 1508"/>
              <a:gd name="T55" fmla="*/ 38 h 2080"/>
              <a:gd name="T56" fmla="*/ 961 w 1508"/>
              <a:gd name="T57" fmla="*/ 100 h 2080"/>
              <a:gd name="T58" fmla="*/ 854 w 1508"/>
              <a:gd name="T59" fmla="*/ 87 h 2080"/>
              <a:gd name="T60" fmla="*/ 937 w 1508"/>
              <a:gd name="T61" fmla="*/ 25 h 2080"/>
              <a:gd name="T62" fmla="*/ 692 w 1508"/>
              <a:gd name="T63" fmla="*/ 52 h 2080"/>
              <a:gd name="T64" fmla="*/ 624 w 1508"/>
              <a:gd name="T65" fmla="*/ 66 h 2080"/>
              <a:gd name="T66" fmla="*/ 145 w 1508"/>
              <a:gd name="T67" fmla="*/ 124 h 2080"/>
              <a:gd name="T68" fmla="*/ 0 w 1508"/>
              <a:gd name="T69" fmla="*/ 190 h 2080"/>
              <a:gd name="T70" fmla="*/ 293 w 1508"/>
              <a:gd name="T71" fmla="*/ 286 h 2080"/>
              <a:gd name="T72" fmla="*/ 317 w 1508"/>
              <a:gd name="T73" fmla="*/ 393 h 2080"/>
              <a:gd name="T74" fmla="*/ 279 w 1508"/>
              <a:gd name="T75" fmla="*/ 727 h 2080"/>
              <a:gd name="T76" fmla="*/ 296 w 1508"/>
              <a:gd name="T77" fmla="*/ 672 h 2080"/>
              <a:gd name="T78" fmla="*/ 400 w 1508"/>
              <a:gd name="T79" fmla="*/ 823 h 2080"/>
              <a:gd name="T80" fmla="*/ 599 w 1508"/>
              <a:gd name="T81" fmla="*/ 947 h 2080"/>
              <a:gd name="T82" fmla="*/ 785 w 1508"/>
              <a:gd name="T83" fmla="*/ 1026 h 2080"/>
              <a:gd name="T84" fmla="*/ 761 w 1508"/>
              <a:gd name="T85" fmla="*/ 1219 h 2080"/>
              <a:gd name="T86" fmla="*/ 937 w 1508"/>
              <a:gd name="T87" fmla="*/ 1470 h 2080"/>
              <a:gd name="T88" fmla="*/ 988 w 1508"/>
              <a:gd name="T89" fmla="*/ 1866 h 2080"/>
              <a:gd name="T90" fmla="*/ 985 w 1508"/>
              <a:gd name="T91" fmla="*/ 1883 h 2080"/>
              <a:gd name="T92" fmla="*/ 999 w 1508"/>
              <a:gd name="T93" fmla="*/ 1949 h 2080"/>
              <a:gd name="T94" fmla="*/ 1185 w 1508"/>
              <a:gd name="T95" fmla="*/ 2045 h 2080"/>
              <a:gd name="T96" fmla="*/ 1098 w 1508"/>
              <a:gd name="T97" fmla="*/ 1908 h 2080"/>
              <a:gd name="T98" fmla="*/ 1136 w 1508"/>
              <a:gd name="T99" fmla="*/ 1828 h 2080"/>
              <a:gd name="T100" fmla="*/ 1222 w 1508"/>
              <a:gd name="T101" fmla="*/ 1732 h 2080"/>
              <a:gd name="T102" fmla="*/ 1384 w 1508"/>
              <a:gd name="T103" fmla="*/ 1539 h 2080"/>
              <a:gd name="T104" fmla="*/ 1240 w 1508"/>
              <a:gd name="T105" fmla="*/ 118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08" h="2080">
                <a:moveTo>
                  <a:pt x="1470" y="1250"/>
                </a:moveTo>
                <a:cubicBezTo>
                  <a:pt x="1414" y="1239"/>
                  <a:pt x="1400" y="1200"/>
                  <a:pt x="1329" y="1209"/>
                </a:cubicBezTo>
                <a:cubicBezTo>
                  <a:pt x="1315" y="1168"/>
                  <a:pt x="1257" y="1191"/>
                  <a:pt x="1240" y="1157"/>
                </a:cubicBezTo>
                <a:cubicBezTo>
                  <a:pt x="1247" y="1139"/>
                  <a:pt x="1220" y="1127"/>
                  <a:pt x="1222" y="1102"/>
                </a:cubicBezTo>
                <a:cubicBezTo>
                  <a:pt x="1202" y="1068"/>
                  <a:pt x="1159" y="1082"/>
                  <a:pt x="1129" y="1071"/>
                </a:cubicBezTo>
                <a:cubicBezTo>
                  <a:pt x="1104" y="1062"/>
                  <a:pt x="1103" y="1028"/>
                  <a:pt x="1074" y="1026"/>
                </a:cubicBezTo>
                <a:cubicBezTo>
                  <a:pt x="1071" y="1017"/>
                  <a:pt x="1069" y="1007"/>
                  <a:pt x="1064" y="999"/>
                </a:cubicBezTo>
                <a:cubicBezTo>
                  <a:pt x="1052" y="1016"/>
                  <a:pt x="1048" y="991"/>
                  <a:pt x="1030" y="995"/>
                </a:cubicBezTo>
                <a:cubicBezTo>
                  <a:pt x="997" y="1011"/>
                  <a:pt x="962" y="995"/>
                  <a:pt x="933" y="978"/>
                </a:cubicBezTo>
                <a:cubicBezTo>
                  <a:pt x="920" y="977"/>
                  <a:pt x="920" y="991"/>
                  <a:pt x="906" y="988"/>
                </a:cubicBezTo>
                <a:cubicBezTo>
                  <a:pt x="904" y="978"/>
                  <a:pt x="915" y="971"/>
                  <a:pt x="902" y="968"/>
                </a:cubicBezTo>
                <a:cubicBezTo>
                  <a:pt x="891" y="982"/>
                  <a:pt x="870" y="988"/>
                  <a:pt x="847" y="992"/>
                </a:cubicBezTo>
                <a:cubicBezTo>
                  <a:pt x="836" y="1003"/>
                  <a:pt x="836" y="1026"/>
                  <a:pt x="816" y="1030"/>
                </a:cubicBezTo>
                <a:cubicBezTo>
                  <a:pt x="799" y="1012"/>
                  <a:pt x="769" y="1015"/>
                  <a:pt x="747" y="1026"/>
                </a:cubicBezTo>
                <a:cubicBezTo>
                  <a:pt x="731" y="1019"/>
                  <a:pt x="720" y="1005"/>
                  <a:pt x="713" y="988"/>
                </a:cubicBezTo>
                <a:cubicBezTo>
                  <a:pt x="718" y="967"/>
                  <a:pt x="724" y="947"/>
                  <a:pt x="727" y="923"/>
                </a:cubicBezTo>
                <a:cubicBezTo>
                  <a:pt x="711" y="901"/>
                  <a:pt x="675" y="920"/>
                  <a:pt x="648" y="909"/>
                </a:cubicBezTo>
                <a:cubicBezTo>
                  <a:pt x="657" y="881"/>
                  <a:pt x="675" y="861"/>
                  <a:pt x="679" y="827"/>
                </a:cubicBezTo>
                <a:cubicBezTo>
                  <a:pt x="668" y="813"/>
                  <a:pt x="648" y="824"/>
                  <a:pt x="634" y="827"/>
                </a:cubicBezTo>
                <a:cubicBezTo>
                  <a:pt x="624" y="859"/>
                  <a:pt x="598" y="876"/>
                  <a:pt x="551" y="871"/>
                </a:cubicBezTo>
                <a:cubicBezTo>
                  <a:pt x="500" y="840"/>
                  <a:pt x="533" y="777"/>
                  <a:pt x="544" y="727"/>
                </a:cubicBezTo>
                <a:cubicBezTo>
                  <a:pt x="575" y="704"/>
                  <a:pt x="613" y="677"/>
                  <a:pt x="661" y="699"/>
                </a:cubicBezTo>
                <a:cubicBezTo>
                  <a:pt x="687" y="671"/>
                  <a:pt x="750" y="679"/>
                  <a:pt x="772" y="699"/>
                </a:cubicBezTo>
                <a:cubicBezTo>
                  <a:pt x="773" y="711"/>
                  <a:pt x="770" y="719"/>
                  <a:pt x="768" y="727"/>
                </a:cubicBezTo>
                <a:cubicBezTo>
                  <a:pt x="778" y="735"/>
                  <a:pt x="791" y="740"/>
                  <a:pt x="809" y="741"/>
                </a:cubicBezTo>
                <a:cubicBezTo>
                  <a:pt x="809" y="716"/>
                  <a:pt x="802" y="698"/>
                  <a:pt x="802" y="672"/>
                </a:cubicBezTo>
                <a:cubicBezTo>
                  <a:pt x="830" y="636"/>
                  <a:pt x="876" y="619"/>
                  <a:pt x="916" y="596"/>
                </a:cubicBezTo>
                <a:cubicBezTo>
                  <a:pt x="916" y="583"/>
                  <a:pt x="916" y="571"/>
                  <a:pt x="916" y="558"/>
                </a:cubicBezTo>
                <a:cubicBezTo>
                  <a:pt x="922" y="558"/>
                  <a:pt x="928" y="558"/>
                  <a:pt x="933" y="558"/>
                </a:cubicBezTo>
                <a:cubicBezTo>
                  <a:pt x="951" y="525"/>
                  <a:pt x="984" y="508"/>
                  <a:pt x="1026" y="500"/>
                </a:cubicBezTo>
                <a:cubicBezTo>
                  <a:pt x="1026" y="453"/>
                  <a:pt x="1079" y="459"/>
                  <a:pt x="1112" y="445"/>
                </a:cubicBezTo>
                <a:cubicBezTo>
                  <a:pt x="1109" y="452"/>
                  <a:pt x="1096" y="459"/>
                  <a:pt x="1105" y="469"/>
                </a:cubicBezTo>
                <a:cubicBezTo>
                  <a:pt x="1132" y="447"/>
                  <a:pt x="1187" y="454"/>
                  <a:pt x="1202" y="420"/>
                </a:cubicBezTo>
                <a:cubicBezTo>
                  <a:pt x="1183" y="415"/>
                  <a:pt x="1159" y="445"/>
                  <a:pt x="1143" y="420"/>
                </a:cubicBezTo>
                <a:cubicBezTo>
                  <a:pt x="1139" y="398"/>
                  <a:pt x="1157" y="398"/>
                  <a:pt x="1160" y="383"/>
                </a:cubicBezTo>
                <a:cubicBezTo>
                  <a:pt x="1152" y="371"/>
                  <a:pt x="1139" y="384"/>
                  <a:pt x="1129" y="376"/>
                </a:cubicBezTo>
                <a:cubicBezTo>
                  <a:pt x="1143" y="344"/>
                  <a:pt x="1177" y="374"/>
                  <a:pt x="1191" y="383"/>
                </a:cubicBezTo>
                <a:cubicBezTo>
                  <a:pt x="1204" y="374"/>
                  <a:pt x="1176" y="369"/>
                  <a:pt x="1185" y="366"/>
                </a:cubicBezTo>
                <a:cubicBezTo>
                  <a:pt x="1221" y="369"/>
                  <a:pt x="1247" y="349"/>
                  <a:pt x="1274" y="348"/>
                </a:cubicBezTo>
                <a:cubicBezTo>
                  <a:pt x="1263" y="368"/>
                  <a:pt x="1228" y="382"/>
                  <a:pt x="1229" y="403"/>
                </a:cubicBezTo>
                <a:cubicBezTo>
                  <a:pt x="1263" y="401"/>
                  <a:pt x="1284" y="411"/>
                  <a:pt x="1308" y="417"/>
                </a:cubicBezTo>
                <a:cubicBezTo>
                  <a:pt x="1314" y="405"/>
                  <a:pt x="1306" y="394"/>
                  <a:pt x="1308" y="376"/>
                </a:cubicBezTo>
                <a:cubicBezTo>
                  <a:pt x="1304" y="369"/>
                  <a:pt x="1284" y="377"/>
                  <a:pt x="1284" y="366"/>
                </a:cubicBezTo>
                <a:cubicBezTo>
                  <a:pt x="1290" y="347"/>
                  <a:pt x="1303" y="336"/>
                  <a:pt x="1305" y="314"/>
                </a:cubicBezTo>
                <a:cubicBezTo>
                  <a:pt x="1295" y="299"/>
                  <a:pt x="1282" y="287"/>
                  <a:pt x="1264" y="279"/>
                </a:cubicBezTo>
                <a:cubicBezTo>
                  <a:pt x="1257" y="257"/>
                  <a:pt x="1263" y="222"/>
                  <a:pt x="1246" y="211"/>
                </a:cubicBezTo>
                <a:cubicBezTo>
                  <a:pt x="1224" y="215"/>
                  <a:pt x="1220" y="237"/>
                  <a:pt x="1195" y="238"/>
                </a:cubicBezTo>
                <a:cubicBezTo>
                  <a:pt x="1189" y="234"/>
                  <a:pt x="1181" y="231"/>
                  <a:pt x="1181" y="221"/>
                </a:cubicBezTo>
                <a:cubicBezTo>
                  <a:pt x="1179" y="210"/>
                  <a:pt x="1192" y="213"/>
                  <a:pt x="1188" y="200"/>
                </a:cubicBezTo>
                <a:cubicBezTo>
                  <a:pt x="1173" y="196"/>
                  <a:pt x="1167" y="185"/>
                  <a:pt x="1157" y="176"/>
                </a:cubicBezTo>
                <a:cubicBezTo>
                  <a:pt x="1140" y="185"/>
                  <a:pt x="1122" y="175"/>
                  <a:pt x="1102" y="176"/>
                </a:cubicBezTo>
                <a:cubicBezTo>
                  <a:pt x="1059" y="209"/>
                  <a:pt x="1093" y="304"/>
                  <a:pt x="1002" y="293"/>
                </a:cubicBezTo>
                <a:cubicBezTo>
                  <a:pt x="993" y="314"/>
                  <a:pt x="994" y="344"/>
                  <a:pt x="964" y="345"/>
                </a:cubicBezTo>
                <a:cubicBezTo>
                  <a:pt x="944" y="324"/>
                  <a:pt x="965" y="308"/>
                  <a:pt x="971" y="286"/>
                </a:cubicBezTo>
                <a:cubicBezTo>
                  <a:pt x="921" y="290"/>
                  <a:pt x="912" y="254"/>
                  <a:pt x="865" y="255"/>
                </a:cubicBezTo>
                <a:cubicBezTo>
                  <a:pt x="870" y="236"/>
                  <a:pt x="863" y="238"/>
                  <a:pt x="858" y="224"/>
                </a:cubicBezTo>
                <a:cubicBezTo>
                  <a:pt x="896" y="178"/>
                  <a:pt x="969" y="166"/>
                  <a:pt x="1030" y="142"/>
                </a:cubicBezTo>
                <a:cubicBezTo>
                  <a:pt x="1027" y="152"/>
                  <a:pt x="1006" y="155"/>
                  <a:pt x="1016" y="166"/>
                </a:cubicBezTo>
                <a:cubicBezTo>
                  <a:pt x="1038" y="169"/>
                  <a:pt x="1063" y="155"/>
                  <a:pt x="1085" y="162"/>
                </a:cubicBezTo>
                <a:cubicBezTo>
                  <a:pt x="1088" y="139"/>
                  <a:pt x="1049" y="139"/>
                  <a:pt x="1054" y="124"/>
                </a:cubicBezTo>
                <a:cubicBezTo>
                  <a:pt x="1089" y="138"/>
                  <a:pt x="1124" y="104"/>
                  <a:pt x="1140" y="76"/>
                </a:cubicBezTo>
                <a:cubicBezTo>
                  <a:pt x="1158" y="77"/>
                  <a:pt x="1174" y="76"/>
                  <a:pt x="1188" y="73"/>
                </a:cubicBezTo>
                <a:cubicBezTo>
                  <a:pt x="1199" y="83"/>
                  <a:pt x="1210" y="95"/>
                  <a:pt x="1222" y="104"/>
                </a:cubicBezTo>
                <a:cubicBezTo>
                  <a:pt x="1205" y="134"/>
                  <a:pt x="1151" y="127"/>
                  <a:pt x="1126" y="149"/>
                </a:cubicBezTo>
                <a:cubicBezTo>
                  <a:pt x="1139" y="158"/>
                  <a:pt x="1153" y="146"/>
                  <a:pt x="1171" y="149"/>
                </a:cubicBezTo>
                <a:cubicBezTo>
                  <a:pt x="1188" y="169"/>
                  <a:pt x="1209" y="186"/>
                  <a:pt x="1246" y="186"/>
                </a:cubicBezTo>
                <a:cubicBezTo>
                  <a:pt x="1252" y="176"/>
                  <a:pt x="1234" y="172"/>
                  <a:pt x="1243" y="169"/>
                </a:cubicBezTo>
                <a:cubicBezTo>
                  <a:pt x="1261" y="176"/>
                  <a:pt x="1275" y="176"/>
                  <a:pt x="1281" y="155"/>
                </a:cubicBezTo>
                <a:cubicBezTo>
                  <a:pt x="1282" y="141"/>
                  <a:pt x="1264" y="145"/>
                  <a:pt x="1267" y="128"/>
                </a:cubicBezTo>
                <a:cubicBezTo>
                  <a:pt x="1284" y="115"/>
                  <a:pt x="1287" y="141"/>
                  <a:pt x="1302" y="142"/>
                </a:cubicBezTo>
                <a:cubicBezTo>
                  <a:pt x="1317" y="136"/>
                  <a:pt x="1335" y="132"/>
                  <a:pt x="1339" y="114"/>
                </a:cubicBezTo>
                <a:cubicBezTo>
                  <a:pt x="1330" y="100"/>
                  <a:pt x="1303" y="102"/>
                  <a:pt x="1295" y="87"/>
                </a:cubicBezTo>
                <a:cubicBezTo>
                  <a:pt x="1292" y="75"/>
                  <a:pt x="1300" y="73"/>
                  <a:pt x="1298" y="63"/>
                </a:cubicBezTo>
                <a:cubicBezTo>
                  <a:pt x="1276" y="51"/>
                  <a:pt x="1244" y="50"/>
                  <a:pt x="1236" y="25"/>
                </a:cubicBezTo>
                <a:cubicBezTo>
                  <a:pt x="1168" y="27"/>
                  <a:pt x="1078" y="8"/>
                  <a:pt x="1074" y="66"/>
                </a:cubicBezTo>
                <a:cubicBezTo>
                  <a:pt x="1078" y="74"/>
                  <a:pt x="1099" y="64"/>
                  <a:pt x="1095" y="80"/>
                </a:cubicBezTo>
                <a:cubicBezTo>
                  <a:pt x="1084" y="93"/>
                  <a:pt x="1068" y="101"/>
                  <a:pt x="1050" y="107"/>
                </a:cubicBezTo>
                <a:cubicBezTo>
                  <a:pt x="1042" y="99"/>
                  <a:pt x="1058" y="100"/>
                  <a:pt x="1054" y="87"/>
                </a:cubicBezTo>
                <a:cubicBezTo>
                  <a:pt x="1046" y="82"/>
                  <a:pt x="1032" y="83"/>
                  <a:pt x="1033" y="69"/>
                </a:cubicBezTo>
                <a:cubicBezTo>
                  <a:pt x="1037" y="62"/>
                  <a:pt x="1035" y="49"/>
                  <a:pt x="1040" y="42"/>
                </a:cubicBezTo>
                <a:cubicBezTo>
                  <a:pt x="1056" y="34"/>
                  <a:pt x="1088" y="42"/>
                  <a:pt x="1092" y="21"/>
                </a:cubicBezTo>
                <a:cubicBezTo>
                  <a:pt x="1058" y="0"/>
                  <a:pt x="1037" y="36"/>
                  <a:pt x="1012" y="45"/>
                </a:cubicBezTo>
                <a:cubicBezTo>
                  <a:pt x="1014" y="35"/>
                  <a:pt x="1025" y="35"/>
                  <a:pt x="1023" y="21"/>
                </a:cubicBezTo>
                <a:cubicBezTo>
                  <a:pt x="999" y="16"/>
                  <a:pt x="968" y="32"/>
                  <a:pt x="954" y="38"/>
                </a:cubicBezTo>
                <a:cubicBezTo>
                  <a:pt x="960" y="55"/>
                  <a:pt x="979" y="54"/>
                  <a:pt x="992" y="56"/>
                </a:cubicBezTo>
                <a:cubicBezTo>
                  <a:pt x="982" y="64"/>
                  <a:pt x="980" y="75"/>
                  <a:pt x="985" y="90"/>
                </a:cubicBezTo>
                <a:cubicBezTo>
                  <a:pt x="978" y="95"/>
                  <a:pt x="971" y="99"/>
                  <a:pt x="961" y="100"/>
                </a:cubicBezTo>
                <a:cubicBezTo>
                  <a:pt x="958" y="87"/>
                  <a:pt x="976" y="95"/>
                  <a:pt x="971" y="80"/>
                </a:cubicBezTo>
                <a:cubicBezTo>
                  <a:pt x="950" y="68"/>
                  <a:pt x="933" y="86"/>
                  <a:pt x="926" y="100"/>
                </a:cubicBezTo>
                <a:cubicBezTo>
                  <a:pt x="900" y="98"/>
                  <a:pt x="861" y="109"/>
                  <a:pt x="854" y="87"/>
                </a:cubicBezTo>
                <a:cubicBezTo>
                  <a:pt x="883" y="95"/>
                  <a:pt x="903" y="86"/>
                  <a:pt x="923" y="76"/>
                </a:cubicBezTo>
                <a:cubicBezTo>
                  <a:pt x="925" y="62"/>
                  <a:pt x="909" y="68"/>
                  <a:pt x="909" y="56"/>
                </a:cubicBezTo>
                <a:cubicBezTo>
                  <a:pt x="912" y="38"/>
                  <a:pt x="932" y="40"/>
                  <a:pt x="937" y="25"/>
                </a:cubicBezTo>
                <a:cubicBezTo>
                  <a:pt x="918" y="13"/>
                  <a:pt x="900" y="41"/>
                  <a:pt x="882" y="42"/>
                </a:cubicBezTo>
                <a:cubicBezTo>
                  <a:pt x="863" y="43"/>
                  <a:pt x="828" y="20"/>
                  <a:pt x="820" y="18"/>
                </a:cubicBezTo>
                <a:cubicBezTo>
                  <a:pt x="765" y="3"/>
                  <a:pt x="716" y="18"/>
                  <a:pt x="692" y="52"/>
                </a:cubicBezTo>
                <a:cubicBezTo>
                  <a:pt x="704" y="69"/>
                  <a:pt x="734" y="40"/>
                  <a:pt x="751" y="52"/>
                </a:cubicBezTo>
                <a:cubicBezTo>
                  <a:pt x="746" y="65"/>
                  <a:pt x="743" y="79"/>
                  <a:pt x="734" y="87"/>
                </a:cubicBezTo>
                <a:cubicBezTo>
                  <a:pt x="703" y="74"/>
                  <a:pt x="650" y="83"/>
                  <a:pt x="624" y="66"/>
                </a:cubicBezTo>
                <a:cubicBezTo>
                  <a:pt x="592" y="77"/>
                  <a:pt x="539" y="78"/>
                  <a:pt x="496" y="87"/>
                </a:cubicBezTo>
                <a:cubicBezTo>
                  <a:pt x="387" y="48"/>
                  <a:pt x="247" y="54"/>
                  <a:pt x="145" y="94"/>
                </a:cubicBezTo>
                <a:cubicBezTo>
                  <a:pt x="144" y="103"/>
                  <a:pt x="155" y="118"/>
                  <a:pt x="145" y="124"/>
                </a:cubicBezTo>
                <a:cubicBezTo>
                  <a:pt x="116" y="120"/>
                  <a:pt x="73" y="118"/>
                  <a:pt x="62" y="142"/>
                </a:cubicBezTo>
                <a:cubicBezTo>
                  <a:pt x="70" y="161"/>
                  <a:pt x="100" y="138"/>
                  <a:pt x="111" y="155"/>
                </a:cubicBezTo>
                <a:cubicBezTo>
                  <a:pt x="76" y="169"/>
                  <a:pt x="23" y="164"/>
                  <a:pt x="0" y="190"/>
                </a:cubicBezTo>
                <a:cubicBezTo>
                  <a:pt x="56" y="230"/>
                  <a:pt x="159" y="234"/>
                  <a:pt x="217" y="204"/>
                </a:cubicBezTo>
                <a:cubicBezTo>
                  <a:pt x="241" y="224"/>
                  <a:pt x="301" y="207"/>
                  <a:pt x="303" y="248"/>
                </a:cubicBezTo>
                <a:cubicBezTo>
                  <a:pt x="290" y="258"/>
                  <a:pt x="305" y="274"/>
                  <a:pt x="293" y="286"/>
                </a:cubicBezTo>
                <a:cubicBezTo>
                  <a:pt x="301" y="297"/>
                  <a:pt x="318" y="278"/>
                  <a:pt x="321" y="293"/>
                </a:cubicBezTo>
                <a:cubicBezTo>
                  <a:pt x="308" y="312"/>
                  <a:pt x="321" y="355"/>
                  <a:pt x="300" y="366"/>
                </a:cubicBezTo>
                <a:cubicBezTo>
                  <a:pt x="305" y="376"/>
                  <a:pt x="317" y="378"/>
                  <a:pt x="317" y="393"/>
                </a:cubicBezTo>
                <a:cubicBezTo>
                  <a:pt x="289" y="462"/>
                  <a:pt x="207" y="493"/>
                  <a:pt x="235" y="606"/>
                </a:cubicBezTo>
                <a:cubicBezTo>
                  <a:pt x="282" y="611"/>
                  <a:pt x="267" y="680"/>
                  <a:pt x="290" y="710"/>
                </a:cubicBezTo>
                <a:cubicBezTo>
                  <a:pt x="290" y="719"/>
                  <a:pt x="279" y="718"/>
                  <a:pt x="279" y="727"/>
                </a:cubicBezTo>
                <a:cubicBezTo>
                  <a:pt x="284" y="738"/>
                  <a:pt x="299" y="739"/>
                  <a:pt x="307" y="748"/>
                </a:cubicBezTo>
                <a:cubicBezTo>
                  <a:pt x="303" y="776"/>
                  <a:pt x="325" y="795"/>
                  <a:pt x="341" y="792"/>
                </a:cubicBezTo>
                <a:cubicBezTo>
                  <a:pt x="326" y="752"/>
                  <a:pt x="311" y="712"/>
                  <a:pt x="296" y="672"/>
                </a:cubicBezTo>
                <a:cubicBezTo>
                  <a:pt x="302" y="668"/>
                  <a:pt x="304" y="661"/>
                  <a:pt x="314" y="662"/>
                </a:cubicBezTo>
                <a:cubicBezTo>
                  <a:pt x="327" y="669"/>
                  <a:pt x="323" y="680"/>
                  <a:pt x="321" y="696"/>
                </a:cubicBezTo>
                <a:cubicBezTo>
                  <a:pt x="345" y="740"/>
                  <a:pt x="380" y="774"/>
                  <a:pt x="400" y="823"/>
                </a:cubicBezTo>
                <a:cubicBezTo>
                  <a:pt x="400" y="835"/>
                  <a:pt x="390" y="836"/>
                  <a:pt x="393" y="851"/>
                </a:cubicBezTo>
                <a:cubicBezTo>
                  <a:pt x="435" y="881"/>
                  <a:pt x="487" y="926"/>
                  <a:pt x="555" y="909"/>
                </a:cubicBezTo>
                <a:cubicBezTo>
                  <a:pt x="575" y="914"/>
                  <a:pt x="578" y="937"/>
                  <a:pt x="599" y="947"/>
                </a:cubicBezTo>
                <a:cubicBezTo>
                  <a:pt x="631" y="962"/>
                  <a:pt x="681" y="952"/>
                  <a:pt x="679" y="1006"/>
                </a:cubicBezTo>
                <a:cubicBezTo>
                  <a:pt x="706" y="1021"/>
                  <a:pt x="729" y="1043"/>
                  <a:pt x="761" y="1054"/>
                </a:cubicBezTo>
                <a:cubicBezTo>
                  <a:pt x="766" y="1042"/>
                  <a:pt x="766" y="1025"/>
                  <a:pt x="785" y="1026"/>
                </a:cubicBezTo>
                <a:cubicBezTo>
                  <a:pt x="802" y="1045"/>
                  <a:pt x="809" y="1073"/>
                  <a:pt x="806" y="1112"/>
                </a:cubicBezTo>
                <a:cubicBezTo>
                  <a:pt x="786" y="1140"/>
                  <a:pt x="754" y="1154"/>
                  <a:pt x="751" y="1198"/>
                </a:cubicBezTo>
                <a:cubicBezTo>
                  <a:pt x="749" y="1211"/>
                  <a:pt x="763" y="1207"/>
                  <a:pt x="761" y="1219"/>
                </a:cubicBezTo>
                <a:cubicBezTo>
                  <a:pt x="758" y="1231"/>
                  <a:pt x="742" y="1230"/>
                  <a:pt x="744" y="1247"/>
                </a:cubicBezTo>
                <a:cubicBezTo>
                  <a:pt x="777" y="1299"/>
                  <a:pt x="815" y="1347"/>
                  <a:pt x="840" y="1408"/>
                </a:cubicBezTo>
                <a:cubicBezTo>
                  <a:pt x="876" y="1443"/>
                  <a:pt x="916" y="1429"/>
                  <a:pt x="937" y="1470"/>
                </a:cubicBezTo>
                <a:cubicBezTo>
                  <a:pt x="961" y="1521"/>
                  <a:pt x="934" y="1601"/>
                  <a:pt x="951" y="1670"/>
                </a:cubicBezTo>
                <a:cubicBezTo>
                  <a:pt x="958" y="1699"/>
                  <a:pt x="967" y="1744"/>
                  <a:pt x="954" y="1777"/>
                </a:cubicBezTo>
                <a:cubicBezTo>
                  <a:pt x="977" y="1795"/>
                  <a:pt x="961" y="1852"/>
                  <a:pt x="988" y="1866"/>
                </a:cubicBezTo>
                <a:cubicBezTo>
                  <a:pt x="990" y="1860"/>
                  <a:pt x="984" y="1846"/>
                  <a:pt x="992" y="1846"/>
                </a:cubicBezTo>
                <a:cubicBezTo>
                  <a:pt x="997" y="1853"/>
                  <a:pt x="1000" y="1862"/>
                  <a:pt x="999" y="1877"/>
                </a:cubicBezTo>
                <a:cubicBezTo>
                  <a:pt x="998" y="1883"/>
                  <a:pt x="987" y="1879"/>
                  <a:pt x="985" y="1883"/>
                </a:cubicBezTo>
                <a:cubicBezTo>
                  <a:pt x="990" y="1897"/>
                  <a:pt x="991" y="1900"/>
                  <a:pt x="988" y="1918"/>
                </a:cubicBezTo>
                <a:cubicBezTo>
                  <a:pt x="991" y="1925"/>
                  <a:pt x="1005" y="1922"/>
                  <a:pt x="1006" y="1932"/>
                </a:cubicBezTo>
                <a:cubicBezTo>
                  <a:pt x="1002" y="1936"/>
                  <a:pt x="1002" y="1944"/>
                  <a:pt x="999" y="1949"/>
                </a:cubicBezTo>
                <a:cubicBezTo>
                  <a:pt x="1008" y="1968"/>
                  <a:pt x="1026" y="1978"/>
                  <a:pt x="1033" y="2000"/>
                </a:cubicBezTo>
                <a:cubicBezTo>
                  <a:pt x="1050" y="2007"/>
                  <a:pt x="1061" y="2018"/>
                  <a:pt x="1071" y="2031"/>
                </a:cubicBezTo>
                <a:cubicBezTo>
                  <a:pt x="1104" y="2037"/>
                  <a:pt x="1155" y="2080"/>
                  <a:pt x="1185" y="2045"/>
                </a:cubicBezTo>
                <a:cubicBezTo>
                  <a:pt x="1156" y="2027"/>
                  <a:pt x="1120" y="2015"/>
                  <a:pt x="1109" y="1980"/>
                </a:cubicBezTo>
                <a:cubicBezTo>
                  <a:pt x="1121" y="1968"/>
                  <a:pt x="1124" y="1947"/>
                  <a:pt x="1133" y="1932"/>
                </a:cubicBezTo>
                <a:cubicBezTo>
                  <a:pt x="1125" y="1920"/>
                  <a:pt x="1100" y="1925"/>
                  <a:pt x="1098" y="1908"/>
                </a:cubicBezTo>
                <a:cubicBezTo>
                  <a:pt x="1114" y="1894"/>
                  <a:pt x="1118" y="1870"/>
                  <a:pt x="1126" y="1849"/>
                </a:cubicBezTo>
                <a:cubicBezTo>
                  <a:pt x="1114" y="1847"/>
                  <a:pt x="1104" y="1843"/>
                  <a:pt x="1102" y="1832"/>
                </a:cubicBezTo>
                <a:cubicBezTo>
                  <a:pt x="1114" y="1831"/>
                  <a:pt x="1130" y="1834"/>
                  <a:pt x="1136" y="1828"/>
                </a:cubicBezTo>
                <a:cubicBezTo>
                  <a:pt x="1137" y="1818"/>
                  <a:pt x="1134" y="1803"/>
                  <a:pt x="1140" y="1797"/>
                </a:cubicBezTo>
                <a:cubicBezTo>
                  <a:pt x="1210" y="1808"/>
                  <a:pt x="1206" y="1745"/>
                  <a:pt x="1178" y="1725"/>
                </a:cubicBezTo>
                <a:cubicBezTo>
                  <a:pt x="1194" y="1726"/>
                  <a:pt x="1203" y="1734"/>
                  <a:pt x="1222" y="1732"/>
                </a:cubicBezTo>
                <a:cubicBezTo>
                  <a:pt x="1248" y="1725"/>
                  <a:pt x="1243" y="1695"/>
                  <a:pt x="1257" y="1670"/>
                </a:cubicBezTo>
                <a:cubicBezTo>
                  <a:pt x="1273" y="1642"/>
                  <a:pt x="1310" y="1628"/>
                  <a:pt x="1291" y="1581"/>
                </a:cubicBezTo>
                <a:cubicBezTo>
                  <a:pt x="1312" y="1557"/>
                  <a:pt x="1342" y="1542"/>
                  <a:pt x="1384" y="1539"/>
                </a:cubicBezTo>
                <a:cubicBezTo>
                  <a:pt x="1412" y="1502"/>
                  <a:pt x="1430" y="1451"/>
                  <a:pt x="1422" y="1388"/>
                </a:cubicBezTo>
                <a:cubicBezTo>
                  <a:pt x="1443" y="1347"/>
                  <a:pt x="1508" y="1309"/>
                  <a:pt x="1470" y="1250"/>
                </a:cubicBezTo>
                <a:close/>
                <a:moveTo>
                  <a:pt x="1240" y="118"/>
                </a:moveTo>
                <a:cubicBezTo>
                  <a:pt x="1240" y="121"/>
                  <a:pt x="1235" y="120"/>
                  <a:pt x="1233" y="121"/>
                </a:cubicBezTo>
                <a:cubicBezTo>
                  <a:pt x="1233" y="118"/>
                  <a:pt x="1237" y="118"/>
                  <a:pt x="1240" y="11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íŝľïḑe">
            <a:extLst>
              <a:ext uri="{FF2B5EF4-FFF2-40B4-BE49-F238E27FC236}">
                <a16:creationId xmlns:a16="http://schemas.microsoft.com/office/drawing/2014/main" id="{519C61A3-68D5-468F-9C4D-221721C21DC0}"/>
              </a:ext>
            </a:extLst>
          </p:cNvPr>
          <p:cNvSpPr/>
          <p:nvPr/>
        </p:nvSpPr>
        <p:spPr bwMode="auto">
          <a:xfrm>
            <a:off x="12829750" y="3066588"/>
            <a:ext cx="478105" cy="335036"/>
          </a:xfrm>
          <a:custGeom>
            <a:avLst/>
            <a:gdLst>
              <a:gd name="T0" fmla="*/ 59 w 289"/>
              <a:gd name="T1" fmla="*/ 79 h 203"/>
              <a:gd name="T2" fmla="*/ 0 w 289"/>
              <a:gd name="T3" fmla="*/ 52 h 203"/>
              <a:gd name="T4" fmla="*/ 17 w 289"/>
              <a:gd name="T5" fmla="*/ 86 h 203"/>
              <a:gd name="T6" fmla="*/ 107 w 289"/>
              <a:gd name="T7" fmla="*/ 138 h 203"/>
              <a:gd name="T8" fmla="*/ 90 w 289"/>
              <a:gd name="T9" fmla="*/ 165 h 203"/>
              <a:gd name="T10" fmla="*/ 145 w 289"/>
              <a:gd name="T11" fmla="*/ 179 h 203"/>
              <a:gd name="T12" fmla="*/ 200 w 289"/>
              <a:gd name="T13" fmla="*/ 155 h 203"/>
              <a:gd name="T14" fmla="*/ 241 w 289"/>
              <a:gd name="T15" fmla="*/ 193 h 203"/>
              <a:gd name="T16" fmla="*/ 289 w 289"/>
              <a:gd name="T17" fmla="*/ 203 h 203"/>
              <a:gd name="T18" fmla="*/ 245 w 289"/>
              <a:gd name="T19" fmla="*/ 148 h 203"/>
              <a:gd name="T20" fmla="*/ 251 w 289"/>
              <a:gd name="T21" fmla="*/ 127 h 203"/>
              <a:gd name="T22" fmla="*/ 214 w 289"/>
              <a:gd name="T23" fmla="*/ 93 h 203"/>
              <a:gd name="T24" fmla="*/ 59 w 289"/>
              <a:gd name="T25" fmla="*/ 7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9" h="203">
                <a:moveTo>
                  <a:pt x="59" y="79"/>
                </a:moveTo>
                <a:cubicBezTo>
                  <a:pt x="49" y="62"/>
                  <a:pt x="15" y="0"/>
                  <a:pt x="0" y="52"/>
                </a:cubicBezTo>
                <a:cubicBezTo>
                  <a:pt x="5" y="64"/>
                  <a:pt x="17" y="69"/>
                  <a:pt x="17" y="86"/>
                </a:cubicBezTo>
                <a:cubicBezTo>
                  <a:pt x="53" y="97"/>
                  <a:pt x="95" y="103"/>
                  <a:pt x="107" y="138"/>
                </a:cubicBezTo>
                <a:cubicBezTo>
                  <a:pt x="103" y="149"/>
                  <a:pt x="88" y="148"/>
                  <a:pt x="90" y="165"/>
                </a:cubicBezTo>
                <a:cubicBezTo>
                  <a:pt x="119" y="154"/>
                  <a:pt x="130" y="175"/>
                  <a:pt x="145" y="179"/>
                </a:cubicBezTo>
                <a:cubicBezTo>
                  <a:pt x="184" y="190"/>
                  <a:pt x="177" y="158"/>
                  <a:pt x="200" y="155"/>
                </a:cubicBezTo>
                <a:cubicBezTo>
                  <a:pt x="224" y="152"/>
                  <a:pt x="231" y="172"/>
                  <a:pt x="241" y="193"/>
                </a:cubicBezTo>
                <a:cubicBezTo>
                  <a:pt x="258" y="196"/>
                  <a:pt x="274" y="199"/>
                  <a:pt x="289" y="203"/>
                </a:cubicBezTo>
                <a:cubicBezTo>
                  <a:pt x="286" y="173"/>
                  <a:pt x="258" y="168"/>
                  <a:pt x="245" y="148"/>
                </a:cubicBezTo>
                <a:cubicBezTo>
                  <a:pt x="243" y="137"/>
                  <a:pt x="255" y="140"/>
                  <a:pt x="251" y="127"/>
                </a:cubicBezTo>
                <a:cubicBezTo>
                  <a:pt x="235" y="120"/>
                  <a:pt x="222" y="109"/>
                  <a:pt x="214" y="93"/>
                </a:cubicBezTo>
                <a:cubicBezTo>
                  <a:pt x="163" y="82"/>
                  <a:pt x="99" y="29"/>
                  <a:pt x="59" y="79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ṧļïḍè">
            <a:extLst>
              <a:ext uri="{FF2B5EF4-FFF2-40B4-BE49-F238E27FC236}">
                <a16:creationId xmlns:a16="http://schemas.microsoft.com/office/drawing/2014/main" id="{1A963F78-4AA3-4C56-BB67-64A506FDD7A3}"/>
              </a:ext>
            </a:extLst>
          </p:cNvPr>
          <p:cNvSpPr/>
          <p:nvPr/>
        </p:nvSpPr>
        <p:spPr bwMode="auto">
          <a:xfrm>
            <a:off x="12465738" y="3128162"/>
            <a:ext cx="119526" cy="135826"/>
          </a:xfrm>
          <a:custGeom>
            <a:avLst/>
            <a:gdLst>
              <a:gd name="T0" fmla="*/ 52 w 72"/>
              <a:gd name="T1" fmla="*/ 20 h 82"/>
              <a:gd name="T2" fmla="*/ 72 w 72"/>
              <a:gd name="T3" fmla="*/ 0 h 82"/>
              <a:gd name="T4" fmla="*/ 14 w 72"/>
              <a:gd name="T5" fmla="*/ 0 h 82"/>
              <a:gd name="T6" fmla="*/ 0 w 72"/>
              <a:gd name="T7" fmla="*/ 41 h 82"/>
              <a:gd name="T8" fmla="*/ 17 w 72"/>
              <a:gd name="T9" fmla="*/ 82 h 82"/>
              <a:gd name="T10" fmla="*/ 35 w 72"/>
              <a:gd name="T11" fmla="*/ 41 h 82"/>
              <a:gd name="T12" fmla="*/ 69 w 72"/>
              <a:gd name="T13" fmla="*/ 79 h 82"/>
              <a:gd name="T14" fmla="*/ 52 w 72"/>
              <a:gd name="T15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82">
                <a:moveTo>
                  <a:pt x="52" y="20"/>
                </a:moveTo>
                <a:cubicBezTo>
                  <a:pt x="63" y="18"/>
                  <a:pt x="70" y="11"/>
                  <a:pt x="72" y="0"/>
                </a:cubicBezTo>
                <a:cubicBezTo>
                  <a:pt x="45" y="4"/>
                  <a:pt x="37" y="13"/>
                  <a:pt x="14" y="0"/>
                </a:cubicBezTo>
                <a:cubicBezTo>
                  <a:pt x="13" y="17"/>
                  <a:pt x="4" y="27"/>
                  <a:pt x="0" y="41"/>
                </a:cubicBezTo>
                <a:cubicBezTo>
                  <a:pt x="16" y="45"/>
                  <a:pt x="4" y="76"/>
                  <a:pt x="17" y="82"/>
                </a:cubicBezTo>
                <a:cubicBezTo>
                  <a:pt x="31" y="76"/>
                  <a:pt x="21" y="47"/>
                  <a:pt x="35" y="41"/>
                </a:cubicBezTo>
                <a:cubicBezTo>
                  <a:pt x="42" y="58"/>
                  <a:pt x="44" y="80"/>
                  <a:pt x="69" y="79"/>
                </a:cubicBezTo>
                <a:cubicBezTo>
                  <a:pt x="72" y="50"/>
                  <a:pt x="56" y="42"/>
                  <a:pt x="52" y="20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iśḷiḓé">
            <a:extLst>
              <a:ext uri="{FF2B5EF4-FFF2-40B4-BE49-F238E27FC236}">
                <a16:creationId xmlns:a16="http://schemas.microsoft.com/office/drawing/2014/main" id="{B8FB9389-2260-47F4-8B7C-9E98FB41BDAD}"/>
              </a:ext>
            </a:extLst>
          </p:cNvPr>
          <p:cNvSpPr/>
          <p:nvPr/>
        </p:nvSpPr>
        <p:spPr bwMode="auto">
          <a:xfrm>
            <a:off x="13240847" y="3247688"/>
            <a:ext cx="76062" cy="48898"/>
          </a:xfrm>
          <a:custGeom>
            <a:avLst/>
            <a:gdLst>
              <a:gd name="T0" fmla="*/ 45 w 46"/>
              <a:gd name="T1" fmla="*/ 3 h 30"/>
              <a:gd name="T2" fmla="*/ 0 w 46"/>
              <a:gd name="T3" fmla="*/ 7 h 30"/>
              <a:gd name="T4" fmla="*/ 45 w 46"/>
              <a:gd name="T5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0">
                <a:moveTo>
                  <a:pt x="45" y="3"/>
                </a:moveTo>
                <a:cubicBezTo>
                  <a:pt x="39" y="0"/>
                  <a:pt x="11" y="4"/>
                  <a:pt x="0" y="7"/>
                </a:cubicBezTo>
                <a:cubicBezTo>
                  <a:pt x="4" y="27"/>
                  <a:pt x="46" y="30"/>
                  <a:pt x="45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í$líďe">
            <a:extLst>
              <a:ext uri="{FF2B5EF4-FFF2-40B4-BE49-F238E27FC236}">
                <a16:creationId xmlns:a16="http://schemas.microsoft.com/office/drawing/2014/main" id="{CB7F9BF4-C5C1-4C2D-A725-B6BA05915E58}"/>
              </a:ext>
            </a:extLst>
          </p:cNvPr>
          <p:cNvSpPr/>
          <p:nvPr/>
        </p:nvSpPr>
        <p:spPr bwMode="auto">
          <a:xfrm>
            <a:off x="12491092" y="3323750"/>
            <a:ext cx="45276" cy="32598"/>
          </a:xfrm>
          <a:custGeom>
            <a:avLst/>
            <a:gdLst>
              <a:gd name="T0" fmla="*/ 2 w 28"/>
              <a:gd name="T1" fmla="*/ 13 h 20"/>
              <a:gd name="T2" fmla="*/ 23 w 28"/>
              <a:gd name="T3" fmla="*/ 16 h 20"/>
              <a:gd name="T4" fmla="*/ 2 w 28"/>
              <a:gd name="T5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20">
                <a:moveTo>
                  <a:pt x="2" y="13"/>
                </a:moveTo>
                <a:cubicBezTo>
                  <a:pt x="3" y="20"/>
                  <a:pt x="17" y="14"/>
                  <a:pt x="23" y="16"/>
                </a:cubicBezTo>
                <a:cubicBezTo>
                  <a:pt x="28" y="4"/>
                  <a:pt x="0" y="0"/>
                  <a:pt x="2" y="1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iṡḻíḍé">
            <a:extLst>
              <a:ext uri="{FF2B5EF4-FFF2-40B4-BE49-F238E27FC236}">
                <a16:creationId xmlns:a16="http://schemas.microsoft.com/office/drawing/2014/main" id="{B846E668-142D-4D6C-97AA-F6E88853040E}"/>
              </a:ext>
            </a:extLst>
          </p:cNvPr>
          <p:cNvSpPr/>
          <p:nvPr/>
        </p:nvSpPr>
        <p:spPr bwMode="auto">
          <a:xfrm>
            <a:off x="12579832" y="3327372"/>
            <a:ext cx="90550" cy="63386"/>
          </a:xfrm>
          <a:custGeom>
            <a:avLst/>
            <a:gdLst>
              <a:gd name="T0" fmla="*/ 0 w 55"/>
              <a:gd name="T1" fmla="*/ 35 h 38"/>
              <a:gd name="T2" fmla="*/ 55 w 55"/>
              <a:gd name="T3" fmla="*/ 7 h 38"/>
              <a:gd name="T4" fmla="*/ 0 w 55"/>
              <a:gd name="T5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38">
                <a:moveTo>
                  <a:pt x="0" y="35"/>
                </a:moveTo>
                <a:cubicBezTo>
                  <a:pt x="18" y="38"/>
                  <a:pt x="40" y="18"/>
                  <a:pt x="55" y="7"/>
                </a:cubicBezTo>
                <a:cubicBezTo>
                  <a:pt x="33" y="0"/>
                  <a:pt x="9" y="18"/>
                  <a:pt x="0" y="35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$ḻidè">
            <a:extLst>
              <a:ext uri="{FF2B5EF4-FFF2-40B4-BE49-F238E27FC236}">
                <a16:creationId xmlns:a16="http://schemas.microsoft.com/office/drawing/2014/main" id="{D056A8B0-F8DF-4E14-82F0-6F733BB9A098}"/>
              </a:ext>
            </a:extLst>
          </p:cNvPr>
          <p:cNvSpPr/>
          <p:nvPr/>
        </p:nvSpPr>
        <p:spPr bwMode="auto">
          <a:xfrm>
            <a:off x="12467549" y="3356348"/>
            <a:ext cx="38032" cy="38032"/>
          </a:xfrm>
          <a:custGeom>
            <a:avLst/>
            <a:gdLst>
              <a:gd name="T0" fmla="*/ 2 w 23"/>
              <a:gd name="T1" fmla="*/ 3 h 23"/>
              <a:gd name="T2" fmla="*/ 23 w 23"/>
              <a:gd name="T3" fmla="*/ 10 h 23"/>
              <a:gd name="T4" fmla="*/ 2 w 23"/>
              <a:gd name="T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23">
                <a:moveTo>
                  <a:pt x="2" y="3"/>
                </a:moveTo>
                <a:cubicBezTo>
                  <a:pt x="0" y="15"/>
                  <a:pt x="20" y="23"/>
                  <a:pt x="23" y="10"/>
                </a:cubicBezTo>
                <a:cubicBezTo>
                  <a:pt x="17" y="7"/>
                  <a:pt x="14" y="0"/>
                  <a:pt x="2" y="3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ṣḻíḑé">
            <a:extLst>
              <a:ext uri="{FF2B5EF4-FFF2-40B4-BE49-F238E27FC236}">
                <a16:creationId xmlns:a16="http://schemas.microsoft.com/office/drawing/2014/main" id="{3AB7C8F5-0AF0-4647-8B12-9CCFFE7B33CD}"/>
              </a:ext>
            </a:extLst>
          </p:cNvPr>
          <p:cNvSpPr/>
          <p:nvPr/>
        </p:nvSpPr>
        <p:spPr bwMode="auto">
          <a:xfrm>
            <a:off x="12559910" y="3408868"/>
            <a:ext cx="852983" cy="751567"/>
          </a:xfrm>
          <a:custGeom>
            <a:avLst/>
            <a:gdLst>
              <a:gd name="T0" fmla="*/ 471 w 515"/>
              <a:gd name="T1" fmla="*/ 147 h 455"/>
              <a:gd name="T2" fmla="*/ 440 w 515"/>
              <a:gd name="T3" fmla="*/ 120 h 455"/>
              <a:gd name="T4" fmla="*/ 433 w 515"/>
              <a:gd name="T5" fmla="*/ 58 h 455"/>
              <a:gd name="T6" fmla="*/ 405 w 515"/>
              <a:gd name="T7" fmla="*/ 0 h 455"/>
              <a:gd name="T8" fmla="*/ 395 w 515"/>
              <a:gd name="T9" fmla="*/ 0 h 455"/>
              <a:gd name="T10" fmla="*/ 347 w 515"/>
              <a:gd name="T11" fmla="*/ 106 h 455"/>
              <a:gd name="T12" fmla="*/ 285 w 515"/>
              <a:gd name="T13" fmla="*/ 58 h 455"/>
              <a:gd name="T14" fmla="*/ 305 w 515"/>
              <a:gd name="T15" fmla="*/ 13 h 455"/>
              <a:gd name="T16" fmla="*/ 240 w 515"/>
              <a:gd name="T17" fmla="*/ 3 h 455"/>
              <a:gd name="T18" fmla="*/ 230 w 515"/>
              <a:gd name="T19" fmla="*/ 20 h 455"/>
              <a:gd name="T20" fmla="*/ 175 w 515"/>
              <a:gd name="T21" fmla="*/ 61 h 455"/>
              <a:gd name="T22" fmla="*/ 144 w 515"/>
              <a:gd name="T23" fmla="*/ 44 h 455"/>
              <a:gd name="T24" fmla="*/ 71 w 515"/>
              <a:gd name="T25" fmla="*/ 89 h 455"/>
              <a:gd name="T26" fmla="*/ 0 w 515"/>
              <a:gd name="T27" fmla="*/ 149 h 455"/>
              <a:gd name="T28" fmla="*/ 92 w 515"/>
              <a:gd name="T29" fmla="*/ 337 h 455"/>
              <a:gd name="T30" fmla="*/ 178 w 515"/>
              <a:gd name="T31" fmla="*/ 344 h 455"/>
              <a:gd name="T32" fmla="*/ 188 w 515"/>
              <a:gd name="T33" fmla="*/ 382 h 455"/>
              <a:gd name="T34" fmla="*/ 223 w 515"/>
              <a:gd name="T35" fmla="*/ 364 h 455"/>
              <a:gd name="T36" fmla="*/ 233 w 515"/>
              <a:gd name="T37" fmla="*/ 430 h 455"/>
              <a:gd name="T38" fmla="*/ 316 w 515"/>
              <a:gd name="T39" fmla="*/ 450 h 455"/>
              <a:gd name="T40" fmla="*/ 378 w 515"/>
              <a:gd name="T41" fmla="*/ 430 h 455"/>
              <a:gd name="T42" fmla="*/ 515 w 515"/>
              <a:gd name="T43" fmla="*/ 230 h 455"/>
              <a:gd name="T44" fmla="*/ 478 w 515"/>
              <a:gd name="T45" fmla="*/ 175 h 455"/>
              <a:gd name="T46" fmla="*/ 471 w 515"/>
              <a:gd name="T47" fmla="*/ 147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5" h="455">
                <a:moveTo>
                  <a:pt x="471" y="147"/>
                </a:moveTo>
                <a:cubicBezTo>
                  <a:pt x="462" y="136"/>
                  <a:pt x="446" y="135"/>
                  <a:pt x="440" y="120"/>
                </a:cubicBezTo>
                <a:cubicBezTo>
                  <a:pt x="432" y="103"/>
                  <a:pt x="438" y="79"/>
                  <a:pt x="433" y="58"/>
                </a:cubicBezTo>
                <a:cubicBezTo>
                  <a:pt x="404" y="54"/>
                  <a:pt x="418" y="23"/>
                  <a:pt x="405" y="0"/>
                </a:cubicBezTo>
                <a:cubicBezTo>
                  <a:pt x="402" y="0"/>
                  <a:pt x="398" y="0"/>
                  <a:pt x="395" y="0"/>
                </a:cubicBezTo>
                <a:cubicBezTo>
                  <a:pt x="371" y="27"/>
                  <a:pt x="383" y="90"/>
                  <a:pt x="347" y="106"/>
                </a:cubicBezTo>
                <a:cubicBezTo>
                  <a:pt x="326" y="90"/>
                  <a:pt x="298" y="82"/>
                  <a:pt x="285" y="58"/>
                </a:cubicBezTo>
                <a:cubicBezTo>
                  <a:pt x="296" y="47"/>
                  <a:pt x="310" y="29"/>
                  <a:pt x="305" y="13"/>
                </a:cubicBezTo>
                <a:cubicBezTo>
                  <a:pt x="279" y="22"/>
                  <a:pt x="261" y="10"/>
                  <a:pt x="240" y="3"/>
                </a:cubicBezTo>
                <a:cubicBezTo>
                  <a:pt x="232" y="4"/>
                  <a:pt x="241" y="22"/>
                  <a:pt x="230" y="20"/>
                </a:cubicBezTo>
                <a:cubicBezTo>
                  <a:pt x="199" y="8"/>
                  <a:pt x="197" y="53"/>
                  <a:pt x="175" y="61"/>
                </a:cubicBezTo>
                <a:cubicBezTo>
                  <a:pt x="165" y="55"/>
                  <a:pt x="159" y="45"/>
                  <a:pt x="144" y="44"/>
                </a:cubicBezTo>
                <a:cubicBezTo>
                  <a:pt x="109" y="49"/>
                  <a:pt x="113" y="92"/>
                  <a:pt x="71" y="89"/>
                </a:cubicBezTo>
                <a:cubicBezTo>
                  <a:pt x="66" y="127"/>
                  <a:pt x="34" y="139"/>
                  <a:pt x="0" y="149"/>
                </a:cubicBezTo>
                <a:cubicBezTo>
                  <a:pt x="26" y="214"/>
                  <a:pt x="56" y="277"/>
                  <a:pt x="92" y="337"/>
                </a:cubicBezTo>
                <a:cubicBezTo>
                  <a:pt x="122" y="330"/>
                  <a:pt x="154" y="330"/>
                  <a:pt x="178" y="344"/>
                </a:cubicBezTo>
                <a:cubicBezTo>
                  <a:pt x="180" y="358"/>
                  <a:pt x="192" y="362"/>
                  <a:pt x="188" y="382"/>
                </a:cubicBezTo>
                <a:cubicBezTo>
                  <a:pt x="205" y="381"/>
                  <a:pt x="208" y="367"/>
                  <a:pt x="223" y="364"/>
                </a:cubicBezTo>
                <a:cubicBezTo>
                  <a:pt x="221" y="395"/>
                  <a:pt x="242" y="400"/>
                  <a:pt x="233" y="430"/>
                </a:cubicBezTo>
                <a:cubicBezTo>
                  <a:pt x="257" y="455"/>
                  <a:pt x="291" y="434"/>
                  <a:pt x="316" y="450"/>
                </a:cubicBezTo>
                <a:cubicBezTo>
                  <a:pt x="331" y="438"/>
                  <a:pt x="352" y="431"/>
                  <a:pt x="378" y="430"/>
                </a:cubicBezTo>
                <a:cubicBezTo>
                  <a:pt x="420" y="359"/>
                  <a:pt x="510" y="337"/>
                  <a:pt x="515" y="230"/>
                </a:cubicBezTo>
                <a:cubicBezTo>
                  <a:pt x="507" y="210"/>
                  <a:pt x="488" y="196"/>
                  <a:pt x="478" y="175"/>
                </a:cubicBezTo>
                <a:cubicBezTo>
                  <a:pt x="474" y="168"/>
                  <a:pt x="476" y="155"/>
                  <a:pt x="471" y="147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ïśľíḑê">
            <a:extLst>
              <a:ext uri="{FF2B5EF4-FFF2-40B4-BE49-F238E27FC236}">
                <a16:creationId xmlns:a16="http://schemas.microsoft.com/office/drawing/2014/main" id="{623B8F7F-A4E6-4F76-81AD-D1202CC85F4F}"/>
              </a:ext>
            </a:extLst>
          </p:cNvPr>
          <p:cNvSpPr/>
          <p:nvPr/>
        </p:nvSpPr>
        <p:spPr bwMode="auto">
          <a:xfrm>
            <a:off x="12750066" y="3410678"/>
            <a:ext cx="23544" cy="21732"/>
          </a:xfrm>
          <a:custGeom>
            <a:avLst/>
            <a:gdLst>
              <a:gd name="T0" fmla="*/ 0 w 14"/>
              <a:gd name="T1" fmla="*/ 8 h 13"/>
              <a:gd name="T2" fmla="*/ 14 w 14"/>
              <a:gd name="T3" fmla="*/ 11 h 13"/>
              <a:gd name="T4" fmla="*/ 14 w 14"/>
              <a:gd name="T5" fmla="*/ 1 h 13"/>
              <a:gd name="T6" fmla="*/ 0 w 14"/>
              <a:gd name="T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3">
                <a:moveTo>
                  <a:pt x="0" y="8"/>
                </a:moveTo>
                <a:cubicBezTo>
                  <a:pt x="5" y="9"/>
                  <a:pt x="7" y="13"/>
                  <a:pt x="14" y="11"/>
                </a:cubicBezTo>
                <a:cubicBezTo>
                  <a:pt x="14" y="8"/>
                  <a:pt x="14" y="4"/>
                  <a:pt x="14" y="1"/>
                </a:cubicBezTo>
                <a:cubicBezTo>
                  <a:pt x="6" y="0"/>
                  <a:pt x="1" y="2"/>
                  <a:pt x="0" y="8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ṣľidé">
            <a:extLst>
              <a:ext uri="{FF2B5EF4-FFF2-40B4-BE49-F238E27FC236}">
                <a16:creationId xmlns:a16="http://schemas.microsoft.com/office/drawing/2014/main" id="{57BF99F7-0DB2-425F-9FED-7572B18772D0}"/>
              </a:ext>
            </a:extLst>
          </p:cNvPr>
          <p:cNvSpPr/>
          <p:nvPr/>
        </p:nvSpPr>
        <p:spPr bwMode="auto">
          <a:xfrm>
            <a:off x="12938410" y="4187600"/>
            <a:ext cx="106850" cy="85118"/>
          </a:xfrm>
          <a:custGeom>
            <a:avLst/>
            <a:gdLst>
              <a:gd name="T0" fmla="*/ 9 w 64"/>
              <a:gd name="T1" fmla="*/ 51 h 51"/>
              <a:gd name="T2" fmla="*/ 64 w 64"/>
              <a:gd name="T3" fmla="*/ 9 h 51"/>
              <a:gd name="T4" fmla="*/ 9 w 64"/>
              <a:gd name="T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51">
                <a:moveTo>
                  <a:pt x="9" y="51"/>
                </a:moveTo>
                <a:cubicBezTo>
                  <a:pt x="41" y="51"/>
                  <a:pt x="58" y="36"/>
                  <a:pt x="64" y="9"/>
                </a:cubicBezTo>
                <a:cubicBezTo>
                  <a:pt x="21" y="0"/>
                  <a:pt x="0" y="15"/>
                  <a:pt x="9" y="51"/>
                </a:cubicBezTo>
                <a:close/>
              </a:path>
            </a:pathLst>
          </a:custGeom>
          <a:solidFill>
            <a:srgbClr val="3649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şḷíḓe">
            <a:extLst>
              <a:ext uri="{FF2B5EF4-FFF2-40B4-BE49-F238E27FC236}">
                <a16:creationId xmlns:a16="http://schemas.microsoft.com/office/drawing/2014/main" id="{EA8BD75B-4B59-4577-8F71-F28D741936B7}"/>
              </a:ext>
            </a:extLst>
          </p:cNvPr>
          <p:cNvSpPr/>
          <p:nvPr/>
        </p:nvSpPr>
        <p:spPr bwMode="auto">
          <a:xfrm>
            <a:off x="17145372" y="3495796"/>
            <a:ext cx="432830" cy="434641"/>
          </a:xfrm>
          <a:custGeom>
            <a:avLst/>
            <a:gdLst>
              <a:gd name="T0" fmla="*/ 262 w 262"/>
              <a:gd name="T1" fmla="*/ 17 h 263"/>
              <a:gd name="T2" fmla="*/ 228 w 262"/>
              <a:gd name="T3" fmla="*/ 122 h 263"/>
              <a:gd name="T4" fmla="*/ 157 w 262"/>
              <a:gd name="T5" fmla="*/ 210 h 263"/>
              <a:gd name="T6" fmla="*/ 0 w 262"/>
              <a:gd name="T7" fmla="*/ 240 h 263"/>
              <a:gd name="T8" fmla="*/ 43 w 262"/>
              <a:gd name="T9" fmla="*/ 150 h 263"/>
              <a:gd name="T10" fmla="*/ 110 w 262"/>
              <a:gd name="T11" fmla="*/ 68 h 263"/>
              <a:gd name="T12" fmla="*/ 262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262" y="17"/>
                </a:moveTo>
                <a:cubicBezTo>
                  <a:pt x="261" y="52"/>
                  <a:pt x="245" y="88"/>
                  <a:pt x="228" y="122"/>
                </a:cubicBezTo>
                <a:cubicBezTo>
                  <a:pt x="209" y="155"/>
                  <a:pt x="188" y="187"/>
                  <a:pt x="157" y="210"/>
                </a:cubicBezTo>
                <a:cubicBezTo>
                  <a:pt x="97" y="257"/>
                  <a:pt x="39" y="263"/>
                  <a:pt x="0" y="240"/>
                </a:cubicBezTo>
                <a:cubicBezTo>
                  <a:pt x="8" y="210"/>
                  <a:pt x="24" y="179"/>
                  <a:pt x="43" y="150"/>
                </a:cubicBezTo>
                <a:cubicBezTo>
                  <a:pt x="60" y="120"/>
                  <a:pt x="83" y="92"/>
                  <a:pt x="110" y="68"/>
                </a:cubicBezTo>
                <a:cubicBezTo>
                  <a:pt x="166" y="20"/>
                  <a:pt x="221" y="0"/>
                  <a:pt x="262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išľïḓe">
            <a:extLst>
              <a:ext uri="{FF2B5EF4-FFF2-40B4-BE49-F238E27FC236}">
                <a16:creationId xmlns:a16="http://schemas.microsoft.com/office/drawing/2014/main" id="{BC05A699-2C00-4B06-88CC-D34727133EA3}"/>
              </a:ext>
            </a:extLst>
          </p:cNvPr>
          <p:cNvSpPr/>
          <p:nvPr/>
        </p:nvSpPr>
        <p:spPr bwMode="auto">
          <a:xfrm>
            <a:off x="16947973" y="3975712"/>
            <a:ext cx="488971" cy="383933"/>
          </a:xfrm>
          <a:custGeom>
            <a:avLst/>
            <a:gdLst>
              <a:gd name="T0" fmla="*/ 296 w 296"/>
              <a:gd name="T1" fmla="*/ 24 h 233"/>
              <a:gd name="T2" fmla="*/ 160 w 296"/>
              <a:gd name="T3" fmla="*/ 197 h 233"/>
              <a:gd name="T4" fmla="*/ 0 w 296"/>
              <a:gd name="T5" fmla="*/ 199 h 233"/>
              <a:gd name="T6" fmla="*/ 25 w 296"/>
              <a:gd name="T7" fmla="*/ 158 h 233"/>
              <a:gd name="T8" fmla="*/ 56 w 296"/>
              <a:gd name="T9" fmla="*/ 117 h 233"/>
              <a:gd name="T10" fmla="*/ 139 w 296"/>
              <a:gd name="T11" fmla="*/ 49 h 233"/>
              <a:gd name="T12" fmla="*/ 296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296" y="24"/>
                </a:moveTo>
                <a:cubicBezTo>
                  <a:pt x="280" y="93"/>
                  <a:pt x="222" y="159"/>
                  <a:pt x="160" y="197"/>
                </a:cubicBezTo>
                <a:cubicBezTo>
                  <a:pt x="94" y="233"/>
                  <a:pt x="33" y="228"/>
                  <a:pt x="0" y="199"/>
                </a:cubicBezTo>
                <a:cubicBezTo>
                  <a:pt x="7" y="185"/>
                  <a:pt x="15" y="171"/>
                  <a:pt x="25" y="158"/>
                </a:cubicBezTo>
                <a:cubicBezTo>
                  <a:pt x="36" y="145"/>
                  <a:pt x="45" y="130"/>
                  <a:pt x="56" y="117"/>
                </a:cubicBezTo>
                <a:cubicBezTo>
                  <a:pt x="79" y="91"/>
                  <a:pt x="107" y="68"/>
                  <a:pt x="139" y="49"/>
                </a:cubicBezTo>
                <a:cubicBezTo>
                  <a:pt x="200" y="11"/>
                  <a:pt x="257" y="0"/>
                  <a:pt x="296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îṧ1íḍe">
            <a:extLst>
              <a:ext uri="{FF2B5EF4-FFF2-40B4-BE49-F238E27FC236}">
                <a16:creationId xmlns:a16="http://schemas.microsoft.com/office/drawing/2014/main" id="{5BACE601-871C-4719-946C-D5009F9DDBA4}"/>
              </a:ext>
            </a:extLst>
          </p:cNvPr>
          <p:cNvSpPr/>
          <p:nvPr/>
        </p:nvSpPr>
        <p:spPr bwMode="auto">
          <a:xfrm>
            <a:off x="16683566" y="4424840"/>
            <a:ext cx="530625" cy="335036"/>
          </a:xfrm>
          <a:custGeom>
            <a:avLst/>
            <a:gdLst>
              <a:gd name="T0" fmla="*/ 321 w 321"/>
              <a:gd name="T1" fmla="*/ 31 h 203"/>
              <a:gd name="T2" fmla="*/ 255 w 321"/>
              <a:gd name="T3" fmla="*/ 119 h 203"/>
              <a:gd name="T4" fmla="*/ 157 w 321"/>
              <a:gd name="T5" fmla="*/ 177 h 203"/>
              <a:gd name="T6" fmla="*/ 0 w 321"/>
              <a:gd name="T7" fmla="*/ 152 h 203"/>
              <a:gd name="T8" fmla="*/ 69 w 321"/>
              <a:gd name="T9" fmla="*/ 81 h 203"/>
              <a:gd name="T10" fmla="*/ 162 w 321"/>
              <a:gd name="T11" fmla="*/ 28 h 203"/>
              <a:gd name="T12" fmla="*/ 321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321" y="31"/>
                </a:moveTo>
                <a:cubicBezTo>
                  <a:pt x="306" y="62"/>
                  <a:pt x="284" y="93"/>
                  <a:pt x="255" y="119"/>
                </a:cubicBezTo>
                <a:cubicBezTo>
                  <a:pt x="226" y="144"/>
                  <a:pt x="192" y="164"/>
                  <a:pt x="157" y="177"/>
                </a:cubicBezTo>
                <a:cubicBezTo>
                  <a:pt x="88" y="203"/>
                  <a:pt x="28" y="187"/>
                  <a:pt x="0" y="152"/>
                </a:cubicBezTo>
                <a:cubicBezTo>
                  <a:pt x="20" y="129"/>
                  <a:pt x="41" y="102"/>
                  <a:pt x="69" y="81"/>
                </a:cubicBezTo>
                <a:cubicBezTo>
                  <a:pt x="96" y="59"/>
                  <a:pt x="130" y="42"/>
                  <a:pt x="162" y="28"/>
                </a:cubicBezTo>
                <a:cubicBezTo>
                  <a:pt x="227" y="0"/>
                  <a:pt x="288" y="1"/>
                  <a:pt x="321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şļîḍé">
            <a:extLst>
              <a:ext uri="{FF2B5EF4-FFF2-40B4-BE49-F238E27FC236}">
                <a16:creationId xmlns:a16="http://schemas.microsoft.com/office/drawing/2014/main" id="{52D9BBBC-E8DF-47EE-AA82-BC4C621F1278}"/>
              </a:ext>
            </a:extLst>
          </p:cNvPr>
          <p:cNvSpPr/>
          <p:nvPr/>
        </p:nvSpPr>
        <p:spPr bwMode="auto">
          <a:xfrm>
            <a:off x="16359396" y="4812395"/>
            <a:ext cx="555979" cy="287950"/>
          </a:xfrm>
          <a:custGeom>
            <a:avLst/>
            <a:gdLst>
              <a:gd name="T0" fmla="*/ 337 w 337"/>
              <a:gd name="T1" fmla="*/ 47 h 174"/>
              <a:gd name="T2" fmla="*/ 256 w 337"/>
              <a:gd name="T3" fmla="*/ 122 h 174"/>
              <a:gd name="T4" fmla="*/ 205 w 337"/>
              <a:gd name="T5" fmla="*/ 148 h 174"/>
              <a:gd name="T6" fmla="*/ 149 w 337"/>
              <a:gd name="T7" fmla="*/ 162 h 174"/>
              <a:gd name="T8" fmla="*/ 0 w 337"/>
              <a:gd name="T9" fmla="*/ 112 h 174"/>
              <a:gd name="T10" fmla="*/ 80 w 337"/>
              <a:gd name="T11" fmla="*/ 53 h 174"/>
              <a:gd name="T12" fmla="*/ 129 w 337"/>
              <a:gd name="T13" fmla="*/ 32 h 174"/>
              <a:gd name="T14" fmla="*/ 180 w 337"/>
              <a:gd name="T15" fmla="*/ 16 h 174"/>
              <a:gd name="T16" fmla="*/ 337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337" y="47"/>
                </a:moveTo>
                <a:cubicBezTo>
                  <a:pt x="316" y="75"/>
                  <a:pt x="288" y="101"/>
                  <a:pt x="256" y="122"/>
                </a:cubicBezTo>
                <a:cubicBezTo>
                  <a:pt x="241" y="133"/>
                  <a:pt x="223" y="141"/>
                  <a:pt x="205" y="148"/>
                </a:cubicBezTo>
                <a:cubicBezTo>
                  <a:pt x="187" y="154"/>
                  <a:pt x="168" y="159"/>
                  <a:pt x="149" y="162"/>
                </a:cubicBezTo>
                <a:cubicBezTo>
                  <a:pt x="75" y="174"/>
                  <a:pt x="22" y="151"/>
                  <a:pt x="0" y="112"/>
                </a:cubicBezTo>
                <a:cubicBezTo>
                  <a:pt x="21" y="89"/>
                  <a:pt x="48" y="69"/>
                  <a:pt x="80" y="53"/>
                </a:cubicBezTo>
                <a:cubicBezTo>
                  <a:pt x="95" y="45"/>
                  <a:pt x="112" y="38"/>
                  <a:pt x="129" y="32"/>
                </a:cubicBezTo>
                <a:cubicBezTo>
                  <a:pt x="145" y="26"/>
                  <a:pt x="162" y="20"/>
                  <a:pt x="180" y="16"/>
                </a:cubicBezTo>
                <a:cubicBezTo>
                  <a:pt x="250" y="0"/>
                  <a:pt x="310" y="12"/>
                  <a:pt x="337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îŝḻiḍê">
            <a:extLst>
              <a:ext uri="{FF2B5EF4-FFF2-40B4-BE49-F238E27FC236}">
                <a16:creationId xmlns:a16="http://schemas.microsoft.com/office/drawing/2014/main" id="{75CF6FAB-EE12-44F1-AA0A-4A2CA18C61E7}"/>
              </a:ext>
            </a:extLst>
          </p:cNvPr>
          <p:cNvSpPr/>
          <p:nvPr/>
        </p:nvSpPr>
        <p:spPr bwMode="auto">
          <a:xfrm>
            <a:off x="15980897" y="5147431"/>
            <a:ext cx="570467" cy="235430"/>
          </a:xfrm>
          <a:custGeom>
            <a:avLst/>
            <a:gdLst>
              <a:gd name="T0" fmla="*/ 345 w 345"/>
              <a:gd name="T1" fmla="*/ 61 h 142"/>
              <a:gd name="T2" fmla="*/ 251 w 345"/>
              <a:gd name="T3" fmla="*/ 120 h 142"/>
              <a:gd name="T4" fmla="*/ 197 w 345"/>
              <a:gd name="T5" fmla="*/ 138 h 142"/>
              <a:gd name="T6" fmla="*/ 140 w 345"/>
              <a:gd name="T7" fmla="*/ 142 h 142"/>
              <a:gd name="T8" fmla="*/ 0 w 345"/>
              <a:gd name="T9" fmla="*/ 66 h 142"/>
              <a:gd name="T10" fmla="*/ 90 w 345"/>
              <a:gd name="T11" fmla="*/ 23 h 142"/>
              <a:gd name="T12" fmla="*/ 194 w 345"/>
              <a:gd name="T13" fmla="*/ 3 h 142"/>
              <a:gd name="T14" fmla="*/ 345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345" y="61"/>
                </a:moveTo>
                <a:cubicBezTo>
                  <a:pt x="319" y="84"/>
                  <a:pt x="287" y="105"/>
                  <a:pt x="251" y="120"/>
                </a:cubicBezTo>
                <a:cubicBezTo>
                  <a:pt x="234" y="127"/>
                  <a:pt x="215" y="133"/>
                  <a:pt x="197" y="138"/>
                </a:cubicBezTo>
                <a:cubicBezTo>
                  <a:pt x="178" y="141"/>
                  <a:pt x="159" y="142"/>
                  <a:pt x="140" y="142"/>
                </a:cubicBezTo>
                <a:cubicBezTo>
                  <a:pt x="64" y="140"/>
                  <a:pt x="15" y="108"/>
                  <a:pt x="0" y="66"/>
                </a:cubicBezTo>
                <a:cubicBezTo>
                  <a:pt x="26" y="47"/>
                  <a:pt x="56" y="33"/>
                  <a:pt x="90" y="23"/>
                </a:cubicBezTo>
                <a:cubicBezTo>
                  <a:pt x="124" y="13"/>
                  <a:pt x="158" y="4"/>
                  <a:pt x="194" y="3"/>
                </a:cubicBezTo>
                <a:cubicBezTo>
                  <a:pt x="267" y="0"/>
                  <a:pt x="324" y="22"/>
                  <a:pt x="345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iŝlíḍe">
            <a:extLst>
              <a:ext uri="{FF2B5EF4-FFF2-40B4-BE49-F238E27FC236}">
                <a16:creationId xmlns:a16="http://schemas.microsoft.com/office/drawing/2014/main" id="{C956DDD3-E36A-4114-B53F-B8B7846DFE2B}"/>
              </a:ext>
            </a:extLst>
          </p:cNvPr>
          <p:cNvSpPr/>
          <p:nvPr/>
        </p:nvSpPr>
        <p:spPr bwMode="auto">
          <a:xfrm>
            <a:off x="15567988" y="5391916"/>
            <a:ext cx="563223" cy="233620"/>
          </a:xfrm>
          <a:custGeom>
            <a:avLst/>
            <a:gdLst>
              <a:gd name="T0" fmla="*/ 340 w 340"/>
              <a:gd name="T1" fmla="*/ 88 h 141"/>
              <a:gd name="T2" fmla="*/ 238 w 340"/>
              <a:gd name="T3" fmla="*/ 130 h 141"/>
              <a:gd name="T4" fmla="*/ 124 w 340"/>
              <a:gd name="T5" fmla="*/ 134 h 141"/>
              <a:gd name="T6" fmla="*/ 0 w 340"/>
              <a:gd name="T7" fmla="*/ 34 h 141"/>
              <a:gd name="T8" fmla="*/ 95 w 340"/>
              <a:gd name="T9" fmla="*/ 7 h 141"/>
              <a:gd name="T10" fmla="*/ 202 w 340"/>
              <a:gd name="T11" fmla="*/ 6 h 141"/>
              <a:gd name="T12" fmla="*/ 340 w 340"/>
              <a:gd name="T13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141">
                <a:moveTo>
                  <a:pt x="340" y="88"/>
                </a:moveTo>
                <a:cubicBezTo>
                  <a:pt x="312" y="110"/>
                  <a:pt x="275" y="122"/>
                  <a:pt x="238" y="130"/>
                </a:cubicBezTo>
                <a:cubicBezTo>
                  <a:pt x="200" y="138"/>
                  <a:pt x="161" y="141"/>
                  <a:pt x="124" y="134"/>
                </a:cubicBezTo>
                <a:cubicBezTo>
                  <a:pt x="50" y="118"/>
                  <a:pt x="7" y="78"/>
                  <a:pt x="0" y="34"/>
                </a:cubicBezTo>
                <a:cubicBezTo>
                  <a:pt x="28" y="20"/>
                  <a:pt x="61" y="13"/>
                  <a:pt x="95" y="7"/>
                </a:cubicBezTo>
                <a:cubicBezTo>
                  <a:pt x="129" y="1"/>
                  <a:pt x="166" y="0"/>
                  <a:pt x="202" y="6"/>
                </a:cubicBezTo>
                <a:cubicBezTo>
                  <a:pt x="275" y="17"/>
                  <a:pt x="325" y="44"/>
                  <a:pt x="340" y="8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ṡḻîḋê">
            <a:extLst>
              <a:ext uri="{FF2B5EF4-FFF2-40B4-BE49-F238E27FC236}">
                <a16:creationId xmlns:a16="http://schemas.microsoft.com/office/drawing/2014/main" id="{AE61D0F9-6A9F-499D-BCEC-15AD8466F9D5}"/>
              </a:ext>
            </a:extLst>
          </p:cNvPr>
          <p:cNvSpPr/>
          <p:nvPr/>
        </p:nvSpPr>
        <p:spPr bwMode="auto">
          <a:xfrm>
            <a:off x="15126103" y="5547663"/>
            <a:ext cx="537869" cy="255352"/>
          </a:xfrm>
          <a:custGeom>
            <a:avLst/>
            <a:gdLst>
              <a:gd name="T0" fmla="*/ 325 w 325"/>
              <a:gd name="T1" fmla="*/ 122 h 154"/>
              <a:gd name="T2" fmla="*/ 105 w 325"/>
              <a:gd name="T3" fmla="*/ 130 h 154"/>
              <a:gd name="T4" fmla="*/ 26 w 325"/>
              <a:gd name="T5" fmla="*/ 77 h 154"/>
              <a:gd name="T6" fmla="*/ 0 w 325"/>
              <a:gd name="T7" fmla="*/ 11 h 154"/>
              <a:gd name="T8" fmla="*/ 48 w 325"/>
              <a:gd name="T9" fmla="*/ 4 h 154"/>
              <a:gd name="T10" fmla="*/ 98 w 325"/>
              <a:gd name="T11" fmla="*/ 0 h 154"/>
              <a:gd name="T12" fmla="*/ 204 w 325"/>
              <a:gd name="T13" fmla="*/ 19 h 154"/>
              <a:gd name="T14" fmla="*/ 325 w 325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154">
                <a:moveTo>
                  <a:pt x="325" y="122"/>
                </a:moveTo>
                <a:cubicBezTo>
                  <a:pt x="262" y="154"/>
                  <a:pt x="175" y="154"/>
                  <a:pt x="105" y="130"/>
                </a:cubicBezTo>
                <a:cubicBezTo>
                  <a:pt x="70" y="119"/>
                  <a:pt x="43" y="99"/>
                  <a:pt x="26" y="77"/>
                </a:cubicBezTo>
                <a:cubicBezTo>
                  <a:pt x="8" y="56"/>
                  <a:pt x="0" y="33"/>
                  <a:pt x="0" y="11"/>
                </a:cubicBezTo>
                <a:cubicBezTo>
                  <a:pt x="15" y="7"/>
                  <a:pt x="31" y="5"/>
                  <a:pt x="48" y="4"/>
                </a:cubicBezTo>
                <a:cubicBezTo>
                  <a:pt x="64" y="1"/>
                  <a:pt x="81" y="0"/>
                  <a:pt x="98" y="0"/>
                </a:cubicBezTo>
                <a:cubicBezTo>
                  <a:pt x="133" y="1"/>
                  <a:pt x="169" y="7"/>
                  <a:pt x="204" y="19"/>
                </a:cubicBezTo>
                <a:cubicBezTo>
                  <a:pt x="273" y="40"/>
                  <a:pt x="318" y="77"/>
                  <a:pt x="325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šľiďé">
            <a:extLst>
              <a:ext uri="{FF2B5EF4-FFF2-40B4-BE49-F238E27FC236}">
                <a16:creationId xmlns:a16="http://schemas.microsoft.com/office/drawing/2014/main" id="{E8523122-8187-4024-A7B9-9397286FB9BF}"/>
              </a:ext>
            </a:extLst>
          </p:cNvPr>
          <p:cNvSpPr/>
          <p:nvPr/>
        </p:nvSpPr>
        <p:spPr bwMode="auto">
          <a:xfrm>
            <a:off x="14658864" y="5600182"/>
            <a:ext cx="512515" cy="297005"/>
          </a:xfrm>
          <a:custGeom>
            <a:avLst/>
            <a:gdLst>
              <a:gd name="T0" fmla="*/ 309 w 310"/>
              <a:gd name="T1" fmla="*/ 169 h 179"/>
              <a:gd name="T2" fmla="*/ 199 w 310"/>
              <a:gd name="T3" fmla="*/ 175 h 179"/>
              <a:gd name="T4" fmla="*/ 91 w 310"/>
              <a:gd name="T5" fmla="*/ 137 h 179"/>
              <a:gd name="T6" fmla="*/ 8 w 310"/>
              <a:gd name="T7" fmla="*/ 4 h 179"/>
              <a:gd name="T8" fmla="*/ 106 w 310"/>
              <a:gd name="T9" fmla="*/ 9 h 179"/>
              <a:gd name="T10" fmla="*/ 207 w 310"/>
              <a:gd name="T11" fmla="*/ 45 h 179"/>
              <a:gd name="T12" fmla="*/ 309 w 310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179">
                <a:moveTo>
                  <a:pt x="309" y="169"/>
                </a:moveTo>
                <a:cubicBezTo>
                  <a:pt x="275" y="177"/>
                  <a:pt x="236" y="179"/>
                  <a:pt x="199" y="175"/>
                </a:cubicBezTo>
                <a:cubicBezTo>
                  <a:pt x="161" y="170"/>
                  <a:pt x="123" y="156"/>
                  <a:pt x="91" y="137"/>
                </a:cubicBezTo>
                <a:cubicBezTo>
                  <a:pt x="26" y="100"/>
                  <a:pt x="0" y="48"/>
                  <a:pt x="8" y="4"/>
                </a:cubicBezTo>
                <a:cubicBezTo>
                  <a:pt x="39" y="0"/>
                  <a:pt x="72" y="1"/>
                  <a:pt x="106" y="9"/>
                </a:cubicBezTo>
                <a:cubicBezTo>
                  <a:pt x="141" y="16"/>
                  <a:pt x="175" y="31"/>
                  <a:pt x="207" y="45"/>
                </a:cubicBezTo>
                <a:cubicBezTo>
                  <a:pt x="271" y="77"/>
                  <a:pt x="310" y="124"/>
                  <a:pt x="309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îṩlíḍe">
            <a:extLst>
              <a:ext uri="{FF2B5EF4-FFF2-40B4-BE49-F238E27FC236}">
                <a16:creationId xmlns:a16="http://schemas.microsoft.com/office/drawing/2014/main" id="{A78BCD71-E346-48DC-A9C6-DD8E56D97818}"/>
              </a:ext>
            </a:extLst>
          </p:cNvPr>
          <p:cNvSpPr/>
          <p:nvPr/>
        </p:nvSpPr>
        <p:spPr bwMode="auto">
          <a:xfrm>
            <a:off x="16931673" y="3403434"/>
            <a:ext cx="249919" cy="487161"/>
          </a:xfrm>
          <a:custGeom>
            <a:avLst/>
            <a:gdLst>
              <a:gd name="T0" fmla="*/ 127 w 151"/>
              <a:gd name="T1" fmla="*/ 295 h 295"/>
              <a:gd name="T2" fmla="*/ 23 w 151"/>
              <a:gd name="T3" fmla="*/ 181 h 295"/>
              <a:gd name="T4" fmla="*/ 3 w 151"/>
              <a:gd name="T5" fmla="*/ 87 h 295"/>
              <a:gd name="T6" fmla="*/ 13 w 151"/>
              <a:gd name="T7" fmla="*/ 0 h 295"/>
              <a:gd name="T8" fmla="*/ 131 w 151"/>
              <a:gd name="T9" fmla="*/ 98 h 295"/>
              <a:gd name="T10" fmla="*/ 151 w 151"/>
              <a:gd name="T11" fmla="*/ 200 h 295"/>
              <a:gd name="T12" fmla="*/ 127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127" y="295"/>
                </a:moveTo>
                <a:cubicBezTo>
                  <a:pt x="83" y="287"/>
                  <a:pt x="44" y="243"/>
                  <a:pt x="23" y="181"/>
                </a:cubicBezTo>
                <a:cubicBezTo>
                  <a:pt x="13" y="150"/>
                  <a:pt x="3" y="117"/>
                  <a:pt x="3" y="87"/>
                </a:cubicBezTo>
                <a:cubicBezTo>
                  <a:pt x="0" y="55"/>
                  <a:pt x="7" y="27"/>
                  <a:pt x="13" y="0"/>
                </a:cubicBezTo>
                <a:cubicBezTo>
                  <a:pt x="57" y="1"/>
                  <a:pt x="107" y="34"/>
                  <a:pt x="131" y="98"/>
                </a:cubicBezTo>
                <a:cubicBezTo>
                  <a:pt x="144" y="130"/>
                  <a:pt x="151" y="165"/>
                  <a:pt x="151" y="200"/>
                </a:cubicBezTo>
                <a:cubicBezTo>
                  <a:pt x="150" y="234"/>
                  <a:pt x="140" y="267"/>
                  <a:pt x="127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sļiḑe">
            <a:extLst>
              <a:ext uri="{FF2B5EF4-FFF2-40B4-BE49-F238E27FC236}">
                <a16:creationId xmlns:a16="http://schemas.microsoft.com/office/drawing/2014/main" id="{EE70D929-79F9-4739-A3B7-AC077258546F}"/>
              </a:ext>
            </a:extLst>
          </p:cNvPr>
          <p:cNvSpPr/>
          <p:nvPr/>
        </p:nvSpPr>
        <p:spPr bwMode="auto">
          <a:xfrm>
            <a:off x="16781360" y="3787367"/>
            <a:ext cx="239052" cy="514325"/>
          </a:xfrm>
          <a:custGeom>
            <a:avLst/>
            <a:gdLst>
              <a:gd name="T0" fmla="*/ 137 w 144"/>
              <a:gd name="T1" fmla="*/ 118 h 311"/>
              <a:gd name="T2" fmla="*/ 137 w 144"/>
              <a:gd name="T3" fmla="*/ 221 h 311"/>
              <a:gd name="T4" fmla="*/ 123 w 144"/>
              <a:gd name="T5" fmla="*/ 270 h 311"/>
              <a:gd name="T6" fmla="*/ 98 w 144"/>
              <a:gd name="T7" fmla="*/ 311 h 311"/>
              <a:gd name="T8" fmla="*/ 15 w 144"/>
              <a:gd name="T9" fmla="*/ 181 h 311"/>
              <a:gd name="T10" fmla="*/ 36 w 144"/>
              <a:gd name="T11" fmla="*/ 0 h 311"/>
              <a:gd name="T12" fmla="*/ 13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137" y="118"/>
                </a:moveTo>
                <a:cubicBezTo>
                  <a:pt x="144" y="151"/>
                  <a:pt x="144" y="187"/>
                  <a:pt x="137" y="221"/>
                </a:cubicBezTo>
                <a:cubicBezTo>
                  <a:pt x="134" y="238"/>
                  <a:pt x="130" y="255"/>
                  <a:pt x="123" y="270"/>
                </a:cubicBezTo>
                <a:cubicBezTo>
                  <a:pt x="116" y="285"/>
                  <a:pt x="108" y="299"/>
                  <a:pt x="98" y="311"/>
                </a:cubicBezTo>
                <a:cubicBezTo>
                  <a:pt x="56" y="295"/>
                  <a:pt x="27" y="247"/>
                  <a:pt x="15" y="181"/>
                </a:cubicBezTo>
                <a:cubicBezTo>
                  <a:pt x="0" y="113"/>
                  <a:pt x="15" y="50"/>
                  <a:pt x="36" y="0"/>
                </a:cubicBezTo>
                <a:cubicBezTo>
                  <a:pt x="79" y="9"/>
                  <a:pt x="122" y="50"/>
                  <a:pt x="13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íšľîḓe">
            <a:extLst>
              <a:ext uri="{FF2B5EF4-FFF2-40B4-BE49-F238E27FC236}">
                <a16:creationId xmlns:a16="http://schemas.microsoft.com/office/drawing/2014/main" id="{EC4438EB-80F4-4BE7-B3A5-7D6FE868465F}"/>
              </a:ext>
            </a:extLst>
          </p:cNvPr>
          <p:cNvSpPr/>
          <p:nvPr/>
        </p:nvSpPr>
        <p:spPr bwMode="auto">
          <a:xfrm>
            <a:off x="16578528" y="4149568"/>
            <a:ext cx="224564" cy="525191"/>
          </a:xfrm>
          <a:custGeom>
            <a:avLst/>
            <a:gdLst>
              <a:gd name="T0" fmla="*/ 133 w 136"/>
              <a:gd name="T1" fmla="*/ 133 h 317"/>
              <a:gd name="T2" fmla="*/ 115 w 136"/>
              <a:gd name="T3" fmla="*/ 234 h 317"/>
              <a:gd name="T4" fmla="*/ 62 w 136"/>
              <a:gd name="T5" fmla="*/ 317 h 317"/>
              <a:gd name="T6" fmla="*/ 1 w 136"/>
              <a:gd name="T7" fmla="*/ 173 h 317"/>
              <a:gd name="T8" fmla="*/ 16 w 136"/>
              <a:gd name="T9" fmla="*/ 79 h 317"/>
              <a:gd name="T10" fmla="*/ 53 w 136"/>
              <a:gd name="T11" fmla="*/ 0 h 317"/>
              <a:gd name="T12" fmla="*/ 13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133" y="133"/>
                </a:moveTo>
                <a:cubicBezTo>
                  <a:pt x="136" y="168"/>
                  <a:pt x="127" y="202"/>
                  <a:pt x="115" y="234"/>
                </a:cubicBezTo>
                <a:cubicBezTo>
                  <a:pt x="102" y="266"/>
                  <a:pt x="86" y="297"/>
                  <a:pt x="62" y="317"/>
                </a:cubicBezTo>
                <a:cubicBezTo>
                  <a:pt x="23" y="294"/>
                  <a:pt x="3" y="242"/>
                  <a:pt x="1" y="173"/>
                </a:cubicBezTo>
                <a:cubicBezTo>
                  <a:pt x="0" y="140"/>
                  <a:pt x="6" y="107"/>
                  <a:pt x="16" y="79"/>
                </a:cubicBezTo>
                <a:cubicBezTo>
                  <a:pt x="25" y="49"/>
                  <a:pt x="37" y="21"/>
                  <a:pt x="53" y="0"/>
                </a:cubicBezTo>
                <a:cubicBezTo>
                  <a:pt x="95" y="16"/>
                  <a:pt x="128" y="63"/>
                  <a:pt x="13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sliḓe">
            <a:extLst>
              <a:ext uri="{FF2B5EF4-FFF2-40B4-BE49-F238E27FC236}">
                <a16:creationId xmlns:a16="http://schemas.microsoft.com/office/drawing/2014/main" id="{A749CCB3-7D3B-4258-A2AE-4C2D15ABBCC5}"/>
              </a:ext>
            </a:extLst>
          </p:cNvPr>
          <p:cNvSpPr/>
          <p:nvPr/>
        </p:nvSpPr>
        <p:spPr bwMode="auto">
          <a:xfrm>
            <a:off x="16277901" y="4475549"/>
            <a:ext cx="257163" cy="519759"/>
          </a:xfrm>
          <a:custGeom>
            <a:avLst/>
            <a:gdLst>
              <a:gd name="T0" fmla="*/ 149 w 156"/>
              <a:gd name="T1" fmla="*/ 144 h 315"/>
              <a:gd name="T2" fmla="*/ 138 w 156"/>
              <a:gd name="T3" fmla="*/ 196 h 315"/>
              <a:gd name="T4" fmla="*/ 114 w 156"/>
              <a:gd name="T5" fmla="*/ 242 h 315"/>
              <a:gd name="T6" fmla="*/ 48 w 156"/>
              <a:gd name="T7" fmla="*/ 315 h 315"/>
              <a:gd name="T8" fmla="*/ 12 w 156"/>
              <a:gd name="T9" fmla="*/ 162 h 315"/>
              <a:gd name="T10" fmla="*/ 24 w 156"/>
              <a:gd name="T11" fmla="*/ 115 h 315"/>
              <a:gd name="T12" fmla="*/ 43 w 156"/>
              <a:gd name="T13" fmla="*/ 71 h 315"/>
              <a:gd name="T14" fmla="*/ 94 w 156"/>
              <a:gd name="T15" fmla="*/ 0 h 315"/>
              <a:gd name="T16" fmla="*/ 149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149" y="144"/>
                </a:moveTo>
                <a:cubicBezTo>
                  <a:pt x="147" y="162"/>
                  <a:pt x="143" y="179"/>
                  <a:pt x="138" y="196"/>
                </a:cubicBezTo>
                <a:cubicBezTo>
                  <a:pt x="131" y="212"/>
                  <a:pt x="123" y="227"/>
                  <a:pt x="114" y="242"/>
                </a:cubicBezTo>
                <a:cubicBezTo>
                  <a:pt x="96" y="271"/>
                  <a:pt x="73" y="296"/>
                  <a:pt x="48" y="315"/>
                </a:cubicBezTo>
                <a:cubicBezTo>
                  <a:pt x="14" y="286"/>
                  <a:pt x="0" y="228"/>
                  <a:pt x="12" y="162"/>
                </a:cubicBezTo>
                <a:cubicBezTo>
                  <a:pt x="15" y="145"/>
                  <a:pt x="19" y="130"/>
                  <a:pt x="24" y="115"/>
                </a:cubicBezTo>
                <a:cubicBezTo>
                  <a:pt x="30" y="100"/>
                  <a:pt x="37" y="85"/>
                  <a:pt x="43" y="71"/>
                </a:cubicBezTo>
                <a:cubicBezTo>
                  <a:pt x="56" y="42"/>
                  <a:pt x="73" y="18"/>
                  <a:pt x="94" y="0"/>
                </a:cubicBezTo>
                <a:cubicBezTo>
                  <a:pt x="132" y="23"/>
                  <a:pt x="156" y="75"/>
                  <a:pt x="149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Sļïḋé">
            <a:extLst>
              <a:ext uri="{FF2B5EF4-FFF2-40B4-BE49-F238E27FC236}">
                <a16:creationId xmlns:a16="http://schemas.microsoft.com/office/drawing/2014/main" id="{1F82CEC9-79D8-46EA-89D9-079F365F196B}"/>
              </a:ext>
            </a:extLst>
          </p:cNvPr>
          <p:cNvSpPr/>
          <p:nvPr/>
        </p:nvSpPr>
        <p:spPr bwMode="auto">
          <a:xfrm>
            <a:off x="15928377" y="4758065"/>
            <a:ext cx="298816" cy="496215"/>
          </a:xfrm>
          <a:custGeom>
            <a:avLst/>
            <a:gdLst>
              <a:gd name="T0" fmla="*/ 160 w 181"/>
              <a:gd name="T1" fmla="*/ 150 h 300"/>
              <a:gd name="T2" fmla="*/ 110 w 181"/>
              <a:gd name="T3" fmla="*/ 241 h 300"/>
              <a:gd name="T4" fmla="*/ 31 w 181"/>
              <a:gd name="T5" fmla="*/ 300 h 300"/>
              <a:gd name="T6" fmla="*/ 23 w 181"/>
              <a:gd name="T7" fmla="*/ 145 h 300"/>
              <a:gd name="T8" fmla="*/ 44 w 181"/>
              <a:gd name="T9" fmla="*/ 101 h 300"/>
              <a:gd name="T10" fmla="*/ 68 w 181"/>
              <a:gd name="T11" fmla="*/ 60 h 300"/>
              <a:gd name="T12" fmla="*/ 132 w 181"/>
              <a:gd name="T13" fmla="*/ 0 h 300"/>
              <a:gd name="T14" fmla="*/ 160 w 181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300">
                <a:moveTo>
                  <a:pt x="160" y="150"/>
                </a:moveTo>
                <a:cubicBezTo>
                  <a:pt x="150" y="183"/>
                  <a:pt x="134" y="217"/>
                  <a:pt x="110" y="241"/>
                </a:cubicBezTo>
                <a:cubicBezTo>
                  <a:pt x="87" y="266"/>
                  <a:pt x="59" y="287"/>
                  <a:pt x="31" y="300"/>
                </a:cubicBezTo>
                <a:cubicBezTo>
                  <a:pt x="3" y="266"/>
                  <a:pt x="0" y="207"/>
                  <a:pt x="23" y="145"/>
                </a:cubicBezTo>
                <a:cubicBezTo>
                  <a:pt x="29" y="129"/>
                  <a:pt x="36" y="115"/>
                  <a:pt x="44" y="101"/>
                </a:cubicBezTo>
                <a:cubicBezTo>
                  <a:pt x="51" y="86"/>
                  <a:pt x="59" y="72"/>
                  <a:pt x="68" y="60"/>
                </a:cubicBezTo>
                <a:cubicBezTo>
                  <a:pt x="87" y="34"/>
                  <a:pt x="108" y="14"/>
                  <a:pt x="132" y="0"/>
                </a:cubicBezTo>
                <a:cubicBezTo>
                  <a:pt x="166" y="30"/>
                  <a:pt x="181" y="84"/>
                  <a:pt x="16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íṩḷiḑê">
            <a:extLst>
              <a:ext uri="{FF2B5EF4-FFF2-40B4-BE49-F238E27FC236}">
                <a16:creationId xmlns:a16="http://schemas.microsoft.com/office/drawing/2014/main" id="{658923FB-25A2-4D00-A46C-3B16C84138AD}"/>
              </a:ext>
            </a:extLst>
          </p:cNvPr>
          <p:cNvSpPr/>
          <p:nvPr/>
        </p:nvSpPr>
        <p:spPr bwMode="auto">
          <a:xfrm>
            <a:off x="15529956" y="4984441"/>
            <a:ext cx="344091" cy="461806"/>
          </a:xfrm>
          <a:custGeom>
            <a:avLst/>
            <a:gdLst>
              <a:gd name="T0" fmla="*/ 175 w 208"/>
              <a:gd name="T1" fmla="*/ 154 h 279"/>
              <a:gd name="T2" fmla="*/ 110 w 208"/>
              <a:gd name="T3" fmla="*/ 235 h 279"/>
              <a:gd name="T4" fmla="*/ 22 w 208"/>
              <a:gd name="T5" fmla="*/ 279 h 279"/>
              <a:gd name="T6" fmla="*/ 41 w 208"/>
              <a:gd name="T7" fmla="*/ 126 h 279"/>
              <a:gd name="T8" fmla="*/ 100 w 208"/>
              <a:gd name="T9" fmla="*/ 48 h 279"/>
              <a:gd name="T10" fmla="*/ 172 w 208"/>
              <a:gd name="T11" fmla="*/ 0 h 279"/>
              <a:gd name="T12" fmla="*/ 175 w 208"/>
              <a:gd name="T13" fmla="*/ 15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279">
                <a:moveTo>
                  <a:pt x="175" y="154"/>
                </a:moveTo>
                <a:cubicBezTo>
                  <a:pt x="159" y="184"/>
                  <a:pt x="136" y="212"/>
                  <a:pt x="110" y="235"/>
                </a:cubicBezTo>
                <a:cubicBezTo>
                  <a:pt x="83" y="257"/>
                  <a:pt x="52" y="270"/>
                  <a:pt x="22" y="279"/>
                </a:cubicBezTo>
                <a:cubicBezTo>
                  <a:pt x="0" y="240"/>
                  <a:pt x="7" y="181"/>
                  <a:pt x="41" y="126"/>
                </a:cubicBezTo>
                <a:cubicBezTo>
                  <a:pt x="57" y="97"/>
                  <a:pt x="77" y="69"/>
                  <a:pt x="100" y="48"/>
                </a:cubicBezTo>
                <a:cubicBezTo>
                  <a:pt x="122" y="27"/>
                  <a:pt x="148" y="13"/>
                  <a:pt x="172" y="0"/>
                </a:cubicBezTo>
                <a:cubicBezTo>
                  <a:pt x="200" y="34"/>
                  <a:pt x="208" y="94"/>
                  <a:pt x="17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ṧliḍè">
            <a:extLst>
              <a:ext uri="{FF2B5EF4-FFF2-40B4-BE49-F238E27FC236}">
                <a16:creationId xmlns:a16="http://schemas.microsoft.com/office/drawing/2014/main" id="{0831DF9F-AE6B-4F86-8CBB-17F1518F68A3}"/>
              </a:ext>
            </a:extLst>
          </p:cNvPr>
          <p:cNvSpPr/>
          <p:nvPr/>
        </p:nvSpPr>
        <p:spPr bwMode="auto">
          <a:xfrm>
            <a:off x="15113425" y="5149242"/>
            <a:ext cx="371256" cy="412909"/>
          </a:xfrm>
          <a:custGeom>
            <a:avLst/>
            <a:gdLst>
              <a:gd name="T0" fmla="*/ 180 w 225"/>
              <a:gd name="T1" fmla="*/ 154 h 250"/>
              <a:gd name="T2" fmla="*/ 101 w 225"/>
              <a:gd name="T3" fmla="*/ 220 h 250"/>
              <a:gd name="T4" fmla="*/ 55 w 225"/>
              <a:gd name="T5" fmla="*/ 242 h 250"/>
              <a:gd name="T6" fmla="*/ 7 w 225"/>
              <a:gd name="T7" fmla="*/ 250 h 250"/>
              <a:gd name="T8" fmla="*/ 8 w 225"/>
              <a:gd name="T9" fmla="*/ 179 h 250"/>
              <a:gd name="T10" fmla="*/ 52 w 225"/>
              <a:gd name="T11" fmla="*/ 101 h 250"/>
              <a:gd name="T12" fmla="*/ 204 w 225"/>
              <a:gd name="T13" fmla="*/ 0 h 250"/>
              <a:gd name="T14" fmla="*/ 180 w 225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250">
                <a:moveTo>
                  <a:pt x="180" y="154"/>
                </a:moveTo>
                <a:cubicBezTo>
                  <a:pt x="159" y="181"/>
                  <a:pt x="131" y="203"/>
                  <a:pt x="101" y="220"/>
                </a:cubicBezTo>
                <a:cubicBezTo>
                  <a:pt x="86" y="229"/>
                  <a:pt x="71" y="236"/>
                  <a:pt x="55" y="242"/>
                </a:cubicBezTo>
                <a:cubicBezTo>
                  <a:pt x="39" y="246"/>
                  <a:pt x="23" y="249"/>
                  <a:pt x="7" y="250"/>
                </a:cubicBezTo>
                <a:cubicBezTo>
                  <a:pt x="0" y="229"/>
                  <a:pt x="0" y="204"/>
                  <a:pt x="8" y="179"/>
                </a:cubicBezTo>
                <a:cubicBezTo>
                  <a:pt x="16" y="154"/>
                  <a:pt x="31" y="129"/>
                  <a:pt x="52" y="101"/>
                </a:cubicBezTo>
                <a:cubicBezTo>
                  <a:pt x="94" y="47"/>
                  <a:pt x="151" y="17"/>
                  <a:pt x="204" y="0"/>
                </a:cubicBezTo>
                <a:cubicBezTo>
                  <a:pt x="225" y="39"/>
                  <a:pt x="221" y="98"/>
                  <a:pt x="180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îṣḷïḍè">
            <a:extLst>
              <a:ext uri="{FF2B5EF4-FFF2-40B4-BE49-F238E27FC236}">
                <a16:creationId xmlns:a16="http://schemas.microsoft.com/office/drawing/2014/main" id="{93ABDE03-E43A-4AC9-A3B0-48E698CCD238}"/>
              </a:ext>
            </a:extLst>
          </p:cNvPr>
          <p:cNvSpPr/>
          <p:nvPr/>
        </p:nvSpPr>
        <p:spPr bwMode="auto">
          <a:xfrm>
            <a:off x="14658864" y="5252470"/>
            <a:ext cx="425586" cy="353146"/>
          </a:xfrm>
          <a:custGeom>
            <a:avLst/>
            <a:gdLst>
              <a:gd name="T0" fmla="*/ 194 w 258"/>
              <a:gd name="T1" fmla="*/ 146 h 214"/>
              <a:gd name="T2" fmla="*/ 105 w 258"/>
              <a:gd name="T3" fmla="*/ 199 h 214"/>
              <a:gd name="T4" fmla="*/ 8 w 258"/>
              <a:gd name="T5" fmla="*/ 213 h 214"/>
              <a:gd name="T6" fmla="*/ 77 w 258"/>
              <a:gd name="T7" fmla="*/ 72 h 214"/>
              <a:gd name="T8" fmla="*/ 159 w 258"/>
              <a:gd name="T9" fmla="*/ 23 h 214"/>
              <a:gd name="T10" fmla="*/ 244 w 258"/>
              <a:gd name="T11" fmla="*/ 0 h 214"/>
              <a:gd name="T12" fmla="*/ 194 w 258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214">
                <a:moveTo>
                  <a:pt x="194" y="146"/>
                </a:moveTo>
                <a:cubicBezTo>
                  <a:pt x="169" y="172"/>
                  <a:pt x="138" y="188"/>
                  <a:pt x="105" y="199"/>
                </a:cubicBezTo>
                <a:cubicBezTo>
                  <a:pt x="73" y="209"/>
                  <a:pt x="38" y="214"/>
                  <a:pt x="8" y="213"/>
                </a:cubicBezTo>
                <a:cubicBezTo>
                  <a:pt x="0" y="170"/>
                  <a:pt x="27" y="116"/>
                  <a:pt x="77" y="72"/>
                </a:cubicBezTo>
                <a:cubicBezTo>
                  <a:pt x="103" y="50"/>
                  <a:pt x="131" y="35"/>
                  <a:pt x="159" y="23"/>
                </a:cubicBezTo>
                <a:cubicBezTo>
                  <a:pt x="188" y="9"/>
                  <a:pt x="217" y="1"/>
                  <a:pt x="244" y="0"/>
                </a:cubicBezTo>
                <a:cubicBezTo>
                  <a:pt x="258" y="42"/>
                  <a:pt x="244" y="97"/>
                  <a:pt x="19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ṧ1íḋé">
            <a:extLst>
              <a:ext uri="{FF2B5EF4-FFF2-40B4-BE49-F238E27FC236}">
                <a16:creationId xmlns:a16="http://schemas.microsoft.com/office/drawing/2014/main" id="{04DE481E-46FF-42B1-87C8-8EBA250D2B6A}"/>
              </a:ext>
            </a:extLst>
          </p:cNvPr>
          <p:cNvSpPr/>
          <p:nvPr/>
        </p:nvSpPr>
        <p:spPr bwMode="auto">
          <a:xfrm>
            <a:off x="17187025" y="2963361"/>
            <a:ext cx="208266" cy="624797"/>
          </a:xfrm>
          <a:custGeom>
            <a:avLst/>
            <a:gdLst>
              <a:gd name="T0" fmla="*/ 30 w 126"/>
              <a:gd name="T1" fmla="*/ 378 h 378"/>
              <a:gd name="T2" fmla="*/ 15 w 126"/>
              <a:gd name="T3" fmla="*/ 339 h 378"/>
              <a:gd name="T4" fmla="*/ 6 w 126"/>
              <a:gd name="T5" fmla="*/ 293 h 378"/>
              <a:gd name="T6" fmla="*/ 6 w 126"/>
              <a:gd name="T7" fmla="*/ 183 h 378"/>
              <a:gd name="T8" fmla="*/ 11 w 126"/>
              <a:gd name="T9" fmla="*/ 155 h 378"/>
              <a:gd name="T10" fmla="*/ 16 w 126"/>
              <a:gd name="T11" fmla="*/ 127 h 378"/>
              <a:gd name="T12" fmla="*/ 30 w 126"/>
              <a:gd name="T13" fmla="*/ 77 h 378"/>
              <a:gd name="T14" fmla="*/ 77 w 126"/>
              <a:gd name="T15" fmla="*/ 0 h 378"/>
              <a:gd name="T16" fmla="*/ 115 w 126"/>
              <a:gd name="T17" fmla="*/ 81 h 378"/>
              <a:gd name="T18" fmla="*/ 124 w 126"/>
              <a:gd name="T19" fmla="*/ 136 h 378"/>
              <a:gd name="T20" fmla="*/ 126 w 126"/>
              <a:gd name="T21" fmla="*/ 166 h 378"/>
              <a:gd name="T22" fmla="*/ 123 w 126"/>
              <a:gd name="T23" fmla="*/ 197 h 378"/>
              <a:gd name="T24" fmla="*/ 89 w 126"/>
              <a:gd name="T25" fmla="*/ 309 h 378"/>
              <a:gd name="T26" fmla="*/ 62 w 126"/>
              <a:gd name="T27" fmla="*/ 350 h 378"/>
              <a:gd name="T28" fmla="*/ 30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30" y="378"/>
                </a:moveTo>
                <a:cubicBezTo>
                  <a:pt x="24" y="366"/>
                  <a:pt x="19" y="353"/>
                  <a:pt x="15" y="339"/>
                </a:cubicBezTo>
                <a:cubicBezTo>
                  <a:pt x="12" y="325"/>
                  <a:pt x="9" y="310"/>
                  <a:pt x="6" y="293"/>
                </a:cubicBezTo>
                <a:cubicBezTo>
                  <a:pt x="0" y="259"/>
                  <a:pt x="0" y="222"/>
                  <a:pt x="6" y="183"/>
                </a:cubicBezTo>
                <a:cubicBezTo>
                  <a:pt x="8" y="174"/>
                  <a:pt x="10" y="164"/>
                  <a:pt x="11" y="155"/>
                </a:cubicBezTo>
                <a:cubicBezTo>
                  <a:pt x="12" y="145"/>
                  <a:pt x="14" y="136"/>
                  <a:pt x="16" y="127"/>
                </a:cubicBezTo>
                <a:cubicBezTo>
                  <a:pt x="19" y="109"/>
                  <a:pt x="24" y="92"/>
                  <a:pt x="30" y="77"/>
                </a:cubicBezTo>
                <a:cubicBezTo>
                  <a:pt x="42" y="45"/>
                  <a:pt x="58" y="19"/>
                  <a:pt x="77" y="0"/>
                </a:cubicBezTo>
                <a:cubicBezTo>
                  <a:pt x="93" y="19"/>
                  <a:pt x="107" y="47"/>
                  <a:pt x="115" y="81"/>
                </a:cubicBezTo>
                <a:cubicBezTo>
                  <a:pt x="120" y="98"/>
                  <a:pt x="123" y="116"/>
                  <a:pt x="124" y="136"/>
                </a:cubicBezTo>
                <a:cubicBezTo>
                  <a:pt x="125" y="146"/>
                  <a:pt x="126" y="156"/>
                  <a:pt x="126" y="166"/>
                </a:cubicBezTo>
                <a:cubicBezTo>
                  <a:pt x="126" y="176"/>
                  <a:pt x="124" y="187"/>
                  <a:pt x="123" y="197"/>
                </a:cubicBezTo>
                <a:cubicBezTo>
                  <a:pt x="116" y="239"/>
                  <a:pt x="105" y="277"/>
                  <a:pt x="89" y="309"/>
                </a:cubicBezTo>
                <a:cubicBezTo>
                  <a:pt x="82" y="324"/>
                  <a:pt x="73" y="338"/>
                  <a:pt x="62" y="350"/>
                </a:cubicBezTo>
                <a:cubicBezTo>
                  <a:pt x="52" y="361"/>
                  <a:pt x="41" y="371"/>
                  <a:pt x="30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ṥḷíḋè">
            <a:extLst>
              <a:ext uri="{FF2B5EF4-FFF2-40B4-BE49-F238E27FC236}">
                <a16:creationId xmlns:a16="http://schemas.microsoft.com/office/drawing/2014/main" id="{BC0D3F0D-1C1C-4586-A830-67AD2BF2B5EA}"/>
              </a:ext>
            </a:extLst>
          </p:cNvPr>
          <p:cNvSpPr/>
          <p:nvPr/>
        </p:nvSpPr>
        <p:spPr bwMode="auto">
          <a:xfrm>
            <a:off x="11571102" y="3495796"/>
            <a:ext cx="432830" cy="434641"/>
          </a:xfrm>
          <a:custGeom>
            <a:avLst/>
            <a:gdLst>
              <a:gd name="T0" fmla="*/ 0 w 262"/>
              <a:gd name="T1" fmla="*/ 17 h 263"/>
              <a:gd name="T2" fmla="*/ 34 w 262"/>
              <a:gd name="T3" fmla="*/ 122 h 263"/>
              <a:gd name="T4" fmla="*/ 105 w 262"/>
              <a:gd name="T5" fmla="*/ 210 h 263"/>
              <a:gd name="T6" fmla="*/ 262 w 262"/>
              <a:gd name="T7" fmla="*/ 240 h 263"/>
              <a:gd name="T8" fmla="*/ 220 w 262"/>
              <a:gd name="T9" fmla="*/ 150 h 263"/>
              <a:gd name="T10" fmla="*/ 152 w 262"/>
              <a:gd name="T11" fmla="*/ 68 h 263"/>
              <a:gd name="T12" fmla="*/ 0 w 262"/>
              <a:gd name="T13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263">
                <a:moveTo>
                  <a:pt x="0" y="17"/>
                </a:moveTo>
                <a:cubicBezTo>
                  <a:pt x="2" y="52"/>
                  <a:pt x="17" y="88"/>
                  <a:pt x="34" y="122"/>
                </a:cubicBezTo>
                <a:cubicBezTo>
                  <a:pt x="53" y="155"/>
                  <a:pt x="75" y="187"/>
                  <a:pt x="105" y="210"/>
                </a:cubicBezTo>
                <a:cubicBezTo>
                  <a:pt x="166" y="257"/>
                  <a:pt x="224" y="263"/>
                  <a:pt x="262" y="240"/>
                </a:cubicBezTo>
                <a:cubicBezTo>
                  <a:pt x="254" y="210"/>
                  <a:pt x="239" y="179"/>
                  <a:pt x="220" y="150"/>
                </a:cubicBezTo>
                <a:cubicBezTo>
                  <a:pt x="202" y="120"/>
                  <a:pt x="180" y="92"/>
                  <a:pt x="152" y="68"/>
                </a:cubicBezTo>
                <a:cubicBezTo>
                  <a:pt x="96" y="20"/>
                  <a:pt x="42" y="0"/>
                  <a:pt x="0" y="1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sḻïḓe">
            <a:extLst>
              <a:ext uri="{FF2B5EF4-FFF2-40B4-BE49-F238E27FC236}">
                <a16:creationId xmlns:a16="http://schemas.microsoft.com/office/drawing/2014/main" id="{3B7EDE68-D323-4E7A-A254-26553A809D52}"/>
              </a:ext>
            </a:extLst>
          </p:cNvPr>
          <p:cNvSpPr/>
          <p:nvPr/>
        </p:nvSpPr>
        <p:spPr bwMode="auto">
          <a:xfrm>
            <a:off x="11712360" y="3975712"/>
            <a:ext cx="488971" cy="383933"/>
          </a:xfrm>
          <a:custGeom>
            <a:avLst/>
            <a:gdLst>
              <a:gd name="T0" fmla="*/ 0 w 296"/>
              <a:gd name="T1" fmla="*/ 24 h 233"/>
              <a:gd name="T2" fmla="*/ 137 w 296"/>
              <a:gd name="T3" fmla="*/ 197 h 233"/>
              <a:gd name="T4" fmla="*/ 296 w 296"/>
              <a:gd name="T5" fmla="*/ 199 h 233"/>
              <a:gd name="T6" fmla="*/ 271 w 296"/>
              <a:gd name="T7" fmla="*/ 158 h 233"/>
              <a:gd name="T8" fmla="*/ 240 w 296"/>
              <a:gd name="T9" fmla="*/ 117 h 233"/>
              <a:gd name="T10" fmla="*/ 158 w 296"/>
              <a:gd name="T11" fmla="*/ 49 h 233"/>
              <a:gd name="T12" fmla="*/ 0 w 296"/>
              <a:gd name="T1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233">
                <a:moveTo>
                  <a:pt x="0" y="24"/>
                </a:moveTo>
                <a:cubicBezTo>
                  <a:pt x="16" y="93"/>
                  <a:pt x="74" y="159"/>
                  <a:pt x="137" y="197"/>
                </a:cubicBezTo>
                <a:cubicBezTo>
                  <a:pt x="202" y="233"/>
                  <a:pt x="263" y="228"/>
                  <a:pt x="296" y="199"/>
                </a:cubicBezTo>
                <a:cubicBezTo>
                  <a:pt x="289" y="185"/>
                  <a:pt x="281" y="171"/>
                  <a:pt x="271" y="158"/>
                </a:cubicBezTo>
                <a:cubicBezTo>
                  <a:pt x="261" y="145"/>
                  <a:pt x="252" y="130"/>
                  <a:pt x="240" y="117"/>
                </a:cubicBezTo>
                <a:cubicBezTo>
                  <a:pt x="217" y="91"/>
                  <a:pt x="189" y="68"/>
                  <a:pt x="158" y="49"/>
                </a:cubicBezTo>
                <a:cubicBezTo>
                  <a:pt x="96" y="11"/>
                  <a:pt x="39" y="0"/>
                  <a:pt x="0" y="2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$ľíďe">
            <a:extLst>
              <a:ext uri="{FF2B5EF4-FFF2-40B4-BE49-F238E27FC236}">
                <a16:creationId xmlns:a16="http://schemas.microsoft.com/office/drawing/2014/main" id="{3621BE1D-1B5B-4247-93A2-CC6DF0E2F7A1}"/>
              </a:ext>
            </a:extLst>
          </p:cNvPr>
          <p:cNvSpPr/>
          <p:nvPr/>
        </p:nvSpPr>
        <p:spPr bwMode="auto">
          <a:xfrm>
            <a:off x="11935114" y="4424840"/>
            <a:ext cx="530625" cy="335036"/>
          </a:xfrm>
          <a:custGeom>
            <a:avLst/>
            <a:gdLst>
              <a:gd name="T0" fmla="*/ 0 w 321"/>
              <a:gd name="T1" fmla="*/ 31 h 203"/>
              <a:gd name="T2" fmla="*/ 66 w 321"/>
              <a:gd name="T3" fmla="*/ 119 h 203"/>
              <a:gd name="T4" fmla="*/ 165 w 321"/>
              <a:gd name="T5" fmla="*/ 177 h 203"/>
              <a:gd name="T6" fmla="*/ 321 w 321"/>
              <a:gd name="T7" fmla="*/ 152 h 203"/>
              <a:gd name="T8" fmla="*/ 252 w 321"/>
              <a:gd name="T9" fmla="*/ 81 h 203"/>
              <a:gd name="T10" fmla="*/ 159 w 321"/>
              <a:gd name="T11" fmla="*/ 28 h 203"/>
              <a:gd name="T12" fmla="*/ 0 w 321"/>
              <a:gd name="T13" fmla="*/ 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203">
                <a:moveTo>
                  <a:pt x="0" y="31"/>
                </a:moveTo>
                <a:cubicBezTo>
                  <a:pt x="16" y="62"/>
                  <a:pt x="38" y="93"/>
                  <a:pt x="66" y="119"/>
                </a:cubicBezTo>
                <a:cubicBezTo>
                  <a:pt x="96" y="144"/>
                  <a:pt x="130" y="164"/>
                  <a:pt x="165" y="177"/>
                </a:cubicBezTo>
                <a:cubicBezTo>
                  <a:pt x="234" y="203"/>
                  <a:pt x="293" y="187"/>
                  <a:pt x="321" y="152"/>
                </a:cubicBezTo>
                <a:cubicBezTo>
                  <a:pt x="301" y="129"/>
                  <a:pt x="281" y="102"/>
                  <a:pt x="252" y="81"/>
                </a:cubicBezTo>
                <a:cubicBezTo>
                  <a:pt x="226" y="59"/>
                  <a:pt x="192" y="42"/>
                  <a:pt x="159" y="28"/>
                </a:cubicBezTo>
                <a:cubicBezTo>
                  <a:pt x="94" y="0"/>
                  <a:pt x="33" y="1"/>
                  <a:pt x="0" y="3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šḷïḍe">
            <a:extLst>
              <a:ext uri="{FF2B5EF4-FFF2-40B4-BE49-F238E27FC236}">
                <a16:creationId xmlns:a16="http://schemas.microsoft.com/office/drawing/2014/main" id="{2E2FA799-5BEC-470E-A022-829DE339FDD7}"/>
              </a:ext>
            </a:extLst>
          </p:cNvPr>
          <p:cNvSpPr/>
          <p:nvPr/>
        </p:nvSpPr>
        <p:spPr bwMode="auto">
          <a:xfrm>
            <a:off x="12232119" y="4812395"/>
            <a:ext cx="557789" cy="287950"/>
          </a:xfrm>
          <a:custGeom>
            <a:avLst/>
            <a:gdLst>
              <a:gd name="T0" fmla="*/ 0 w 337"/>
              <a:gd name="T1" fmla="*/ 47 h 174"/>
              <a:gd name="T2" fmla="*/ 81 w 337"/>
              <a:gd name="T3" fmla="*/ 122 h 174"/>
              <a:gd name="T4" fmla="*/ 132 w 337"/>
              <a:gd name="T5" fmla="*/ 148 h 174"/>
              <a:gd name="T6" fmla="*/ 188 w 337"/>
              <a:gd name="T7" fmla="*/ 162 h 174"/>
              <a:gd name="T8" fmla="*/ 337 w 337"/>
              <a:gd name="T9" fmla="*/ 112 h 174"/>
              <a:gd name="T10" fmla="*/ 258 w 337"/>
              <a:gd name="T11" fmla="*/ 53 h 174"/>
              <a:gd name="T12" fmla="*/ 208 w 337"/>
              <a:gd name="T13" fmla="*/ 32 h 174"/>
              <a:gd name="T14" fmla="*/ 157 w 337"/>
              <a:gd name="T15" fmla="*/ 16 h 174"/>
              <a:gd name="T16" fmla="*/ 0 w 337"/>
              <a:gd name="T17" fmla="*/ 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74">
                <a:moveTo>
                  <a:pt x="0" y="47"/>
                </a:moveTo>
                <a:cubicBezTo>
                  <a:pt x="21" y="75"/>
                  <a:pt x="49" y="101"/>
                  <a:pt x="81" y="122"/>
                </a:cubicBezTo>
                <a:cubicBezTo>
                  <a:pt x="96" y="133"/>
                  <a:pt x="114" y="141"/>
                  <a:pt x="132" y="148"/>
                </a:cubicBezTo>
                <a:cubicBezTo>
                  <a:pt x="151" y="154"/>
                  <a:pt x="169" y="159"/>
                  <a:pt x="188" y="162"/>
                </a:cubicBezTo>
                <a:cubicBezTo>
                  <a:pt x="262" y="174"/>
                  <a:pt x="315" y="151"/>
                  <a:pt x="337" y="112"/>
                </a:cubicBezTo>
                <a:cubicBezTo>
                  <a:pt x="316" y="89"/>
                  <a:pt x="289" y="69"/>
                  <a:pt x="258" y="53"/>
                </a:cubicBezTo>
                <a:cubicBezTo>
                  <a:pt x="242" y="45"/>
                  <a:pt x="225" y="38"/>
                  <a:pt x="208" y="32"/>
                </a:cubicBezTo>
                <a:cubicBezTo>
                  <a:pt x="192" y="26"/>
                  <a:pt x="175" y="20"/>
                  <a:pt x="157" y="16"/>
                </a:cubicBezTo>
                <a:cubicBezTo>
                  <a:pt x="87" y="0"/>
                  <a:pt x="27" y="12"/>
                  <a:pt x="0" y="47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í$ḷíḑè">
            <a:extLst>
              <a:ext uri="{FF2B5EF4-FFF2-40B4-BE49-F238E27FC236}">
                <a16:creationId xmlns:a16="http://schemas.microsoft.com/office/drawing/2014/main" id="{F31A6B02-C01E-462C-8BE2-D4B3771D91C5}"/>
              </a:ext>
            </a:extLst>
          </p:cNvPr>
          <p:cNvSpPr/>
          <p:nvPr/>
        </p:nvSpPr>
        <p:spPr bwMode="auto">
          <a:xfrm>
            <a:off x="12596130" y="5147431"/>
            <a:ext cx="572277" cy="235430"/>
          </a:xfrm>
          <a:custGeom>
            <a:avLst/>
            <a:gdLst>
              <a:gd name="T0" fmla="*/ 0 w 345"/>
              <a:gd name="T1" fmla="*/ 61 h 142"/>
              <a:gd name="T2" fmla="*/ 94 w 345"/>
              <a:gd name="T3" fmla="*/ 120 h 142"/>
              <a:gd name="T4" fmla="*/ 148 w 345"/>
              <a:gd name="T5" fmla="*/ 138 h 142"/>
              <a:gd name="T6" fmla="*/ 205 w 345"/>
              <a:gd name="T7" fmla="*/ 142 h 142"/>
              <a:gd name="T8" fmla="*/ 345 w 345"/>
              <a:gd name="T9" fmla="*/ 66 h 142"/>
              <a:gd name="T10" fmla="*/ 255 w 345"/>
              <a:gd name="T11" fmla="*/ 23 h 142"/>
              <a:gd name="T12" fmla="*/ 151 w 345"/>
              <a:gd name="T13" fmla="*/ 3 h 142"/>
              <a:gd name="T14" fmla="*/ 0 w 345"/>
              <a:gd name="T15" fmla="*/ 6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142">
                <a:moveTo>
                  <a:pt x="0" y="61"/>
                </a:moveTo>
                <a:cubicBezTo>
                  <a:pt x="26" y="84"/>
                  <a:pt x="59" y="105"/>
                  <a:pt x="94" y="120"/>
                </a:cubicBezTo>
                <a:cubicBezTo>
                  <a:pt x="112" y="127"/>
                  <a:pt x="130" y="133"/>
                  <a:pt x="148" y="138"/>
                </a:cubicBezTo>
                <a:cubicBezTo>
                  <a:pt x="167" y="141"/>
                  <a:pt x="187" y="142"/>
                  <a:pt x="205" y="142"/>
                </a:cubicBezTo>
                <a:cubicBezTo>
                  <a:pt x="281" y="140"/>
                  <a:pt x="330" y="108"/>
                  <a:pt x="345" y="66"/>
                </a:cubicBezTo>
                <a:cubicBezTo>
                  <a:pt x="320" y="47"/>
                  <a:pt x="289" y="33"/>
                  <a:pt x="255" y="23"/>
                </a:cubicBezTo>
                <a:cubicBezTo>
                  <a:pt x="221" y="13"/>
                  <a:pt x="187" y="4"/>
                  <a:pt x="151" y="3"/>
                </a:cubicBezTo>
                <a:cubicBezTo>
                  <a:pt x="79" y="0"/>
                  <a:pt x="21" y="22"/>
                  <a:pt x="0" y="61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śľïḑè">
            <a:extLst>
              <a:ext uri="{FF2B5EF4-FFF2-40B4-BE49-F238E27FC236}">
                <a16:creationId xmlns:a16="http://schemas.microsoft.com/office/drawing/2014/main" id="{63A036CC-C0C2-42D9-8DBA-C96BC42D18C2}"/>
              </a:ext>
            </a:extLst>
          </p:cNvPr>
          <p:cNvSpPr/>
          <p:nvPr/>
        </p:nvSpPr>
        <p:spPr bwMode="auto">
          <a:xfrm>
            <a:off x="13485334" y="5547663"/>
            <a:ext cx="539679" cy="255352"/>
          </a:xfrm>
          <a:custGeom>
            <a:avLst/>
            <a:gdLst>
              <a:gd name="T0" fmla="*/ 0 w 326"/>
              <a:gd name="T1" fmla="*/ 122 h 154"/>
              <a:gd name="T2" fmla="*/ 220 w 326"/>
              <a:gd name="T3" fmla="*/ 130 h 154"/>
              <a:gd name="T4" fmla="*/ 299 w 326"/>
              <a:gd name="T5" fmla="*/ 77 h 154"/>
              <a:gd name="T6" fmla="*/ 325 w 326"/>
              <a:gd name="T7" fmla="*/ 11 h 154"/>
              <a:gd name="T8" fmla="*/ 278 w 326"/>
              <a:gd name="T9" fmla="*/ 4 h 154"/>
              <a:gd name="T10" fmla="*/ 227 w 326"/>
              <a:gd name="T11" fmla="*/ 0 h 154"/>
              <a:gd name="T12" fmla="*/ 121 w 326"/>
              <a:gd name="T13" fmla="*/ 19 h 154"/>
              <a:gd name="T14" fmla="*/ 0 w 326"/>
              <a:gd name="T15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154">
                <a:moveTo>
                  <a:pt x="0" y="122"/>
                </a:moveTo>
                <a:cubicBezTo>
                  <a:pt x="63" y="154"/>
                  <a:pt x="151" y="154"/>
                  <a:pt x="220" y="130"/>
                </a:cubicBezTo>
                <a:cubicBezTo>
                  <a:pt x="255" y="119"/>
                  <a:pt x="282" y="99"/>
                  <a:pt x="299" y="77"/>
                </a:cubicBezTo>
                <a:cubicBezTo>
                  <a:pt x="317" y="56"/>
                  <a:pt x="326" y="33"/>
                  <a:pt x="325" y="11"/>
                </a:cubicBezTo>
                <a:cubicBezTo>
                  <a:pt x="310" y="7"/>
                  <a:pt x="294" y="5"/>
                  <a:pt x="278" y="4"/>
                </a:cubicBezTo>
                <a:cubicBezTo>
                  <a:pt x="261" y="1"/>
                  <a:pt x="244" y="0"/>
                  <a:pt x="227" y="0"/>
                </a:cubicBezTo>
                <a:cubicBezTo>
                  <a:pt x="192" y="1"/>
                  <a:pt x="156" y="7"/>
                  <a:pt x="121" y="19"/>
                </a:cubicBezTo>
                <a:cubicBezTo>
                  <a:pt x="53" y="40"/>
                  <a:pt x="7" y="77"/>
                  <a:pt x="0" y="122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îṣḷîḑe">
            <a:extLst>
              <a:ext uri="{FF2B5EF4-FFF2-40B4-BE49-F238E27FC236}">
                <a16:creationId xmlns:a16="http://schemas.microsoft.com/office/drawing/2014/main" id="{7B0C2A0C-BAE3-4843-B3C9-FDEC53A81DDD}"/>
              </a:ext>
            </a:extLst>
          </p:cNvPr>
          <p:cNvSpPr/>
          <p:nvPr/>
        </p:nvSpPr>
        <p:spPr bwMode="auto">
          <a:xfrm>
            <a:off x="13977927" y="5600182"/>
            <a:ext cx="514325" cy="297005"/>
          </a:xfrm>
          <a:custGeom>
            <a:avLst/>
            <a:gdLst>
              <a:gd name="T0" fmla="*/ 2 w 311"/>
              <a:gd name="T1" fmla="*/ 169 h 179"/>
              <a:gd name="T2" fmla="*/ 112 w 311"/>
              <a:gd name="T3" fmla="*/ 175 h 179"/>
              <a:gd name="T4" fmla="*/ 220 w 311"/>
              <a:gd name="T5" fmla="*/ 137 h 179"/>
              <a:gd name="T6" fmla="*/ 303 w 311"/>
              <a:gd name="T7" fmla="*/ 4 h 179"/>
              <a:gd name="T8" fmla="*/ 204 w 311"/>
              <a:gd name="T9" fmla="*/ 9 h 179"/>
              <a:gd name="T10" fmla="*/ 103 w 311"/>
              <a:gd name="T11" fmla="*/ 45 h 179"/>
              <a:gd name="T12" fmla="*/ 2 w 311"/>
              <a:gd name="T1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9">
                <a:moveTo>
                  <a:pt x="2" y="169"/>
                </a:moveTo>
                <a:cubicBezTo>
                  <a:pt x="35" y="177"/>
                  <a:pt x="74" y="179"/>
                  <a:pt x="112" y="175"/>
                </a:cubicBezTo>
                <a:cubicBezTo>
                  <a:pt x="150" y="170"/>
                  <a:pt x="187" y="156"/>
                  <a:pt x="220" y="137"/>
                </a:cubicBezTo>
                <a:cubicBezTo>
                  <a:pt x="284" y="100"/>
                  <a:pt x="311" y="48"/>
                  <a:pt x="303" y="4"/>
                </a:cubicBezTo>
                <a:cubicBezTo>
                  <a:pt x="272" y="0"/>
                  <a:pt x="238" y="1"/>
                  <a:pt x="204" y="9"/>
                </a:cubicBezTo>
                <a:cubicBezTo>
                  <a:pt x="170" y="16"/>
                  <a:pt x="135" y="31"/>
                  <a:pt x="103" y="45"/>
                </a:cubicBezTo>
                <a:cubicBezTo>
                  <a:pt x="39" y="77"/>
                  <a:pt x="0" y="124"/>
                  <a:pt x="2" y="169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išḻiḍè">
            <a:extLst>
              <a:ext uri="{FF2B5EF4-FFF2-40B4-BE49-F238E27FC236}">
                <a16:creationId xmlns:a16="http://schemas.microsoft.com/office/drawing/2014/main" id="{9F6173A1-19D2-4AB3-AB85-0F7FCE8EBC8D}"/>
              </a:ext>
            </a:extLst>
          </p:cNvPr>
          <p:cNvSpPr/>
          <p:nvPr/>
        </p:nvSpPr>
        <p:spPr bwMode="auto">
          <a:xfrm>
            <a:off x="11967712" y="3403434"/>
            <a:ext cx="249919" cy="487161"/>
          </a:xfrm>
          <a:custGeom>
            <a:avLst/>
            <a:gdLst>
              <a:gd name="T0" fmla="*/ 24 w 151"/>
              <a:gd name="T1" fmla="*/ 295 h 295"/>
              <a:gd name="T2" fmla="*/ 128 w 151"/>
              <a:gd name="T3" fmla="*/ 181 h 295"/>
              <a:gd name="T4" fmla="*/ 149 w 151"/>
              <a:gd name="T5" fmla="*/ 87 h 295"/>
              <a:gd name="T6" fmla="*/ 138 w 151"/>
              <a:gd name="T7" fmla="*/ 0 h 295"/>
              <a:gd name="T8" fmla="*/ 20 w 151"/>
              <a:gd name="T9" fmla="*/ 98 h 295"/>
              <a:gd name="T10" fmla="*/ 0 w 151"/>
              <a:gd name="T11" fmla="*/ 200 h 295"/>
              <a:gd name="T12" fmla="*/ 24 w 151"/>
              <a:gd name="T13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295">
                <a:moveTo>
                  <a:pt x="24" y="295"/>
                </a:moveTo>
                <a:cubicBezTo>
                  <a:pt x="68" y="287"/>
                  <a:pt x="108" y="243"/>
                  <a:pt x="128" y="181"/>
                </a:cubicBezTo>
                <a:cubicBezTo>
                  <a:pt x="139" y="150"/>
                  <a:pt x="148" y="117"/>
                  <a:pt x="149" y="87"/>
                </a:cubicBezTo>
                <a:cubicBezTo>
                  <a:pt x="151" y="55"/>
                  <a:pt x="144" y="27"/>
                  <a:pt x="138" y="0"/>
                </a:cubicBezTo>
                <a:cubicBezTo>
                  <a:pt x="94" y="1"/>
                  <a:pt x="44" y="34"/>
                  <a:pt x="20" y="98"/>
                </a:cubicBezTo>
                <a:cubicBezTo>
                  <a:pt x="7" y="130"/>
                  <a:pt x="0" y="165"/>
                  <a:pt x="0" y="200"/>
                </a:cubicBezTo>
                <a:cubicBezTo>
                  <a:pt x="1" y="234"/>
                  <a:pt x="11" y="267"/>
                  <a:pt x="24" y="295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iṩ1îde">
            <a:extLst>
              <a:ext uri="{FF2B5EF4-FFF2-40B4-BE49-F238E27FC236}">
                <a16:creationId xmlns:a16="http://schemas.microsoft.com/office/drawing/2014/main" id="{E9499931-8FF4-44BC-B552-C3AF29CE7C24}"/>
              </a:ext>
            </a:extLst>
          </p:cNvPr>
          <p:cNvSpPr/>
          <p:nvPr/>
        </p:nvSpPr>
        <p:spPr bwMode="auto">
          <a:xfrm>
            <a:off x="12128891" y="3787367"/>
            <a:ext cx="237242" cy="514325"/>
          </a:xfrm>
          <a:custGeom>
            <a:avLst/>
            <a:gdLst>
              <a:gd name="T0" fmla="*/ 7 w 144"/>
              <a:gd name="T1" fmla="*/ 118 h 311"/>
              <a:gd name="T2" fmla="*/ 7 w 144"/>
              <a:gd name="T3" fmla="*/ 221 h 311"/>
              <a:gd name="T4" fmla="*/ 21 w 144"/>
              <a:gd name="T5" fmla="*/ 270 h 311"/>
              <a:gd name="T6" fmla="*/ 46 w 144"/>
              <a:gd name="T7" fmla="*/ 311 h 311"/>
              <a:gd name="T8" fmla="*/ 129 w 144"/>
              <a:gd name="T9" fmla="*/ 181 h 311"/>
              <a:gd name="T10" fmla="*/ 108 w 144"/>
              <a:gd name="T11" fmla="*/ 0 h 311"/>
              <a:gd name="T12" fmla="*/ 7 w 144"/>
              <a:gd name="T13" fmla="*/ 11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11">
                <a:moveTo>
                  <a:pt x="7" y="118"/>
                </a:moveTo>
                <a:cubicBezTo>
                  <a:pt x="0" y="151"/>
                  <a:pt x="1" y="187"/>
                  <a:pt x="7" y="221"/>
                </a:cubicBezTo>
                <a:cubicBezTo>
                  <a:pt x="10" y="238"/>
                  <a:pt x="14" y="255"/>
                  <a:pt x="21" y="270"/>
                </a:cubicBezTo>
                <a:cubicBezTo>
                  <a:pt x="28" y="285"/>
                  <a:pt x="37" y="299"/>
                  <a:pt x="46" y="311"/>
                </a:cubicBezTo>
                <a:cubicBezTo>
                  <a:pt x="89" y="295"/>
                  <a:pt x="117" y="247"/>
                  <a:pt x="129" y="181"/>
                </a:cubicBezTo>
                <a:cubicBezTo>
                  <a:pt x="144" y="113"/>
                  <a:pt x="129" y="50"/>
                  <a:pt x="108" y="0"/>
                </a:cubicBezTo>
                <a:cubicBezTo>
                  <a:pt x="65" y="9"/>
                  <a:pt x="22" y="50"/>
                  <a:pt x="7" y="11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$ļíḍê">
            <a:extLst>
              <a:ext uri="{FF2B5EF4-FFF2-40B4-BE49-F238E27FC236}">
                <a16:creationId xmlns:a16="http://schemas.microsoft.com/office/drawing/2014/main" id="{48507E75-E251-4AA5-A3DB-C6916F409A83}"/>
              </a:ext>
            </a:extLst>
          </p:cNvPr>
          <p:cNvSpPr/>
          <p:nvPr/>
        </p:nvSpPr>
        <p:spPr bwMode="auto">
          <a:xfrm>
            <a:off x="12346212" y="4149568"/>
            <a:ext cx="224564" cy="525191"/>
          </a:xfrm>
          <a:custGeom>
            <a:avLst/>
            <a:gdLst>
              <a:gd name="T0" fmla="*/ 3 w 136"/>
              <a:gd name="T1" fmla="*/ 133 h 317"/>
              <a:gd name="T2" fmla="*/ 21 w 136"/>
              <a:gd name="T3" fmla="*/ 234 h 317"/>
              <a:gd name="T4" fmla="*/ 75 w 136"/>
              <a:gd name="T5" fmla="*/ 317 h 317"/>
              <a:gd name="T6" fmla="*/ 136 w 136"/>
              <a:gd name="T7" fmla="*/ 173 h 317"/>
              <a:gd name="T8" fmla="*/ 120 w 136"/>
              <a:gd name="T9" fmla="*/ 79 h 317"/>
              <a:gd name="T10" fmla="*/ 83 w 136"/>
              <a:gd name="T11" fmla="*/ 0 h 317"/>
              <a:gd name="T12" fmla="*/ 3 w 136"/>
              <a:gd name="T13" fmla="*/ 13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17">
                <a:moveTo>
                  <a:pt x="3" y="133"/>
                </a:moveTo>
                <a:cubicBezTo>
                  <a:pt x="0" y="168"/>
                  <a:pt x="9" y="202"/>
                  <a:pt x="21" y="234"/>
                </a:cubicBezTo>
                <a:cubicBezTo>
                  <a:pt x="35" y="266"/>
                  <a:pt x="50" y="297"/>
                  <a:pt x="75" y="317"/>
                </a:cubicBezTo>
                <a:cubicBezTo>
                  <a:pt x="114" y="294"/>
                  <a:pt x="134" y="242"/>
                  <a:pt x="136" y="173"/>
                </a:cubicBezTo>
                <a:cubicBezTo>
                  <a:pt x="136" y="140"/>
                  <a:pt x="131" y="107"/>
                  <a:pt x="120" y="79"/>
                </a:cubicBezTo>
                <a:cubicBezTo>
                  <a:pt x="111" y="49"/>
                  <a:pt x="100" y="21"/>
                  <a:pt x="83" y="0"/>
                </a:cubicBezTo>
                <a:cubicBezTo>
                  <a:pt x="41" y="16"/>
                  <a:pt x="8" y="63"/>
                  <a:pt x="3" y="133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isļíḋé">
            <a:extLst>
              <a:ext uri="{FF2B5EF4-FFF2-40B4-BE49-F238E27FC236}">
                <a16:creationId xmlns:a16="http://schemas.microsoft.com/office/drawing/2014/main" id="{F349D297-2E13-459C-8006-2F4E0A2E3448}"/>
              </a:ext>
            </a:extLst>
          </p:cNvPr>
          <p:cNvSpPr/>
          <p:nvPr/>
        </p:nvSpPr>
        <p:spPr bwMode="auto">
          <a:xfrm>
            <a:off x="12612430" y="4475549"/>
            <a:ext cx="258974" cy="519759"/>
          </a:xfrm>
          <a:custGeom>
            <a:avLst/>
            <a:gdLst>
              <a:gd name="T0" fmla="*/ 8 w 156"/>
              <a:gd name="T1" fmla="*/ 144 h 315"/>
              <a:gd name="T2" fmla="*/ 19 w 156"/>
              <a:gd name="T3" fmla="*/ 196 h 315"/>
              <a:gd name="T4" fmla="*/ 42 w 156"/>
              <a:gd name="T5" fmla="*/ 242 h 315"/>
              <a:gd name="T6" fmla="*/ 108 w 156"/>
              <a:gd name="T7" fmla="*/ 315 h 315"/>
              <a:gd name="T8" fmla="*/ 145 w 156"/>
              <a:gd name="T9" fmla="*/ 162 h 315"/>
              <a:gd name="T10" fmla="*/ 132 w 156"/>
              <a:gd name="T11" fmla="*/ 115 h 315"/>
              <a:gd name="T12" fmla="*/ 114 w 156"/>
              <a:gd name="T13" fmla="*/ 71 h 315"/>
              <a:gd name="T14" fmla="*/ 62 w 156"/>
              <a:gd name="T15" fmla="*/ 0 h 315"/>
              <a:gd name="T16" fmla="*/ 8 w 156"/>
              <a:gd name="T17" fmla="*/ 14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15">
                <a:moveTo>
                  <a:pt x="8" y="144"/>
                </a:moveTo>
                <a:cubicBezTo>
                  <a:pt x="10" y="162"/>
                  <a:pt x="13" y="179"/>
                  <a:pt x="19" y="196"/>
                </a:cubicBezTo>
                <a:cubicBezTo>
                  <a:pt x="25" y="212"/>
                  <a:pt x="33" y="227"/>
                  <a:pt x="42" y="242"/>
                </a:cubicBezTo>
                <a:cubicBezTo>
                  <a:pt x="61" y="271"/>
                  <a:pt x="84" y="296"/>
                  <a:pt x="108" y="315"/>
                </a:cubicBezTo>
                <a:cubicBezTo>
                  <a:pt x="142" y="286"/>
                  <a:pt x="156" y="228"/>
                  <a:pt x="145" y="162"/>
                </a:cubicBezTo>
                <a:cubicBezTo>
                  <a:pt x="142" y="145"/>
                  <a:pt x="137" y="130"/>
                  <a:pt x="132" y="115"/>
                </a:cubicBezTo>
                <a:cubicBezTo>
                  <a:pt x="126" y="100"/>
                  <a:pt x="120" y="85"/>
                  <a:pt x="114" y="71"/>
                </a:cubicBezTo>
                <a:cubicBezTo>
                  <a:pt x="100" y="42"/>
                  <a:pt x="83" y="18"/>
                  <a:pt x="62" y="0"/>
                </a:cubicBezTo>
                <a:cubicBezTo>
                  <a:pt x="24" y="23"/>
                  <a:pt x="0" y="75"/>
                  <a:pt x="8" y="14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îSlíḍê">
            <a:extLst>
              <a:ext uri="{FF2B5EF4-FFF2-40B4-BE49-F238E27FC236}">
                <a16:creationId xmlns:a16="http://schemas.microsoft.com/office/drawing/2014/main" id="{2325EEAB-D96B-4C51-A46F-2ADBCCAE7FD8}"/>
              </a:ext>
            </a:extLst>
          </p:cNvPr>
          <p:cNvSpPr/>
          <p:nvPr/>
        </p:nvSpPr>
        <p:spPr bwMode="auto">
          <a:xfrm>
            <a:off x="12922111" y="4758065"/>
            <a:ext cx="298816" cy="496215"/>
          </a:xfrm>
          <a:custGeom>
            <a:avLst/>
            <a:gdLst>
              <a:gd name="T0" fmla="*/ 20 w 180"/>
              <a:gd name="T1" fmla="*/ 150 h 300"/>
              <a:gd name="T2" fmla="*/ 70 w 180"/>
              <a:gd name="T3" fmla="*/ 241 h 300"/>
              <a:gd name="T4" fmla="*/ 149 w 180"/>
              <a:gd name="T5" fmla="*/ 300 h 300"/>
              <a:gd name="T6" fmla="*/ 157 w 180"/>
              <a:gd name="T7" fmla="*/ 145 h 300"/>
              <a:gd name="T8" fmla="*/ 137 w 180"/>
              <a:gd name="T9" fmla="*/ 101 h 300"/>
              <a:gd name="T10" fmla="*/ 112 w 180"/>
              <a:gd name="T11" fmla="*/ 60 h 300"/>
              <a:gd name="T12" fmla="*/ 48 w 180"/>
              <a:gd name="T13" fmla="*/ 0 h 300"/>
              <a:gd name="T14" fmla="*/ 20 w 180"/>
              <a:gd name="T15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300">
                <a:moveTo>
                  <a:pt x="20" y="150"/>
                </a:moveTo>
                <a:cubicBezTo>
                  <a:pt x="30" y="183"/>
                  <a:pt x="46" y="217"/>
                  <a:pt x="70" y="241"/>
                </a:cubicBezTo>
                <a:cubicBezTo>
                  <a:pt x="93" y="266"/>
                  <a:pt x="121" y="287"/>
                  <a:pt x="149" y="300"/>
                </a:cubicBezTo>
                <a:cubicBezTo>
                  <a:pt x="177" y="266"/>
                  <a:pt x="180" y="207"/>
                  <a:pt x="157" y="145"/>
                </a:cubicBezTo>
                <a:cubicBezTo>
                  <a:pt x="152" y="129"/>
                  <a:pt x="144" y="115"/>
                  <a:pt x="137" y="101"/>
                </a:cubicBezTo>
                <a:cubicBezTo>
                  <a:pt x="129" y="86"/>
                  <a:pt x="121" y="72"/>
                  <a:pt x="112" y="60"/>
                </a:cubicBezTo>
                <a:cubicBezTo>
                  <a:pt x="94" y="34"/>
                  <a:pt x="72" y="14"/>
                  <a:pt x="48" y="0"/>
                </a:cubicBezTo>
                <a:cubicBezTo>
                  <a:pt x="14" y="30"/>
                  <a:pt x="0" y="84"/>
                  <a:pt x="20" y="150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CC638E-5FEB-4B85-911A-63AC45F69D65}"/>
              </a:ext>
            </a:extLst>
          </p:cNvPr>
          <p:cNvGrpSpPr/>
          <p:nvPr/>
        </p:nvGrpSpPr>
        <p:grpSpPr>
          <a:xfrm>
            <a:off x="9108951" y="6699131"/>
            <a:ext cx="601254" cy="641095"/>
            <a:chOff x="9575665" y="5799971"/>
            <a:chExt cx="601254" cy="641095"/>
          </a:xfrm>
        </p:grpSpPr>
        <p:sp>
          <p:nvSpPr>
            <p:cNvPr id="119" name="îş1iḓe">
              <a:extLst>
                <a:ext uri="{FF2B5EF4-FFF2-40B4-BE49-F238E27FC236}">
                  <a16:creationId xmlns:a16="http://schemas.microsoft.com/office/drawing/2014/main" id="{D0156643-1069-47E4-BE78-41CC67AB12E2}"/>
                </a:ext>
              </a:extLst>
            </p:cNvPr>
            <p:cNvSpPr/>
            <p:nvPr/>
          </p:nvSpPr>
          <p:spPr bwMode="auto">
            <a:xfrm>
              <a:off x="9575665" y="6207446"/>
              <a:ext cx="563223" cy="233620"/>
            </a:xfrm>
            <a:custGeom>
              <a:avLst/>
              <a:gdLst>
                <a:gd name="T0" fmla="*/ 0 w 340"/>
                <a:gd name="T1" fmla="*/ 88 h 141"/>
                <a:gd name="T2" fmla="*/ 102 w 340"/>
                <a:gd name="T3" fmla="*/ 130 h 141"/>
                <a:gd name="T4" fmla="*/ 215 w 340"/>
                <a:gd name="T5" fmla="*/ 134 h 141"/>
                <a:gd name="T6" fmla="*/ 340 w 340"/>
                <a:gd name="T7" fmla="*/ 34 h 141"/>
                <a:gd name="T8" fmla="*/ 244 w 340"/>
                <a:gd name="T9" fmla="*/ 7 h 141"/>
                <a:gd name="T10" fmla="*/ 137 w 340"/>
                <a:gd name="T11" fmla="*/ 6 h 141"/>
                <a:gd name="T12" fmla="*/ 0 w 340"/>
                <a:gd name="T13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141">
                  <a:moveTo>
                    <a:pt x="0" y="88"/>
                  </a:moveTo>
                  <a:cubicBezTo>
                    <a:pt x="27" y="110"/>
                    <a:pt x="64" y="122"/>
                    <a:pt x="102" y="130"/>
                  </a:cubicBezTo>
                  <a:cubicBezTo>
                    <a:pt x="139" y="138"/>
                    <a:pt x="178" y="141"/>
                    <a:pt x="215" y="134"/>
                  </a:cubicBezTo>
                  <a:cubicBezTo>
                    <a:pt x="290" y="118"/>
                    <a:pt x="332" y="78"/>
                    <a:pt x="340" y="34"/>
                  </a:cubicBezTo>
                  <a:cubicBezTo>
                    <a:pt x="312" y="20"/>
                    <a:pt x="278" y="13"/>
                    <a:pt x="244" y="7"/>
                  </a:cubicBezTo>
                  <a:cubicBezTo>
                    <a:pt x="210" y="1"/>
                    <a:pt x="174" y="0"/>
                    <a:pt x="137" y="6"/>
                  </a:cubicBezTo>
                  <a:cubicBezTo>
                    <a:pt x="64" y="17"/>
                    <a:pt x="14" y="44"/>
                    <a:pt x="0" y="88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ṣļîḋé">
              <a:extLst>
                <a:ext uri="{FF2B5EF4-FFF2-40B4-BE49-F238E27FC236}">
                  <a16:creationId xmlns:a16="http://schemas.microsoft.com/office/drawing/2014/main" id="{611174D4-3080-48BE-B875-2AFF8A94FB52}"/>
                </a:ext>
              </a:extLst>
            </p:cNvPr>
            <p:cNvSpPr/>
            <p:nvPr/>
          </p:nvSpPr>
          <p:spPr bwMode="auto">
            <a:xfrm>
              <a:off x="9832828" y="5799971"/>
              <a:ext cx="344091" cy="461806"/>
            </a:xfrm>
            <a:custGeom>
              <a:avLst/>
              <a:gdLst>
                <a:gd name="T0" fmla="*/ 32 w 208"/>
                <a:gd name="T1" fmla="*/ 154 h 279"/>
                <a:gd name="T2" fmla="*/ 97 w 208"/>
                <a:gd name="T3" fmla="*/ 235 h 279"/>
                <a:gd name="T4" fmla="*/ 185 w 208"/>
                <a:gd name="T5" fmla="*/ 279 h 279"/>
                <a:gd name="T6" fmla="*/ 166 w 208"/>
                <a:gd name="T7" fmla="*/ 126 h 279"/>
                <a:gd name="T8" fmla="*/ 107 w 208"/>
                <a:gd name="T9" fmla="*/ 48 h 279"/>
                <a:gd name="T10" fmla="*/ 35 w 208"/>
                <a:gd name="T11" fmla="*/ 0 h 279"/>
                <a:gd name="T12" fmla="*/ 32 w 208"/>
                <a:gd name="T13" fmla="*/ 15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79">
                  <a:moveTo>
                    <a:pt x="32" y="154"/>
                  </a:moveTo>
                  <a:cubicBezTo>
                    <a:pt x="48" y="184"/>
                    <a:pt x="71" y="212"/>
                    <a:pt x="97" y="235"/>
                  </a:cubicBezTo>
                  <a:cubicBezTo>
                    <a:pt x="124" y="257"/>
                    <a:pt x="156" y="270"/>
                    <a:pt x="185" y="279"/>
                  </a:cubicBezTo>
                  <a:cubicBezTo>
                    <a:pt x="208" y="240"/>
                    <a:pt x="200" y="181"/>
                    <a:pt x="166" y="126"/>
                  </a:cubicBezTo>
                  <a:cubicBezTo>
                    <a:pt x="150" y="97"/>
                    <a:pt x="130" y="69"/>
                    <a:pt x="107" y="48"/>
                  </a:cubicBezTo>
                  <a:cubicBezTo>
                    <a:pt x="85" y="27"/>
                    <a:pt x="59" y="13"/>
                    <a:pt x="35" y="0"/>
                  </a:cubicBezTo>
                  <a:cubicBezTo>
                    <a:pt x="8" y="34"/>
                    <a:pt x="0" y="94"/>
                    <a:pt x="32" y="154"/>
                  </a:cubicBezTo>
                  <a:close/>
                </a:path>
              </a:pathLst>
            </a:custGeom>
            <a:solidFill>
              <a:srgbClr val="9D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8" name="îṩļîde">
            <a:extLst>
              <a:ext uri="{FF2B5EF4-FFF2-40B4-BE49-F238E27FC236}">
                <a16:creationId xmlns:a16="http://schemas.microsoft.com/office/drawing/2014/main" id="{EED47189-6A26-49E4-BF6E-FA1A5B2DB3B8}"/>
              </a:ext>
            </a:extLst>
          </p:cNvPr>
          <p:cNvSpPr/>
          <p:nvPr/>
        </p:nvSpPr>
        <p:spPr bwMode="auto">
          <a:xfrm>
            <a:off x="13664622" y="5149242"/>
            <a:ext cx="373067" cy="412909"/>
          </a:xfrm>
          <a:custGeom>
            <a:avLst/>
            <a:gdLst>
              <a:gd name="T0" fmla="*/ 45 w 226"/>
              <a:gd name="T1" fmla="*/ 154 h 250"/>
              <a:gd name="T2" fmla="*/ 124 w 226"/>
              <a:gd name="T3" fmla="*/ 220 h 250"/>
              <a:gd name="T4" fmla="*/ 170 w 226"/>
              <a:gd name="T5" fmla="*/ 242 h 250"/>
              <a:gd name="T6" fmla="*/ 218 w 226"/>
              <a:gd name="T7" fmla="*/ 250 h 250"/>
              <a:gd name="T8" fmla="*/ 217 w 226"/>
              <a:gd name="T9" fmla="*/ 179 h 250"/>
              <a:gd name="T10" fmla="*/ 173 w 226"/>
              <a:gd name="T11" fmla="*/ 101 h 250"/>
              <a:gd name="T12" fmla="*/ 22 w 226"/>
              <a:gd name="T13" fmla="*/ 0 h 250"/>
              <a:gd name="T14" fmla="*/ 45 w 226"/>
              <a:gd name="T15" fmla="*/ 15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250">
                <a:moveTo>
                  <a:pt x="45" y="154"/>
                </a:moveTo>
                <a:cubicBezTo>
                  <a:pt x="66" y="181"/>
                  <a:pt x="94" y="203"/>
                  <a:pt x="124" y="220"/>
                </a:cubicBezTo>
                <a:cubicBezTo>
                  <a:pt x="139" y="229"/>
                  <a:pt x="155" y="236"/>
                  <a:pt x="170" y="242"/>
                </a:cubicBezTo>
                <a:cubicBezTo>
                  <a:pt x="186" y="246"/>
                  <a:pt x="202" y="249"/>
                  <a:pt x="218" y="250"/>
                </a:cubicBezTo>
                <a:cubicBezTo>
                  <a:pt x="226" y="229"/>
                  <a:pt x="225" y="204"/>
                  <a:pt x="217" y="179"/>
                </a:cubicBezTo>
                <a:cubicBezTo>
                  <a:pt x="209" y="154"/>
                  <a:pt x="194" y="129"/>
                  <a:pt x="173" y="101"/>
                </a:cubicBezTo>
                <a:cubicBezTo>
                  <a:pt x="131" y="47"/>
                  <a:pt x="74" y="17"/>
                  <a:pt x="22" y="0"/>
                </a:cubicBezTo>
                <a:cubicBezTo>
                  <a:pt x="0" y="39"/>
                  <a:pt x="4" y="98"/>
                  <a:pt x="45" y="154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ïŝlíḋè">
            <a:extLst>
              <a:ext uri="{FF2B5EF4-FFF2-40B4-BE49-F238E27FC236}">
                <a16:creationId xmlns:a16="http://schemas.microsoft.com/office/drawing/2014/main" id="{D5D5AD73-E7EA-4CA3-8E90-27FEFCAB9DA3}"/>
              </a:ext>
            </a:extLst>
          </p:cNvPr>
          <p:cNvSpPr/>
          <p:nvPr/>
        </p:nvSpPr>
        <p:spPr bwMode="auto">
          <a:xfrm>
            <a:off x="14064855" y="5252470"/>
            <a:ext cx="427397" cy="353146"/>
          </a:xfrm>
          <a:custGeom>
            <a:avLst/>
            <a:gdLst>
              <a:gd name="T0" fmla="*/ 64 w 259"/>
              <a:gd name="T1" fmla="*/ 146 h 214"/>
              <a:gd name="T2" fmla="*/ 153 w 259"/>
              <a:gd name="T3" fmla="*/ 199 h 214"/>
              <a:gd name="T4" fmla="*/ 251 w 259"/>
              <a:gd name="T5" fmla="*/ 213 h 214"/>
              <a:gd name="T6" fmla="*/ 181 w 259"/>
              <a:gd name="T7" fmla="*/ 72 h 214"/>
              <a:gd name="T8" fmla="*/ 99 w 259"/>
              <a:gd name="T9" fmla="*/ 23 h 214"/>
              <a:gd name="T10" fmla="*/ 14 w 259"/>
              <a:gd name="T11" fmla="*/ 0 h 214"/>
              <a:gd name="T12" fmla="*/ 64 w 259"/>
              <a:gd name="T1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" h="214">
                <a:moveTo>
                  <a:pt x="64" y="146"/>
                </a:moveTo>
                <a:cubicBezTo>
                  <a:pt x="89" y="172"/>
                  <a:pt x="120" y="188"/>
                  <a:pt x="153" y="199"/>
                </a:cubicBezTo>
                <a:cubicBezTo>
                  <a:pt x="186" y="209"/>
                  <a:pt x="220" y="214"/>
                  <a:pt x="251" y="213"/>
                </a:cubicBezTo>
                <a:cubicBezTo>
                  <a:pt x="259" y="170"/>
                  <a:pt x="232" y="116"/>
                  <a:pt x="181" y="72"/>
                </a:cubicBezTo>
                <a:cubicBezTo>
                  <a:pt x="156" y="50"/>
                  <a:pt x="127" y="35"/>
                  <a:pt x="99" y="23"/>
                </a:cubicBezTo>
                <a:cubicBezTo>
                  <a:pt x="71" y="9"/>
                  <a:pt x="42" y="1"/>
                  <a:pt x="14" y="0"/>
                </a:cubicBezTo>
                <a:cubicBezTo>
                  <a:pt x="0" y="42"/>
                  <a:pt x="14" y="97"/>
                  <a:pt x="64" y="146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ïslïḑé">
            <a:extLst>
              <a:ext uri="{FF2B5EF4-FFF2-40B4-BE49-F238E27FC236}">
                <a16:creationId xmlns:a16="http://schemas.microsoft.com/office/drawing/2014/main" id="{A52CC812-A46B-4F37-B8F3-7CAB089EB39D}"/>
              </a:ext>
            </a:extLst>
          </p:cNvPr>
          <p:cNvSpPr/>
          <p:nvPr/>
        </p:nvSpPr>
        <p:spPr bwMode="auto">
          <a:xfrm>
            <a:off x="11752202" y="2963361"/>
            <a:ext cx="210076" cy="624797"/>
          </a:xfrm>
          <a:custGeom>
            <a:avLst/>
            <a:gdLst>
              <a:gd name="T0" fmla="*/ 96 w 126"/>
              <a:gd name="T1" fmla="*/ 378 h 378"/>
              <a:gd name="T2" fmla="*/ 111 w 126"/>
              <a:gd name="T3" fmla="*/ 339 h 378"/>
              <a:gd name="T4" fmla="*/ 121 w 126"/>
              <a:gd name="T5" fmla="*/ 293 h 378"/>
              <a:gd name="T6" fmla="*/ 120 w 126"/>
              <a:gd name="T7" fmla="*/ 183 h 378"/>
              <a:gd name="T8" fmla="*/ 115 w 126"/>
              <a:gd name="T9" fmla="*/ 155 h 378"/>
              <a:gd name="T10" fmla="*/ 110 w 126"/>
              <a:gd name="T11" fmla="*/ 127 h 378"/>
              <a:gd name="T12" fmla="*/ 96 w 126"/>
              <a:gd name="T13" fmla="*/ 77 h 378"/>
              <a:gd name="T14" fmla="*/ 49 w 126"/>
              <a:gd name="T15" fmla="*/ 0 h 378"/>
              <a:gd name="T16" fmla="*/ 11 w 126"/>
              <a:gd name="T17" fmla="*/ 81 h 378"/>
              <a:gd name="T18" fmla="*/ 2 w 126"/>
              <a:gd name="T19" fmla="*/ 136 h 378"/>
              <a:gd name="T20" fmla="*/ 0 w 126"/>
              <a:gd name="T21" fmla="*/ 166 h 378"/>
              <a:gd name="T22" fmla="*/ 4 w 126"/>
              <a:gd name="T23" fmla="*/ 197 h 378"/>
              <a:gd name="T24" fmla="*/ 37 w 126"/>
              <a:gd name="T25" fmla="*/ 309 h 378"/>
              <a:gd name="T26" fmla="*/ 64 w 126"/>
              <a:gd name="T27" fmla="*/ 350 h 378"/>
              <a:gd name="T28" fmla="*/ 96 w 126"/>
              <a:gd name="T2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378">
                <a:moveTo>
                  <a:pt x="96" y="378"/>
                </a:moveTo>
                <a:cubicBezTo>
                  <a:pt x="102" y="366"/>
                  <a:pt x="107" y="353"/>
                  <a:pt x="111" y="339"/>
                </a:cubicBezTo>
                <a:cubicBezTo>
                  <a:pt x="115" y="325"/>
                  <a:pt x="117" y="310"/>
                  <a:pt x="121" y="293"/>
                </a:cubicBezTo>
                <a:cubicBezTo>
                  <a:pt x="126" y="259"/>
                  <a:pt x="126" y="222"/>
                  <a:pt x="120" y="183"/>
                </a:cubicBezTo>
                <a:cubicBezTo>
                  <a:pt x="118" y="174"/>
                  <a:pt x="117" y="164"/>
                  <a:pt x="115" y="155"/>
                </a:cubicBezTo>
                <a:cubicBezTo>
                  <a:pt x="114" y="145"/>
                  <a:pt x="112" y="136"/>
                  <a:pt x="110" y="127"/>
                </a:cubicBezTo>
                <a:cubicBezTo>
                  <a:pt x="107" y="109"/>
                  <a:pt x="102" y="92"/>
                  <a:pt x="96" y="77"/>
                </a:cubicBezTo>
                <a:cubicBezTo>
                  <a:pt x="84" y="45"/>
                  <a:pt x="68" y="19"/>
                  <a:pt x="49" y="0"/>
                </a:cubicBezTo>
                <a:cubicBezTo>
                  <a:pt x="33" y="19"/>
                  <a:pt x="20" y="47"/>
                  <a:pt x="11" y="81"/>
                </a:cubicBezTo>
                <a:cubicBezTo>
                  <a:pt x="7" y="98"/>
                  <a:pt x="4" y="116"/>
                  <a:pt x="2" y="136"/>
                </a:cubicBezTo>
                <a:cubicBezTo>
                  <a:pt x="1" y="146"/>
                  <a:pt x="0" y="156"/>
                  <a:pt x="0" y="166"/>
                </a:cubicBezTo>
                <a:cubicBezTo>
                  <a:pt x="0" y="176"/>
                  <a:pt x="2" y="187"/>
                  <a:pt x="4" y="197"/>
                </a:cubicBezTo>
                <a:cubicBezTo>
                  <a:pt x="10" y="239"/>
                  <a:pt x="22" y="277"/>
                  <a:pt x="37" y="309"/>
                </a:cubicBezTo>
                <a:cubicBezTo>
                  <a:pt x="44" y="324"/>
                  <a:pt x="54" y="338"/>
                  <a:pt x="64" y="350"/>
                </a:cubicBezTo>
                <a:cubicBezTo>
                  <a:pt x="75" y="361"/>
                  <a:pt x="85" y="371"/>
                  <a:pt x="96" y="378"/>
                </a:cubicBezTo>
                <a:close/>
              </a:path>
            </a:pathLst>
          </a:custGeom>
          <a:solidFill>
            <a:srgbClr val="9DC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ŝḷiḑè">
            <a:extLst>
              <a:ext uri="{FF2B5EF4-FFF2-40B4-BE49-F238E27FC236}">
                <a16:creationId xmlns:a16="http://schemas.microsoft.com/office/drawing/2014/main" id="{7FBAE16F-9618-4F4E-81B5-C06E6A8AF671}"/>
              </a:ext>
            </a:extLst>
          </p:cNvPr>
          <p:cNvSpPr/>
          <p:nvPr/>
        </p:nvSpPr>
        <p:spPr bwMode="auto">
          <a:xfrm>
            <a:off x="11701494" y="2135732"/>
            <a:ext cx="316926" cy="300627"/>
          </a:xfrm>
          <a:custGeom>
            <a:avLst/>
            <a:gdLst>
              <a:gd name="T0" fmla="*/ 87 w 175"/>
              <a:gd name="T1" fmla="*/ 0 h 166"/>
              <a:gd name="T2" fmla="*/ 114 w 175"/>
              <a:gd name="T3" fmla="*/ 55 h 166"/>
              <a:gd name="T4" fmla="*/ 175 w 175"/>
              <a:gd name="T5" fmla="*/ 63 h 166"/>
              <a:gd name="T6" fmla="*/ 131 w 175"/>
              <a:gd name="T7" fmla="*/ 106 h 166"/>
              <a:gd name="T8" fmla="*/ 142 w 175"/>
              <a:gd name="T9" fmla="*/ 166 h 166"/>
              <a:gd name="T10" fmla="*/ 87 w 175"/>
              <a:gd name="T11" fmla="*/ 138 h 166"/>
              <a:gd name="T12" fmla="*/ 33 w 175"/>
              <a:gd name="T13" fmla="*/ 166 h 166"/>
              <a:gd name="T14" fmla="*/ 43 w 175"/>
              <a:gd name="T15" fmla="*/ 106 h 166"/>
              <a:gd name="T16" fmla="*/ 0 w 175"/>
              <a:gd name="T17" fmla="*/ 63 h 166"/>
              <a:gd name="T18" fmla="*/ 60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114" y="55"/>
                </a:lnTo>
                <a:lnTo>
                  <a:pt x="175" y="63"/>
                </a:lnTo>
                <a:lnTo>
                  <a:pt x="131" y="106"/>
                </a:lnTo>
                <a:lnTo>
                  <a:pt x="142" y="166"/>
                </a:lnTo>
                <a:lnTo>
                  <a:pt x="87" y="138"/>
                </a:lnTo>
                <a:lnTo>
                  <a:pt x="33" y="166"/>
                </a:lnTo>
                <a:lnTo>
                  <a:pt x="43" y="106"/>
                </a:lnTo>
                <a:lnTo>
                  <a:pt x="0" y="63"/>
                </a:lnTo>
                <a:lnTo>
                  <a:pt x="60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ŝ1iḋè">
            <a:extLst>
              <a:ext uri="{FF2B5EF4-FFF2-40B4-BE49-F238E27FC236}">
                <a16:creationId xmlns:a16="http://schemas.microsoft.com/office/drawing/2014/main" id="{0279280E-D8B0-4361-892B-552653503D8A}"/>
              </a:ext>
            </a:extLst>
          </p:cNvPr>
          <p:cNvSpPr/>
          <p:nvPr/>
        </p:nvSpPr>
        <p:spPr bwMode="auto">
          <a:xfrm>
            <a:off x="11891650" y="1536290"/>
            <a:ext cx="318737" cy="300627"/>
          </a:xfrm>
          <a:custGeom>
            <a:avLst/>
            <a:gdLst>
              <a:gd name="T0" fmla="*/ 88 w 176"/>
              <a:gd name="T1" fmla="*/ 0 h 166"/>
              <a:gd name="T2" fmla="*/ 114 w 176"/>
              <a:gd name="T3" fmla="*/ 55 h 166"/>
              <a:gd name="T4" fmla="*/ 176 w 176"/>
              <a:gd name="T5" fmla="*/ 64 h 166"/>
              <a:gd name="T6" fmla="*/ 132 w 176"/>
              <a:gd name="T7" fmla="*/ 106 h 166"/>
              <a:gd name="T8" fmla="*/ 142 w 176"/>
              <a:gd name="T9" fmla="*/ 166 h 166"/>
              <a:gd name="T10" fmla="*/ 88 w 176"/>
              <a:gd name="T11" fmla="*/ 138 h 166"/>
              <a:gd name="T12" fmla="*/ 34 w 176"/>
              <a:gd name="T13" fmla="*/ 166 h 166"/>
              <a:gd name="T14" fmla="*/ 44 w 176"/>
              <a:gd name="T15" fmla="*/ 106 h 166"/>
              <a:gd name="T16" fmla="*/ 0 w 176"/>
              <a:gd name="T17" fmla="*/ 64 h 166"/>
              <a:gd name="T18" fmla="*/ 60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114" y="55"/>
                </a:lnTo>
                <a:lnTo>
                  <a:pt x="176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0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íSḻïďê">
            <a:extLst>
              <a:ext uri="{FF2B5EF4-FFF2-40B4-BE49-F238E27FC236}">
                <a16:creationId xmlns:a16="http://schemas.microsoft.com/office/drawing/2014/main" id="{9A355F8F-77F4-4F9C-B06C-7DA985B8961D}"/>
              </a:ext>
            </a:extLst>
          </p:cNvPr>
          <p:cNvSpPr/>
          <p:nvPr/>
        </p:nvSpPr>
        <p:spPr bwMode="auto">
          <a:xfrm>
            <a:off x="12125269" y="1005666"/>
            <a:ext cx="316926" cy="300627"/>
          </a:xfrm>
          <a:custGeom>
            <a:avLst/>
            <a:gdLst>
              <a:gd name="T0" fmla="*/ 88 w 175"/>
              <a:gd name="T1" fmla="*/ 0 h 166"/>
              <a:gd name="T2" fmla="*/ 115 w 175"/>
              <a:gd name="T3" fmla="*/ 55 h 166"/>
              <a:gd name="T4" fmla="*/ 175 w 175"/>
              <a:gd name="T5" fmla="*/ 64 h 166"/>
              <a:gd name="T6" fmla="*/ 132 w 175"/>
              <a:gd name="T7" fmla="*/ 106 h 166"/>
              <a:gd name="T8" fmla="*/ 142 w 175"/>
              <a:gd name="T9" fmla="*/ 166 h 166"/>
              <a:gd name="T10" fmla="*/ 88 w 175"/>
              <a:gd name="T11" fmla="*/ 138 h 166"/>
              <a:gd name="T12" fmla="*/ 34 w 175"/>
              <a:gd name="T13" fmla="*/ 166 h 166"/>
              <a:gd name="T14" fmla="*/ 44 w 175"/>
              <a:gd name="T15" fmla="*/ 106 h 166"/>
              <a:gd name="T16" fmla="*/ 0 w 175"/>
              <a:gd name="T17" fmla="*/ 64 h 166"/>
              <a:gd name="T18" fmla="*/ 61 w 175"/>
              <a:gd name="T19" fmla="*/ 55 h 166"/>
              <a:gd name="T20" fmla="*/ 88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8" y="0"/>
                </a:moveTo>
                <a:lnTo>
                  <a:pt x="115" y="55"/>
                </a:lnTo>
                <a:lnTo>
                  <a:pt x="175" y="64"/>
                </a:lnTo>
                <a:lnTo>
                  <a:pt x="132" y="106"/>
                </a:lnTo>
                <a:lnTo>
                  <a:pt x="142" y="166"/>
                </a:lnTo>
                <a:lnTo>
                  <a:pt x="88" y="138"/>
                </a:lnTo>
                <a:lnTo>
                  <a:pt x="34" y="166"/>
                </a:lnTo>
                <a:lnTo>
                  <a:pt x="44" y="106"/>
                </a:lnTo>
                <a:lnTo>
                  <a:pt x="0" y="64"/>
                </a:lnTo>
                <a:lnTo>
                  <a:pt x="61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íṡ1íḍè">
            <a:extLst>
              <a:ext uri="{FF2B5EF4-FFF2-40B4-BE49-F238E27FC236}">
                <a16:creationId xmlns:a16="http://schemas.microsoft.com/office/drawing/2014/main" id="{179FE866-0703-45E6-9046-A61BB83D6C5E}"/>
              </a:ext>
            </a:extLst>
          </p:cNvPr>
          <p:cNvSpPr/>
          <p:nvPr/>
        </p:nvSpPr>
        <p:spPr bwMode="auto">
          <a:xfrm>
            <a:off x="17130884" y="2135732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3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3 h 166"/>
              <a:gd name="T18" fmla="*/ 115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3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3"/>
                </a:lnTo>
                <a:lnTo>
                  <a:pt x="115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ḻïḑè">
            <a:extLst>
              <a:ext uri="{FF2B5EF4-FFF2-40B4-BE49-F238E27FC236}">
                <a16:creationId xmlns:a16="http://schemas.microsoft.com/office/drawing/2014/main" id="{66232DB8-4206-43D9-9471-A58F3AB05725}"/>
              </a:ext>
            </a:extLst>
          </p:cNvPr>
          <p:cNvSpPr/>
          <p:nvPr/>
        </p:nvSpPr>
        <p:spPr bwMode="auto">
          <a:xfrm>
            <a:off x="16940729" y="1536290"/>
            <a:ext cx="316926" cy="300627"/>
          </a:xfrm>
          <a:custGeom>
            <a:avLst/>
            <a:gdLst>
              <a:gd name="T0" fmla="*/ 87 w 175"/>
              <a:gd name="T1" fmla="*/ 0 h 166"/>
              <a:gd name="T2" fmla="*/ 60 w 175"/>
              <a:gd name="T3" fmla="*/ 55 h 166"/>
              <a:gd name="T4" fmla="*/ 0 w 175"/>
              <a:gd name="T5" fmla="*/ 64 h 166"/>
              <a:gd name="T6" fmla="*/ 44 w 175"/>
              <a:gd name="T7" fmla="*/ 106 h 166"/>
              <a:gd name="T8" fmla="*/ 33 w 175"/>
              <a:gd name="T9" fmla="*/ 166 h 166"/>
              <a:gd name="T10" fmla="*/ 87 w 175"/>
              <a:gd name="T11" fmla="*/ 138 h 166"/>
              <a:gd name="T12" fmla="*/ 142 w 175"/>
              <a:gd name="T13" fmla="*/ 166 h 166"/>
              <a:gd name="T14" fmla="*/ 131 w 175"/>
              <a:gd name="T15" fmla="*/ 106 h 166"/>
              <a:gd name="T16" fmla="*/ 175 w 175"/>
              <a:gd name="T17" fmla="*/ 64 h 166"/>
              <a:gd name="T18" fmla="*/ 114 w 175"/>
              <a:gd name="T19" fmla="*/ 55 h 166"/>
              <a:gd name="T20" fmla="*/ 87 w 175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166">
                <a:moveTo>
                  <a:pt x="87" y="0"/>
                </a:moveTo>
                <a:lnTo>
                  <a:pt x="60" y="55"/>
                </a:lnTo>
                <a:lnTo>
                  <a:pt x="0" y="64"/>
                </a:lnTo>
                <a:lnTo>
                  <a:pt x="44" y="106"/>
                </a:lnTo>
                <a:lnTo>
                  <a:pt x="33" y="166"/>
                </a:lnTo>
                <a:lnTo>
                  <a:pt x="87" y="138"/>
                </a:lnTo>
                <a:lnTo>
                  <a:pt x="142" y="166"/>
                </a:lnTo>
                <a:lnTo>
                  <a:pt x="131" y="106"/>
                </a:lnTo>
                <a:lnTo>
                  <a:pt x="175" y="64"/>
                </a:lnTo>
                <a:lnTo>
                  <a:pt x="114" y="55"/>
                </a:lnTo>
                <a:lnTo>
                  <a:pt x="87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ṡ1iďé">
            <a:extLst>
              <a:ext uri="{FF2B5EF4-FFF2-40B4-BE49-F238E27FC236}">
                <a16:creationId xmlns:a16="http://schemas.microsoft.com/office/drawing/2014/main" id="{F56991F7-B283-4F7D-9600-F459D6A054E1}"/>
              </a:ext>
            </a:extLst>
          </p:cNvPr>
          <p:cNvSpPr/>
          <p:nvPr/>
        </p:nvSpPr>
        <p:spPr bwMode="auto">
          <a:xfrm>
            <a:off x="16705298" y="1005666"/>
            <a:ext cx="318737" cy="300627"/>
          </a:xfrm>
          <a:custGeom>
            <a:avLst/>
            <a:gdLst>
              <a:gd name="T0" fmla="*/ 88 w 176"/>
              <a:gd name="T1" fmla="*/ 0 h 166"/>
              <a:gd name="T2" fmla="*/ 61 w 176"/>
              <a:gd name="T3" fmla="*/ 55 h 166"/>
              <a:gd name="T4" fmla="*/ 0 w 176"/>
              <a:gd name="T5" fmla="*/ 64 h 166"/>
              <a:gd name="T6" fmla="*/ 44 w 176"/>
              <a:gd name="T7" fmla="*/ 106 h 166"/>
              <a:gd name="T8" fmla="*/ 34 w 176"/>
              <a:gd name="T9" fmla="*/ 166 h 166"/>
              <a:gd name="T10" fmla="*/ 88 w 176"/>
              <a:gd name="T11" fmla="*/ 138 h 166"/>
              <a:gd name="T12" fmla="*/ 142 w 176"/>
              <a:gd name="T13" fmla="*/ 166 h 166"/>
              <a:gd name="T14" fmla="*/ 132 w 176"/>
              <a:gd name="T15" fmla="*/ 106 h 166"/>
              <a:gd name="T16" fmla="*/ 176 w 176"/>
              <a:gd name="T17" fmla="*/ 64 h 166"/>
              <a:gd name="T18" fmla="*/ 116 w 176"/>
              <a:gd name="T19" fmla="*/ 55 h 166"/>
              <a:gd name="T20" fmla="*/ 88 w 176"/>
              <a:gd name="T2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66">
                <a:moveTo>
                  <a:pt x="88" y="0"/>
                </a:moveTo>
                <a:lnTo>
                  <a:pt x="61" y="55"/>
                </a:lnTo>
                <a:lnTo>
                  <a:pt x="0" y="64"/>
                </a:lnTo>
                <a:lnTo>
                  <a:pt x="44" y="106"/>
                </a:lnTo>
                <a:lnTo>
                  <a:pt x="34" y="166"/>
                </a:lnTo>
                <a:lnTo>
                  <a:pt x="88" y="138"/>
                </a:lnTo>
                <a:lnTo>
                  <a:pt x="142" y="166"/>
                </a:lnTo>
                <a:lnTo>
                  <a:pt x="132" y="106"/>
                </a:lnTo>
                <a:lnTo>
                  <a:pt x="176" y="64"/>
                </a:lnTo>
                <a:lnTo>
                  <a:pt x="116" y="55"/>
                </a:lnTo>
                <a:lnTo>
                  <a:pt x="88" y="0"/>
                </a:lnTo>
                <a:close/>
              </a:path>
            </a:pathLst>
          </a:custGeom>
          <a:solidFill>
            <a:srgbClr val="77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BFB52AD-FD4D-4F6C-8B28-D786428F78E6}"/>
              </a:ext>
            </a:extLst>
          </p:cNvPr>
          <p:cNvGrpSpPr/>
          <p:nvPr/>
        </p:nvGrpSpPr>
        <p:grpSpPr>
          <a:xfrm rot="7646577">
            <a:off x="2525779" y="741004"/>
            <a:ext cx="1178708" cy="2195912"/>
            <a:chOff x="9884659" y="373906"/>
            <a:chExt cx="707508" cy="1318076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DDC9F6F-03CC-4E22-B1EF-B97FCF284773}"/>
                </a:ext>
              </a:extLst>
            </p:cNvPr>
            <p:cNvGrpSpPr/>
            <p:nvPr/>
          </p:nvGrpSpPr>
          <p:grpSpPr>
            <a:xfrm rot="1800000">
              <a:off x="10287005" y="373906"/>
              <a:ext cx="305024" cy="305024"/>
              <a:chOff x="701040" y="1352550"/>
              <a:chExt cx="525780" cy="525780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E8CF2BC1-C7E2-4BB1-B2EF-ABA11460F4B1}"/>
                  </a:ext>
                </a:extLst>
              </p:cNvPr>
              <p:cNvCxnSpPr/>
              <p:nvPr/>
            </p:nvCxnSpPr>
            <p:spPr>
              <a:xfrm>
                <a:off x="701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CFF71596-F7FE-44BC-A065-FB9D7E9BF897}"/>
                  </a:ext>
                </a:extLst>
              </p:cNvPr>
              <p:cNvCxnSpPr/>
              <p:nvPr/>
            </p:nvCxnSpPr>
            <p:spPr>
              <a:xfrm>
                <a:off x="1082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4481704-24CA-4AE9-B3CD-18183885D5A5}"/>
                  </a:ext>
                </a:extLst>
              </p:cNvPr>
              <p:cNvCxnSpPr/>
              <p:nvPr/>
            </p:nvCxnSpPr>
            <p:spPr>
              <a:xfrm rot="5400000">
                <a:off x="891540" y="1424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E556D02D-C007-4121-8AD4-BB7B86A8E1D4}"/>
                  </a:ext>
                </a:extLst>
              </p:cNvPr>
              <p:cNvCxnSpPr/>
              <p:nvPr/>
            </p:nvCxnSpPr>
            <p:spPr>
              <a:xfrm rot="5400000">
                <a:off x="891540" y="1805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2D07FA2-DC3F-414C-B6B8-25280438C9B9}"/>
                </a:ext>
              </a:extLst>
            </p:cNvPr>
            <p:cNvSpPr/>
            <p:nvPr/>
          </p:nvSpPr>
          <p:spPr>
            <a:xfrm>
              <a:off x="10245964" y="1541427"/>
              <a:ext cx="150555" cy="150555"/>
            </a:xfrm>
            <a:prstGeom prst="ellipse">
              <a:avLst/>
            </a:prstGeom>
            <a:noFill/>
            <a:ln w="38100" cap="rnd">
              <a:solidFill>
                <a:srgbClr val="FF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74AE686-7938-4017-B896-31869AD99645}"/>
                </a:ext>
              </a:extLst>
            </p:cNvPr>
            <p:cNvGrpSpPr/>
            <p:nvPr/>
          </p:nvGrpSpPr>
          <p:grpSpPr>
            <a:xfrm>
              <a:off x="9884659" y="1168599"/>
              <a:ext cx="276568" cy="276257"/>
              <a:chOff x="1446064" y="2109382"/>
              <a:chExt cx="527197" cy="526604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A9AA8D77-FD34-4D67-A3AD-7985E1ED9A3E}"/>
                  </a:ext>
                </a:extLst>
              </p:cNvPr>
              <p:cNvCxnSpPr/>
              <p:nvPr/>
            </p:nvCxnSpPr>
            <p:spPr>
              <a:xfrm>
                <a:off x="1446658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DCE7B832-21FB-46E2-B7D4-02BC44D5F840}"/>
                  </a:ext>
                </a:extLst>
              </p:cNvPr>
              <p:cNvCxnSpPr/>
              <p:nvPr/>
            </p:nvCxnSpPr>
            <p:spPr>
              <a:xfrm>
                <a:off x="1877910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618126A-D608-4AD4-AF36-A3697D93CFBB}"/>
                  </a:ext>
                </a:extLst>
              </p:cNvPr>
              <p:cNvGrpSpPr/>
              <p:nvPr/>
            </p:nvGrpSpPr>
            <p:grpSpPr>
              <a:xfrm rot="5400000">
                <a:off x="1446658" y="2372684"/>
                <a:ext cx="526603" cy="0"/>
                <a:chOff x="1446658" y="2165515"/>
                <a:chExt cx="526603" cy="0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6F627356-6888-4376-B62B-5835B0753209}"/>
                    </a:ext>
                  </a:extLst>
                </p:cNvPr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AF397EAF-D998-408D-8757-2B81C4FD09BE}"/>
                    </a:ext>
                  </a:extLst>
                </p:cNvPr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62A5B103-EA3D-4CCC-A0C4-3977CB31C724}"/>
                  </a:ext>
                </a:extLst>
              </p:cNvPr>
              <p:cNvGrpSpPr/>
              <p:nvPr/>
            </p:nvGrpSpPr>
            <p:grpSpPr>
              <a:xfrm rot="2700000">
                <a:off x="1446065" y="2372685"/>
                <a:ext cx="526603" cy="0"/>
                <a:chOff x="1446658" y="2165515"/>
                <a:chExt cx="526603" cy="0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C77D6A17-7C82-4D87-868C-763F383BE2B7}"/>
                    </a:ext>
                  </a:extLst>
                </p:cNvPr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8296F0C6-214F-4541-9ED5-CADD84B33E45}"/>
                    </a:ext>
                  </a:extLst>
                </p:cNvPr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6509F0B4-41C8-42CE-9244-388F83CC7D36}"/>
                  </a:ext>
                </a:extLst>
              </p:cNvPr>
              <p:cNvGrpSpPr/>
              <p:nvPr/>
            </p:nvGrpSpPr>
            <p:grpSpPr>
              <a:xfrm rot="18900000">
                <a:off x="1446064" y="2376304"/>
                <a:ext cx="526603" cy="0"/>
                <a:chOff x="1446658" y="2165515"/>
                <a:chExt cx="526603" cy="0"/>
              </a:xfrm>
            </p:grpSpPr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8FD43552-D43B-4802-8EBE-86F3AE8290F8}"/>
                    </a:ext>
                  </a:extLst>
                </p:cNvPr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57598CA2-EE18-4678-A2DB-2D6A2E93752B}"/>
                    </a:ext>
                  </a:extLst>
                </p:cNvPr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</p:grp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EF3087C-FA4B-4954-81F7-8D47C93F86F7}"/>
                </a:ext>
              </a:extLst>
            </p:cNvPr>
            <p:cNvSpPr/>
            <p:nvPr/>
          </p:nvSpPr>
          <p:spPr>
            <a:xfrm>
              <a:off x="10551894" y="972905"/>
              <a:ext cx="40273" cy="40273"/>
            </a:xfrm>
            <a:prstGeom prst="ellipse">
              <a:avLst/>
            </a:prstGeom>
            <a:noFill/>
            <a:ln w="38100" cap="rnd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E599452-15D8-4AF9-B578-A698D77FEC24}"/>
                </a:ext>
              </a:extLst>
            </p:cNvPr>
            <p:cNvGrpSpPr/>
            <p:nvPr/>
          </p:nvGrpSpPr>
          <p:grpSpPr>
            <a:xfrm rot="20538833">
              <a:off x="9944335" y="709273"/>
              <a:ext cx="179425" cy="179425"/>
              <a:chOff x="4549716" y="208666"/>
              <a:chExt cx="395468" cy="395468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D9C89C28-0BE4-4E41-88A2-04CFF8507D65}"/>
                  </a:ext>
                </a:extLst>
              </p:cNvPr>
              <p:cNvCxnSpPr/>
              <p:nvPr/>
            </p:nvCxnSpPr>
            <p:spPr>
              <a:xfrm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322C3491-84D3-4478-A433-3F206092E5C0}"/>
                  </a:ext>
                </a:extLst>
              </p:cNvPr>
              <p:cNvCxnSpPr/>
              <p:nvPr/>
            </p:nvCxnSpPr>
            <p:spPr>
              <a:xfrm rot="5400000"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545293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ac61ae3-f1cf-4aa5-aecf-6edc34103ad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ac61ae3-f1cf-4aa5-aecf-6edc34103ad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4d5aa86-d40c-4cfa-8c8f-0dcde565cd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ac61ae3-f1cf-4aa5-aecf-6edc34103ad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ac61ae3-f1cf-4aa5-aecf-6edc34103ad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</Words>
  <Application>Microsoft Office PowerPoint</Application>
  <PresentationFormat>宽屏</PresentationFormat>
  <Paragraphs>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Gilbert Bold Preview5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20</cp:revision>
  <dcterms:created xsi:type="dcterms:W3CDTF">2019-12-07T01:00:41Z</dcterms:created>
  <dcterms:modified xsi:type="dcterms:W3CDTF">2019-12-07T02:37:03Z</dcterms:modified>
</cp:coreProperties>
</file>