
<file path=[Content_Types].xml><?xml version="1.0" encoding="utf-8"?>
<Types xmlns="http://schemas.openxmlformats.org/package/2006/content-types">
  <Default Extension="png" ContentType="image/png"/>
  <Default Extension="glb" ContentType="model/gltf.binary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9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1D1"/>
    <a:srgbClr val="E6E6E6"/>
    <a:srgbClr val="5FB033"/>
    <a:srgbClr val="2793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4660"/>
  </p:normalViewPr>
  <p:slideViewPr>
    <p:cSldViewPr snapToGrid="0" showGuides="1">
      <p:cViewPr>
        <p:scale>
          <a:sx n="33" d="100"/>
          <a:sy n="33" d="100"/>
        </p:scale>
        <p:origin x="1205" y="499"/>
      </p:cViewPr>
      <p:guideLst>
        <p:guide orient="horz" pos="2160"/>
        <p:guide pos="3840"/>
        <p:guide pos="69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94744-7278-41F4-9EBA-8829BE0AE577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3AFD2-13FA-423D-88EC-290A911642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362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3AFD2-13FA-423D-88EC-290A911642A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641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726AC3-624D-4A93-AB0A-6DADD1CFE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98B2A9-C385-4C16-855F-6E9BB5EF63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32416A-8950-4154-9442-00C7177B9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22BB8-624F-45AF-BF55-DAD555F892D8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AF7080-B7C5-4D11-B576-7AAD58820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2ED59D-315C-42CD-9E56-1BF348101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BF639-9DB3-4462-BEAB-AA35F1D165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342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E3E01-BE51-4DCC-B49D-8A42AB920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37AB76-678B-473A-89FA-F02734A9C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BB83A-8CC5-43D5-8095-706DA369B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22BB8-624F-45AF-BF55-DAD555F892D8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D347AE-BBC5-4532-A231-A01CC62C0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9F7312-C123-4B97-A974-02DB7C4EB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BF639-9DB3-4462-BEAB-AA35F1D165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99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FF408C-AEAD-4250-922F-FCD5A182F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0BA634-E320-45CA-917E-6E8558E42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BCDEF3-9C39-41B3-BFA1-47FDA6725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22BB8-624F-45AF-BF55-DAD555F892D8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0E6D4E-6937-4D4A-8768-8A36C0672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57676-93CE-4F31-9CA5-A0EB623CA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BF639-9DB3-4462-BEAB-AA35F1D165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187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4CAA9A-91B1-4504-84CD-E5929C2F5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ED196A-1B55-43B4-9960-BE571DDE0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308AD7-DCF9-42C2-AEF2-C350E055C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22BB8-624F-45AF-BF55-DAD555F892D8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A62FE5-EBB9-4C82-AAEC-E7AF902DC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BBEB4A-6F74-40D0-9119-09C77E18A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BF639-9DB3-4462-BEAB-AA35F1D165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581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7D88FD-CA44-4C3D-87F0-3629285BE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1E61A1-AFEF-463F-A697-9A46946FE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68E28F-19E6-44DC-86D7-205FC1EB2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22BB8-624F-45AF-BF55-DAD555F892D8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702B05-EAE2-49C0-82B5-9075A7CAC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5131A2-0A34-4BF3-B538-D1FCFB47F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BF639-9DB3-4462-BEAB-AA35F1D165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483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9A467-65B5-4BFA-B76F-FF6B4195F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1C5130-9315-4FC3-96F1-05F38D555A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A8389B-E605-4FF4-8A8A-6113A9669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95CB6C-C0AB-42E8-9C95-08BC64B58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22BB8-624F-45AF-BF55-DAD555F892D8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FE5B37-935C-4202-8B03-FF236C9B5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25DED8-092E-4DB3-95C3-EC9C1D6DF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BF639-9DB3-4462-BEAB-AA35F1D165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234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C51389-776C-4B3E-83E1-59721D6DC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E68F14-903D-41F8-83E5-6FD798C47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51E55F-2E7D-41D4-8577-56E750331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61C443-44FE-4D8D-8951-677562FCEC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F21AE9A-5EFB-42CC-AE8B-52E6CAAB90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B71171E-CAC0-4BCC-BC07-23CC4C02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22BB8-624F-45AF-BF55-DAD555F892D8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BB50F65-A001-4A61-ADE7-B909B9619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8E77239-2754-4219-BD1F-04BBE0188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BF639-9DB3-4462-BEAB-AA35F1D165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346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F74108-9CCC-48D1-85D4-E9C1BBF84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1FB1FD-0387-4527-BB4A-9A481DD5A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22BB8-624F-45AF-BF55-DAD555F892D8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B1B7BF-82AC-40E1-B52D-4BFBD0CF3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D531C78-F12F-448E-88A1-75257008A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BF639-9DB3-4462-BEAB-AA35F1D165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77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B977BEF-C2B6-4C08-BFD5-DBD91C8F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22BB8-624F-45AF-BF55-DAD555F892D8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CB2E025-6983-4E40-95C2-A79E07A5D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C8235B-2ACD-44AA-8073-3928A6873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BF639-9DB3-4462-BEAB-AA35F1D165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991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4C720-2C86-4017-ADDA-D3D96EC4B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741414-4802-466F-A389-E507C7CDA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A75505-2FC9-43A5-B70B-87A091759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9467DD-6AB2-4B4A-B889-8A0B2DC4C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22BB8-624F-45AF-BF55-DAD555F892D8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E37C7C-D8B6-4245-B21B-3B518ADF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3A97FD-65A1-4B7D-AB68-5900E008D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BF639-9DB3-4462-BEAB-AA35F1D165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143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EF4233-DEA3-4F4F-B1C7-3000B6780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C5562DC-4800-4892-B57C-7BE7C4AD83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CD8284-C513-43E1-8703-1BE0E3922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0ACAB8-F6AE-4B37-8678-BD226EEF5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22BB8-624F-45AF-BF55-DAD555F892D8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E79A55-53F9-41E0-AFFA-109B7329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C674ED-EEF9-4976-BCF2-1F80295B4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BF639-9DB3-4462-BEAB-AA35F1D165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66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D1D1D1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F824577-9779-4FBC-8839-4CAA93005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276F5B-1579-4977-A7B6-E64E5DB13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C58677-B58E-4025-8250-55E269EC33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22BB8-624F-45AF-BF55-DAD555F892D8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308C55-E526-430D-B508-7A147A212B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3BBD58-C1D2-4954-B6F2-E08B1E07C9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BF639-9DB3-4462-BEAB-AA35F1D165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558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17/06/relationships/model3d" Target="../media/model3d4.glb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7.xml"/><Relationship Id="rId6" Type="http://schemas.microsoft.com/office/2017/06/relationships/model3d" Target="../media/model3d3.glb"/><Relationship Id="rId5" Type="http://schemas.openxmlformats.org/officeDocument/2006/relationships/image" Target="../media/image2.png"/><Relationship Id="rId4" Type="http://schemas.microsoft.com/office/2017/06/relationships/model3d" Target="../media/model3d2.glb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17/06/relationships/model3d" Target="../media/model3d1.glb"/><Relationship Id="rId7" Type="http://schemas.microsoft.com/office/2017/06/relationships/model3d" Target="../media/model3d3.glb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microsoft.com/office/2017/06/relationships/model3d" Target="../media/model3d2.glb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microsoft.com/office/2017/06/relationships/model3d" Target="../media/model3d4.glb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17/06/relationships/model3d" Target="../media/model3d4.glb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7.xml"/><Relationship Id="rId6" Type="http://schemas.microsoft.com/office/2017/06/relationships/model3d" Target="../media/model3d3.glb"/><Relationship Id="rId5" Type="http://schemas.openxmlformats.org/officeDocument/2006/relationships/image" Target="../media/image11.png"/><Relationship Id="rId4" Type="http://schemas.microsoft.com/office/2017/06/relationships/model3d" Target="../media/model3d2.glb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17/06/relationships/model3d" Target="../media/model3d4.glb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7.xml"/><Relationship Id="rId6" Type="http://schemas.microsoft.com/office/2017/06/relationships/model3d" Target="../media/model3d3.glb"/><Relationship Id="rId5" Type="http://schemas.openxmlformats.org/officeDocument/2006/relationships/image" Target="../media/image15.png"/><Relationship Id="rId4" Type="http://schemas.microsoft.com/office/2017/06/relationships/model3d" Target="../media/model3d2.glb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3D 模型 3">
                <a:extLst>
                  <a:ext uri="{FF2B5EF4-FFF2-40B4-BE49-F238E27FC236}">
                    <a16:creationId xmlns:a16="http://schemas.microsoft.com/office/drawing/2014/main" id="{534BB4BC-5236-4C1C-BC43-D8CA760A286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86156902"/>
                  </p:ext>
                </p:extLst>
              </p:nvPr>
            </p:nvGraphicFramePr>
            <p:xfrm>
              <a:off x="1240806" y="977582"/>
              <a:ext cx="2226749" cy="4902808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226749" cy="4902808"/>
                    </a:xfrm>
                    <a:prstGeom prst="rect">
                      <a:avLst/>
                    </a:prstGeom>
                  </am3d:spPr>
                  <am3d:camera>
                    <am3d:pos x="0" y="0" z="538646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276533" d="1000000"/>
                    <am3d:preTrans dx="-36469352" dy="-1103449" dz="-15418061"/>
                    <am3d:scale>
                      <am3d:sx n="1000000" d="1000000"/>
                      <am3d:sy n="1000000" d="1000000"/>
                      <am3d:sz n="1000000" d="1000000"/>
                    </am3d:scale>
                    <am3d:rot ay="-1" az="-1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541865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3D 模型 3">
                <a:extLst>
                  <a:ext uri="{FF2B5EF4-FFF2-40B4-BE49-F238E27FC236}">
                    <a16:creationId xmlns:a16="http://schemas.microsoft.com/office/drawing/2014/main" id="{534BB4BC-5236-4C1C-BC43-D8CA760A286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0806" y="977582"/>
                <a:ext cx="2226749" cy="49028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" name="3D 模型 4">
                <a:extLst>
                  <a:ext uri="{FF2B5EF4-FFF2-40B4-BE49-F238E27FC236}">
                    <a16:creationId xmlns:a16="http://schemas.microsoft.com/office/drawing/2014/main" id="{466A3D17-41FB-450C-9CE0-A5EB01E239A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59611724"/>
                  </p:ext>
                </p:extLst>
              </p:nvPr>
            </p:nvGraphicFramePr>
            <p:xfrm>
              <a:off x="3772676" y="977589"/>
              <a:ext cx="2226755" cy="4902822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2226755" cy="4902822"/>
                    </a:xfrm>
                    <a:prstGeom prst="rect">
                      <a:avLst/>
                    </a:prstGeom>
                  </am3d:spPr>
                  <am3d:camera>
                    <am3d:pos x="0" y="0" z="538646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276533" d="1000000"/>
                    <am3d:preTrans dx="-57381797" dy="15781" dz="-15418061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541866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" name="3D 模型 4">
                <a:extLst>
                  <a:ext uri="{FF2B5EF4-FFF2-40B4-BE49-F238E27FC236}">
                    <a16:creationId xmlns:a16="http://schemas.microsoft.com/office/drawing/2014/main" id="{466A3D17-41FB-450C-9CE0-A5EB01E239A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72676" y="977589"/>
                <a:ext cx="2226755" cy="49028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" name="3D 模型 5">
                <a:extLst>
                  <a:ext uri="{FF2B5EF4-FFF2-40B4-BE49-F238E27FC236}">
                    <a16:creationId xmlns:a16="http://schemas.microsoft.com/office/drawing/2014/main" id="{1B5288B0-BB10-48AA-A70A-552A09FA0B5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03078442"/>
                  </p:ext>
                </p:extLst>
              </p:nvPr>
            </p:nvGraphicFramePr>
            <p:xfrm>
              <a:off x="6304536" y="977589"/>
              <a:ext cx="2226755" cy="4902822"/>
            </p:xfrm>
            <a:graphic>
              <a:graphicData uri="http://schemas.microsoft.com/office/drawing/2017/model3d">
                <am3d:model3d r:embed="rId6">
                  <am3d:spPr>
                    <a:xfrm>
                      <a:off x="0" y="0"/>
                      <a:ext cx="2226755" cy="4902822"/>
                    </a:xfrm>
                    <a:prstGeom prst="rect">
                      <a:avLst/>
                    </a:prstGeom>
                  </am3d:spPr>
                  <am3d:camera>
                    <am3d:pos x="0" y="0" z="538646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276533" d="1000000"/>
                    <am3d:preTrans dx="-80709136" dy="341818" dz="-15418061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7"/>
                  </am3d:raster>
                  <am3d:objViewport viewportSz="541866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" name="3D 模型 5">
                <a:extLst>
                  <a:ext uri="{FF2B5EF4-FFF2-40B4-BE49-F238E27FC236}">
                    <a16:creationId xmlns:a16="http://schemas.microsoft.com/office/drawing/2014/main" id="{1B5288B0-BB10-48AA-A70A-552A09FA0B5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04536" y="977589"/>
                <a:ext cx="2226755" cy="49028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7" name="3D 模型 6">
                <a:extLst>
                  <a:ext uri="{FF2B5EF4-FFF2-40B4-BE49-F238E27FC236}">
                    <a16:creationId xmlns:a16="http://schemas.microsoft.com/office/drawing/2014/main" id="{CE020C88-9850-47B1-9E49-9B4F9AE8850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63898322"/>
                  </p:ext>
                </p:extLst>
              </p:nvPr>
            </p:nvGraphicFramePr>
            <p:xfrm>
              <a:off x="8836396" y="977589"/>
              <a:ext cx="2226753" cy="4902822"/>
            </p:xfrm>
            <a:graphic>
              <a:graphicData uri="http://schemas.microsoft.com/office/drawing/2017/model3d">
                <am3d:model3d r:embed="rId8">
                  <am3d:spPr>
                    <a:xfrm>
                      <a:off x="0" y="0"/>
                      <a:ext cx="2226753" cy="4902822"/>
                    </a:xfrm>
                    <a:prstGeom prst="rect">
                      <a:avLst/>
                    </a:prstGeom>
                  </am3d:spPr>
                  <am3d:camera>
                    <am3d:pos x="0" y="0" z="538646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276533" d="1000000"/>
                    <am3d:preTrans dx="-102567011" dy="676541" dz="-15418061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541866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7" name="3D 模型 6">
                <a:extLst>
                  <a:ext uri="{FF2B5EF4-FFF2-40B4-BE49-F238E27FC236}">
                    <a16:creationId xmlns:a16="http://schemas.microsoft.com/office/drawing/2014/main" id="{CE020C88-9850-47B1-9E49-9B4F9AE8850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36396" y="977589"/>
                <a:ext cx="2226753" cy="490282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243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3D 模型 3">
                <a:extLst>
                  <a:ext uri="{FF2B5EF4-FFF2-40B4-BE49-F238E27FC236}">
                    <a16:creationId xmlns:a16="http://schemas.microsoft.com/office/drawing/2014/main" id="{534BB4BC-5236-4C1C-BC43-D8CA760A286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43282560"/>
                  </p:ext>
                </p:extLst>
              </p:nvPr>
            </p:nvGraphicFramePr>
            <p:xfrm>
              <a:off x="1240818" y="977589"/>
              <a:ext cx="2226753" cy="4902822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2226753" cy="4902822"/>
                    </a:xfrm>
                    <a:prstGeom prst="rect">
                      <a:avLst/>
                    </a:prstGeom>
                  </am3d:spPr>
                  <am3d:camera>
                    <am3d:pos x="0" y="0" z="538646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276533" d="1000000"/>
                    <am3d:preTrans dx="-36469352" dy="-1103449" dz="-15418061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541866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3D 模型 3">
                <a:extLst>
                  <a:ext uri="{FF2B5EF4-FFF2-40B4-BE49-F238E27FC236}">
                    <a16:creationId xmlns:a16="http://schemas.microsoft.com/office/drawing/2014/main" id="{534BB4BC-5236-4C1C-BC43-D8CA760A286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0818" y="977589"/>
                <a:ext cx="2226753" cy="49028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" name="3D 模型 4">
                <a:extLst>
                  <a:ext uri="{FF2B5EF4-FFF2-40B4-BE49-F238E27FC236}">
                    <a16:creationId xmlns:a16="http://schemas.microsoft.com/office/drawing/2014/main" id="{466A3D17-41FB-450C-9CE0-A5EB01E239A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4223052"/>
                  </p:ext>
                </p:extLst>
              </p:nvPr>
            </p:nvGraphicFramePr>
            <p:xfrm>
              <a:off x="1505521" y="1560411"/>
              <a:ext cx="1962050" cy="4320000"/>
            </p:xfrm>
            <a:graphic>
              <a:graphicData uri="http://schemas.microsoft.com/office/drawing/2017/model3d">
                <am3d:model3d r:embed="rId5">
                  <am3d:spPr>
                    <a:xfrm>
                      <a:off x="0" y="0"/>
                      <a:ext cx="1962050" cy="4320000"/>
                    </a:xfrm>
                    <a:prstGeom prst="rect">
                      <a:avLst/>
                    </a:prstGeom>
                  </am3d:spPr>
                  <am3d:camera>
                    <am3d:pos x="0" y="0" z="538646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276533" d="1000000"/>
                    <am3d:preTrans dx="-57381797" dy="15781" dz="-15418061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477452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" name="3D 模型 4">
                <a:extLst>
                  <a:ext uri="{FF2B5EF4-FFF2-40B4-BE49-F238E27FC236}">
                    <a16:creationId xmlns:a16="http://schemas.microsoft.com/office/drawing/2014/main" id="{466A3D17-41FB-450C-9CE0-A5EB01E239A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05521" y="1560411"/>
                <a:ext cx="1962050" cy="432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" name="3D 模型 5">
                <a:extLst>
                  <a:ext uri="{FF2B5EF4-FFF2-40B4-BE49-F238E27FC236}">
                    <a16:creationId xmlns:a16="http://schemas.microsoft.com/office/drawing/2014/main" id="{1B5288B0-BB10-48AA-A70A-552A09FA0B5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04394822"/>
                  </p:ext>
                </p:extLst>
              </p:nvPr>
            </p:nvGraphicFramePr>
            <p:xfrm>
              <a:off x="1832529" y="2280411"/>
              <a:ext cx="1635042" cy="3600000"/>
            </p:xfrm>
            <a:graphic>
              <a:graphicData uri="http://schemas.microsoft.com/office/drawing/2017/model3d">
                <am3d:model3d r:embed="rId7">
                  <am3d:spPr>
                    <a:xfrm>
                      <a:off x="0" y="0"/>
                      <a:ext cx="1635042" cy="3600000"/>
                    </a:xfrm>
                    <a:prstGeom prst="rect">
                      <a:avLst/>
                    </a:prstGeom>
                  </am3d:spPr>
                  <am3d:camera>
                    <am3d:pos x="0" y="0" z="538646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276533" d="1000000"/>
                    <am3d:preTrans dx="-80709136" dy="341818" dz="-15418061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8"/>
                  </am3d:raster>
                  <am3d:objViewport viewportSz="397877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" name="3D 模型 5">
                <a:extLst>
                  <a:ext uri="{FF2B5EF4-FFF2-40B4-BE49-F238E27FC236}">
                    <a16:creationId xmlns:a16="http://schemas.microsoft.com/office/drawing/2014/main" id="{1B5288B0-BB10-48AA-A70A-552A09FA0B5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32529" y="2280411"/>
                <a:ext cx="1635042" cy="360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7" name="3D 模型 6">
                <a:extLst>
                  <a:ext uri="{FF2B5EF4-FFF2-40B4-BE49-F238E27FC236}">
                    <a16:creationId xmlns:a16="http://schemas.microsoft.com/office/drawing/2014/main" id="{CE020C88-9850-47B1-9E49-9B4F9AE8850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80147196"/>
                  </p:ext>
                </p:extLst>
              </p:nvPr>
            </p:nvGraphicFramePr>
            <p:xfrm>
              <a:off x="2159539" y="3000411"/>
              <a:ext cx="1308032" cy="2880000"/>
            </p:xfrm>
            <a:graphic>
              <a:graphicData uri="http://schemas.microsoft.com/office/drawing/2017/model3d">
                <am3d:model3d r:embed="rId9">
                  <am3d:spPr>
                    <a:xfrm>
                      <a:off x="0" y="0"/>
                      <a:ext cx="1308032" cy="2880000"/>
                    </a:xfrm>
                    <a:prstGeom prst="rect">
                      <a:avLst/>
                    </a:prstGeom>
                  </am3d:spPr>
                  <am3d:camera>
                    <am3d:pos x="0" y="0" z="538646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276533" d="1000000"/>
                    <am3d:preTrans dx="-102567011" dy="676541" dz="-15418061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10"/>
                  </am3d:raster>
                  <am3d:objViewport viewportSz="318301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7" name="3D 模型 6">
                <a:extLst>
                  <a:ext uri="{FF2B5EF4-FFF2-40B4-BE49-F238E27FC236}">
                    <a16:creationId xmlns:a16="http://schemas.microsoft.com/office/drawing/2014/main" id="{CE020C88-9850-47B1-9E49-9B4F9AE8850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59539" y="3000411"/>
                <a:ext cx="1308032" cy="2880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74994B10-558C-4B8B-8326-E2FE2594B91A}"/>
              </a:ext>
            </a:extLst>
          </p:cNvPr>
          <p:cNvSpPr txBox="1"/>
          <p:nvPr/>
        </p:nvSpPr>
        <p:spPr>
          <a:xfrm>
            <a:off x="4838218" y="1982450"/>
            <a:ext cx="640752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>
                <a:latin typeface="Showcard Gothic" panose="04020904020102020604" pitchFamily="82" charset="0"/>
              </a:rPr>
              <a:t>Text  Here</a:t>
            </a:r>
            <a:endParaRPr lang="zh-CN" altLang="en-US" sz="8800" dirty="0">
              <a:latin typeface="Showcard Gothic" panose="04020904020102020604" pitchFamily="82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021FD46-7AF2-4ED4-8CEB-29286A249DA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050" y="-2354469"/>
            <a:ext cx="3718882" cy="1981372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064600BC-5A88-411A-BA98-4B0F005799E0}"/>
              </a:ext>
            </a:extLst>
          </p:cNvPr>
          <p:cNvGrpSpPr/>
          <p:nvPr/>
        </p:nvGrpSpPr>
        <p:grpSpPr>
          <a:xfrm>
            <a:off x="221181" y="364880"/>
            <a:ext cx="11578757" cy="6151773"/>
            <a:chOff x="221181" y="364880"/>
            <a:chExt cx="11578757" cy="6151773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FAB1BCC-D9A6-4B30-901D-A9D770260B98}"/>
                </a:ext>
              </a:extLst>
            </p:cNvPr>
            <p:cNvSpPr txBox="1"/>
            <p:nvPr/>
          </p:nvSpPr>
          <p:spPr>
            <a:xfrm>
              <a:off x="221181" y="6054988"/>
              <a:ext cx="18934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铸字黑魔法W" panose="00020600040101010101" pitchFamily="18" charset="-122"/>
                  <a:ea typeface="汉仪铸字黑魔法W" panose="00020600040101010101" pitchFamily="18" charset="-122"/>
                </a:rPr>
                <a:t>3D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铸字黑魔法W" panose="00020600040101010101" pitchFamily="18" charset="-122"/>
                  <a:ea typeface="汉仪铸字黑魔法W" panose="00020600040101010101" pitchFamily="18" charset="-122"/>
                </a:rPr>
                <a:t>模型转场</a:t>
              </a: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2B92CA94-B23E-4CF1-88C0-C4785A7DD767}"/>
                </a:ext>
              </a:extLst>
            </p:cNvPr>
            <p:cNvGrpSpPr/>
            <p:nvPr/>
          </p:nvGrpSpPr>
          <p:grpSpPr>
            <a:xfrm>
              <a:off x="221181" y="364880"/>
              <a:ext cx="11578757" cy="6128240"/>
              <a:chOff x="228800" y="434328"/>
              <a:chExt cx="11578757" cy="6128240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C4B9245-7909-4C70-BC29-C414D77FEFE2}"/>
                  </a:ext>
                </a:extLst>
              </p:cNvPr>
              <p:cNvSpPr/>
              <p:nvPr/>
            </p:nvSpPr>
            <p:spPr>
              <a:xfrm>
                <a:off x="10798519" y="434328"/>
                <a:ext cx="1009038" cy="1009038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PPT</a:t>
                </a:r>
              </a:p>
              <a:p>
                <a:pPr algn="ctr"/>
                <a:r>
                  <a:rPr lang="en-US" altLang="zh-CN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365</a:t>
                </a:r>
                <a:endPara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铸字黑魔法W" panose="00020600040101010101" pitchFamily="18" charset="-122"/>
                  <a:ea typeface="汉仪铸字黑魔法W" panose="00020600040101010101" pitchFamily="18" charset="-122"/>
                </a:endParaRP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71A885D-2700-4AD0-8CA1-B3B7EDEC504B}"/>
                  </a:ext>
                </a:extLst>
              </p:cNvPr>
              <p:cNvSpPr txBox="1"/>
              <p:nvPr/>
            </p:nvSpPr>
            <p:spPr>
              <a:xfrm>
                <a:off x="9962931" y="6100903"/>
                <a:ext cx="18117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The 11th</a:t>
                </a:r>
                <a:endPara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铸字黑魔法W" panose="00020600040101010101" pitchFamily="18" charset="-122"/>
                  <a:ea typeface="汉仪铸字黑魔法W" panose="00020600040101010101" pitchFamily="18" charset="-122"/>
                </a:endParaRPr>
              </a:p>
            </p:txBody>
          </p: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366AD280-E842-4867-AE6B-EE656DACEB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582" y="434328"/>
                <a:ext cx="1504001" cy="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232C160-0951-4CEB-82F7-4F494B1068E2}"/>
                  </a:ext>
                </a:extLst>
              </p:cNvPr>
              <p:cNvSpPr txBox="1"/>
              <p:nvPr/>
            </p:nvSpPr>
            <p:spPr>
              <a:xfrm>
                <a:off x="342582" y="434328"/>
                <a:ext cx="1638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Adobebaba</a:t>
                </a:r>
                <a:endPara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铸字黑魔法W" panose="00020600040101010101" pitchFamily="18" charset="-122"/>
                  <a:ea typeface="汉仪铸字黑魔法W" panose="00020600040101010101" pitchFamily="18" charset="-122"/>
                </a:endParaRPr>
              </a:p>
            </p:txBody>
          </p: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8F83499B-501A-4935-8234-90C9B35098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800" y="6562568"/>
                <a:ext cx="1752372" cy="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72028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3D 模型 3">
                <a:extLst>
                  <a:ext uri="{FF2B5EF4-FFF2-40B4-BE49-F238E27FC236}">
                    <a16:creationId xmlns:a16="http://schemas.microsoft.com/office/drawing/2014/main" id="{534BB4BC-5236-4C1C-BC43-D8CA760A286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11687886"/>
                  </p:ext>
                </p:extLst>
              </p:nvPr>
            </p:nvGraphicFramePr>
            <p:xfrm>
              <a:off x="2543315" y="606872"/>
              <a:ext cx="3552685" cy="1152000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552685" cy="1152000"/>
                    </a:xfrm>
                    <a:prstGeom prst="rect">
                      <a:avLst/>
                    </a:prstGeom>
                  </am3d:spPr>
                  <am3d:camera>
                    <am3d:pos x="0" y="0" z="538646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276533" d="1000000"/>
                    <am3d:preTrans dx="-36469352" dy="-1103449" dz="-15418061"/>
                    <am3d:scale>
                      <am3d:sx n="1000000" d="1000000"/>
                      <am3d:sy n="1000000" d="1000000"/>
                      <am3d:sz n="1000000" d="1000000"/>
                    </am3d:scale>
                    <am3d:rot ax="5399997" ay="-5400000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37352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3D 模型 3">
                <a:extLst>
                  <a:ext uri="{FF2B5EF4-FFF2-40B4-BE49-F238E27FC236}">
                    <a16:creationId xmlns:a16="http://schemas.microsoft.com/office/drawing/2014/main" id="{534BB4BC-5236-4C1C-BC43-D8CA760A286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43315" y="606872"/>
                <a:ext cx="3552685" cy="11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" name="3D 模型 4">
                <a:extLst>
                  <a:ext uri="{FF2B5EF4-FFF2-40B4-BE49-F238E27FC236}">
                    <a16:creationId xmlns:a16="http://schemas.microsoft.com/office/drawing/2014/main" id="{466A3D17-41FB-450C-9CE0-A5EB01E239A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88538771"/>
                  </p:ext>
                </p:extLst>
              </p:nvPr>
            </p:nvGraphicFramePr>
            <p:xfrm>
              <a:off x="3676186" y="2046868"/>
              <a:ext cx="3552687" cy="1152000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3552687" cy="1152000"/>
                    </a:xfrm>
                    <a:prstGeom prst="rect">
                      <a:avLst/>
                    </a:prstGeom>
                  </am3d:spPr>
                  <am3d:camera>
                    <am3d:pos x="0" y="0" z="538646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276533" d="1000000"/>
                    <am3d:preTrans dx="-57381797" dy="15781" dz="-15418061"/>
                    <am3d:scale>
                      <am3d:sx n="1000000" d="1000000"/>
                      <am3d:sy n="1000000" d="1000000"/>
                      <am3d:sz n="1000000" d="1000000"/>
                    </am3d:scale>
                    <am3d:rot ax="5399997" ay="-54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373529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" name="3D 模型 4">
                <a:extLst>
                  <a:ext uri="{FF2B5EF4-FFF2-40B4-BE49-F238E27FC236}">
                    <a16:creationId xmlns:a16="http://schemas.microsoft.com/office/drawing/2014/main" id="{466A3D17-41FB-450C-9CE0-A5EB01E239A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76186" y="2046868"/>
                <a:ext cx="3552687" cy="11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" name="3D 模型 5">
                <a:extLst>
                  <a:ext uri="{FF2B5EF4-FFF2-40B4-BE49-F238E27FC236}">
                    <a16:creationId xmlns:a16="http://schemas.microsoft.com/office/drawing/2014/main" id="{1B5288B0-BB10-48AA-A70A-552A09FA0B5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32745152"/>
                  </p:ext>
                </p:extLst>
              </p:nvPr>
            </p:nvGraphicFramePr>
            <p:xfrm>
              <a:off x="4893310" y="3486871"/>
              <a:ext cx="3552688" cy="1152000"/>
            </p:xfrm>
            <a:graphic>
              <a:graphicData uri="http://schemas.microsoft.com/office/drawing/2017/model3d">
                <am3d:model3d r:embed="rId6">
                  <am3d:spPr>
                    <a:xfrm>
                      <a:off x="0" y="0"/>
                      <a:ext cx="3552688" cy="1152000"/>
                    </a:xfrm>
                    <a:prstGeom prst="rect">
                      <a:avLst/>
                    </a:prstGeom>
                  </am3d:spPr>
                  <am3d:camera>
                    <am3d:pos x="0" y="0" z="538646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276533" d="1000000"/>
                    <am3d:preTrans dx="-80709136" dy="341818" dz="-15418061"/>
                    <am3d:scale>
                      <am3d:sx n="1000000" d="1000000"/>
                      <am3d:sy n="1000000" d="1000000"/>
                      <am3d:sz n="1000000" d="1000000"/>
                    </am3d:scale>
                    <am3d:rot ax="5399997" ay="-5400000"/>
                    <am3d:postTrans dx="0" dy="0" dz="0"/>
                  </am3d:trans>
                  <am3d:raster rName="Office3DRenderer" rVer="16.0.8326">
                    <am3d:blip r:embed="rId7"/>
                  </am3d:raster>
                  <am3d:objViewport viewportSz="373529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" name="3D 模型 5">
                <a:extLst>
                  <a:ext uri="{FF2B5EF4-FFF2-40B4-BE49-F238E27FC236}">
                    <a16:creationId xmlns:a16="http://schemas.microsoft.com/office/drawing/2014/main" id="{1B5288B0-BB10-48AA-A70A-552A09FA0B5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93310" y="3486871"/>
                <a:ext cx="3552688" cy="11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7" name="3D 模型 6">
                <a:extLst>
                  <a:ext uri="{FF2B5EF4-FFF2-40B4-BE49-F238E27FC236}">
                    <a16:creationId xmlns:a16="http://schemas.microsoft.com/office/drawing/2014/main" id="{CE020C88-9850-47B1-9E49-9B4F9AE8850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62215477"/>
                  </p:ext>
                </p:extLst>
              </p:nvPr>
            </p:nvGraphicFramePr>
            <p:xfrm>
              <a:off x="6096000" y="4926873"/>
              <a:ext cx="3552688" cy="1152000"/>
            </p:xfrm>
            <a:graphic>
              <a:graphicData uri="http://schemas.microsoft.com/office/drawing/2017/model3d">
                <am3d:model3d r:embed="rId8">
                  <am3d:spPr>
                    <a:xfrm>
                      <a:off x="0" y="0"/>
                      <a:ext cx="3552688" cy="1152000"/>
                    </a:xfrm>
                    <a:prstGeom prst="rect">
                      <a:avLst/>
                    </a:prstGeom>
                  </am3d:spPr>
                  <am3d:camera>
                    <am3d:pos x="0" y="0" z="538646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276533" d="1000000"/>
                    <am3d:preTrans dx="-102567011" dy="676541" dz="-15418061"/>
                    <am3d:scale>
                      <am3d:sx n="1000000" d="1000000"/>
                      <am3d:sy n="1000000" d="1000000"/>
                      <am3d:sz n="1000000" d="1000000"/>
                    </am3d:scale>
                    <am3d:rot ax="5399997" ay="-5400000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373529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7" name="3D 模型 6">
                <a:extLst>
                  <a:ext uri="{FF2B5EF4-FFF2-40B4-BE49-F238E27FC236}">
                    <a16:creationId xmlns:a16="http://schemas.microsoft.com/office/drawing/2014/main" id="{CE020C88-9850-47B1-9E49-9B4F9AE8850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96000" y="4926873"/>
                <a:ext cx="3552688" cy="1152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AE8110FB-29C6-476A-8944-A63193821C20}"/>
              </a:ext>
            </a:extLst>
          </p:cNvPr>
          <p:cNvSpPr txBox="1"/>
          <p:nvPr/>
        </p:nvSpPr>
        <p:spPr>
          <a:xfrm>
            <a:off x="2923281" y="798151"/>
            <a:ext cx="27927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latin typeface="Showcard Gothic" panose="04020904020102020604" pitchFamily="82" charset="0"/>
              </a:rPr>
              <a:t>Text one</a:t>
            </a:r>
            <a:endParaRPr lang="zh-CN" altLang="en-US" sz="4400" dirty="0">
              <a:latin typeface="Showcard Gothic" panose="04020904020102020604" pitchFamily="82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F82D216-D898-4A63-A0F1-FB4F0F21385B}"/>
              </a:ext>
            </a:extLst>
          </p:cNvPr>
          <p:cNvSpPr txBox="1"/>
          <p:nvPr/>
        </p:nvSpPr>
        <p:spPr>
          <a:xfrm>
            <a:off x="3925508" y="2238147"/>
            <a:ext cx="30540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latin typeface="Showcard Gothic" panose="04020904020102020604" pitchFamily="82" charset="0"/>
              </a:rPr>
              <a:t>Text two</a:t>
            </a:r>
            <a:endParaRPr lang="zh-CN" altLang="en-US" sz="4400" dirty="0">
              <a:latin typeface="Showcard Gothic" panose="04020904020102020604" pitchFamily="82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585A1D-299C-4559-A798-3981AE31FC61}"/>
              </a:ext>
            </a:extLst>
          </p:cNvPr>
          <p:cNvSpPr txBox="1"/>
          <p:nvPr/>
        </p:nvSpPr>
        <p:spPr>
          <a:xfrm>
            <a:off x="4924209" y="3678150"/>
            <a:ext cx="35317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latin typeface="Showcard Gothic" panose="04020904020102020604" pitchFamily="82" charset="0"/>
              </a:rPr>
              <a:t>Text three</a:t>
            </a:r>
            <a:endParaRPr lang="zh-CN" altLang="en-US" sz="4400" dirty="0">
              <a:latin typeface="Showcard Gothic" panose="04020904020102020604" pitchFamily="82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5D6CAF9-8C33-4400-B6EF-7FBCC6CD50D1}"/>
              </a:ext>
            </a:extLst>
          </p:cNvPr>
          <p:cNvSpPr txBox="1"/>
          <p:nvPr/>
        </p:nvSpPr>
        <p:spPr>
          <a:xfrm>
            <a:off x="6267577" y="5118153"/>
            <a:ext cx="32095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latin typeface="Showcard Gothic" panose="04020904020102020604" pitchFamily="82" charset="0"/>
              </a:rPr>
              <a:t>Text four</a:t>
            </a:r>
            <a:endParaRPr lang="zh-CN" altLang="en-US" sz="4400" dirty="0">
              <a:latin typeface="Showcard Gothic" panose="04020904020102020604" pitchFamily="82" charset="0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422CFFD2-50AD-4277-B8BE-701DC12E85D2}"/>
              </a:ext>
            </a:extLst>
          </p:cNvPr>
          <p:cNvGrpSpPr/>
          <p:nvPr/>
        </p:nvGrpSpPr>
        <p:grpSpPr>
          <a:xfrm>
            <a:off x="221181" y="364880"/>
            <a:ext cx="11578757" cy="6151773"/>
            <a:chOff x="221181" y="364880"/>
            <a:chExt cx="11578757" cy="6151773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D4F10F30-0C28-40E4-AC6E-4C91C1060686}"/>
                </a:ext>
              </a:extLst>
            </p:cNvPr>
            <p:cNvSpPr txBox="1"/>
            <p:nvPr/>
          </p:nvSpPr>
          <p:spPr>
            <a:xfrm>
              <a:off x="221181" y="6054988"/>
              <a:ext cx="18934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铸字黑魔法W" panose="00020600040101010101" pitchFamily="18" charset="-122"/>
                  <a:ea typeface="汉仪铸字黑魔法W" panose="00020600040101010101" pitchFamily="18" charset="-122"/>
                </a:rPr>
                <a:t>3D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铸字黑魔法W" panose="00020600040101010101" pitchFamily="18" charset="-122"/>
                  <a:ea typeface="汉仪铸字黑魔法W" panose="00020600040101010101" pitchFamily="18" charset="-122"/>
                </a:rPr>
                <a:t>模型转场</a:t>
              </a:r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C4746346-E1FC-4816-9CC8-95A47C4AE138}"/>
                </a:ext>
              </a:extLst>
            </p:cNvPr>
            <p:cNvGrpSpPr/>
            <p:nvPr/>
          </p:nvGrpSpPr>
          <p:grpSpPr>
            <a:xfrm>
              <a:off x="221181" y="364880"/>
              <a:ext cx="11578757" cy="6128240"/>
              <a:chOff x="228800" y="434328"/>
              <a:chExt cx="11578757" cy="6128240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F429BE04-19C5-4C67-A604-CFC7BABC0083}"/>
                  </a:ext>
                </a:extLst>
              </p:cNvPr>
              <p:cNvSpPr/>
              <p:nvPr/>
            </p:nvSpPr>
            <p:spPr>
              <a:xfrm>
                <a:off x="10798519" y="434328"/>
                <a:ext cx="1009038" cy="1009038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PPT</a:t>
                </a:r>
              </a:p>
              <a:p>
                <a:pPr algn="ctr"/>
                <a:r>
                  <a:rPr lang="en-US" altLang="zh-CN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365</a:t>
                </a:r>
                <a:endPara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铸字黑魔法W" panose="00020600040101010101" pitchFamily="18" charset="-122"/>
                  <a:ea typeface="汉仪铸字黑魔法W" panose="00020600040101010101" pitchFamily="18" charset="-122"/>
                </a:endParaRPr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1244225-DB8B-410F-8AA6-320B9522AB83}"/>
                  </a:ext>
                </a:extLst>
              </p:cNvPr>
              <p:cNvSpPr txBox="1"/>
              <p:nvPr/>
            </p:nvSpPr>
            <p:spPr>
              <a:xfrm>
                <a:off x="9962931" y="6100903"/>
                <a:ext cx="18117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The 11th</a:t>
                </a:r>
                <a:endPara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铸字黑魔法W" panose="00020600040101010101" pitchFamily="18" charset="-122"/>
                  <a:ea typeface="汉仪铸字黑魔法W" panose="00020600040101010101" pitchFamily="18" charset="-122"/>
                </a:endParaRPr>
              </a:p>
            </p:txBody>
          </p: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E4D98A7B-2AFD-4465-BEB4-C9971DE02F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582" y="434328"/>
                <a:ext cx="1504001" cy="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8D47A3BB-EEAF-4297-A294-9A855BCC5B6B}"/>
                  </a:ext>
                </a:extLst>
              </p:cNvPr>
              <p:cNvSpPr txBox="1"/>
              <p:nvPr/>
            </p:nvSpPr>
            <p:spPr>
              <a:xfrm>
                <a:off x="342582" y="434328"/>
                <a:ext cx="1638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Adobebaba</a:t>
                </a:r>
                <a:endPara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铸字黑魔法W" panose="00020600040101010101" pitchFamily="18" charset="-122"/>
                  <a:ea typeface="汉仪铸字黑魔法W" panose="00020600040101010101" pitchFamily="18" charset="-122"/>
                </a:endParaRPr>
              </a:p>
            </p:txBody>
          </p: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B12B6877-508E-4342-A1EA-F3D995C5E9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800" y="6562568"/>
                <a:ext cx="1752372" cy="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722728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3D 模型 3">
                <a:extLst>
                  <a:ext uri="{FF2B5EF4-FFF2-40B4-BE49-F238E27FC236}">
                    <a16:creationId xmlns:a16="http://schemas.microsoft.com/office/drawing/2014/main" id="{534BB4BC-5236-4C1C-BC43-D8CA760A286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91675204"/>
                  </p:ext>
                </p:extLst>
              </p:nvPr>
            </p:nvGraphicFramePr>
            <p:xfrm>
              <a:off x="11244940" y="606873"/>
              <a:ext cx="3996770" cy="1296000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996770" cy="1296000"/>
                    </a:xfrm>
                    <a:prstGeom prst="rect">
                      <a:avLst/>
                    </a:prstGeom>
                  </am3d:spPr>
                  <am3d:camera>
                    <am3d:pos x="0" y="0" z="538646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276533" d="1000000"/>
                    <am3d:preTrans dx="-36469352" dy="-1103449" dz="-15418061"/>
                    <am3d:scale>
                      <am3d:sx n="1000000" d="1000000"/>
                      <am3d:sy n="1000000" d="1000000"/>
                      <am3d:sz n="1000000" d="1000000"/>
                    </am3d:scale>
                    <am3d:rot ax="5399997" ay="-5400000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420220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3D 模型 3">
                <a:extLst>
                  <a:ext uri="{FF2B5EF4-FFF2-40B4-BE49-F238E27FC236}">
                    <a16:creationId xmlns:a16="http://schemas.microsoft.com/office/drawing/2014/main" id="{534BB4BC-5236-4C1C-BC43-D8CA760A286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44940" y="606873"/>
                <a:ext cx="3996770" cy="129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" name="3D 模型 4">
                <a:extLst>
                  <a:ext uri="{FF2B5EF4-FFF2-40B4-BE49-F238E27FC236}">
                    <a16:creationId xmlns:a16="http://schemas.microsoft.com/office/drawing/2014/main" id="{466A3D17-41FB-450C-9CE0-A5EB01E239A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66662857"/>
                  </p:ext>
                </p:extLst>
              </p:nvPr>
            </p:nvGraphicFramePr>
            <p:xfrm>
              <a:off x="10853866" y="2046873"/>
              <a:ext cx="3996773" cy="1296000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3996773" cy="1296000"/>
                    </a:xfrm>
                    <a:prstGeom prst="rect">
                      <a:avLst/>
                    </a:prstGeom>
                  </am3d:spPr>
                  <am3d:camera>
                    <am3d:pos x="0" y="0" z="538646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276533" d="1000000"/>
                    <am3d:preTrans dx="-57381797" dy="15781" dz="-15418061"/>
                    <am3d:scale>
                      <am3d:sx n="1000000" d="1000000"/>
                      <am3d:sy n="1000000" d="1000000"/>
                      <am3d:sz n="1000000" d="1000000"/>
                    </am3d:scale>
                    <am3d:rot ax="5399997" ay="-540000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420220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" name="3D 模型 4">
                <a:extLst>
                  <a:ext uri="{FF2B5EF4-FFF2-40B4-BE49-F238E27FC236}">
                    <a16:creationId xmlns:a16="http://schemas.microsoft.com/office/drawing/2014/main" id="{466A3D17-41FB-450C-9CE0-A5EB01E239A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853866" y="2046873"/>
                <a:ext cx="3996773" cy="129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" name="3D 模型 5">
                <a:extLst>
                  <a:ext uri="{FF2B5EF4-FFF2-40B4-BE49-F238E27FC236}">
                    <a16:creationId xmlns:a16="http://schemas.microsoft.com/office/drawing/2014/main" id="{1B5288B0-BB10-48AA-A70A-552A09FA0B5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23956167"/>
                  </p:ext>
                </p:extLst>
              </p:nvPr>
            </p:nvGraphicFramePr>
            <p:xfrm>
              <a:off x="10410190" y="3486873"/>
              <a:ext cx="3996774" cy="1296000"/>
            </p:xfrm>
            <a:graphic>
              <a:graphicData uri="http://schemas.microsoft.com/office/drawing/2017/model3d">
                <am3d:model3d r:embed="rId6">
                  <am3d:spPr>
                    <a:xfrm>
                      <a:off x="0" y="0"/>
                      <a:ext cx="3996774" cy="1296000"/>
                    </a:xfrm>
                    <a:prstGeom prst="rect">
                      <a:avLst/>
                    </a:prstGeom>
                  </am3d:spPr>
                  <am3d:camera>
                    <am3d:pos x="0" y="0" z="5386469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276533" d="1000000"/>
                    <am3d:preTrans dx="-80709136" dy="341818" dz="-15418061"/>
                    <am3d:scale>
                      <am3d:sx n="1000000" d="1000000"/>
                      <am3d:sy n="1000000" d="1000000"/>
                      <am3d:sz n="1000000" d="1000000"/>
                    </am3d:scale>
                    <am3d:rot ax="5399997" ay="-5400000"/>
                    <am3d:postTrans dx="0" dy="0" dz="0"/>
                  </am3d:trans>
                  <am3d:raster rName="Office3DRenderer" rVer="16.0.8326">
                    <am3d:blip r:embed="rId7"/>
                  </am3d:raster>
                  <am3d:objViewport viewportSz="420220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" name="3D 模型 5">
                <a:extLst>
                  <a:ext uri="{FF2B5EF4-FFF2-40B4-BE49-F238E27FC236}">
                    <a16:creationId xmlns:a16="http://schemas.microsoft.com/office/drawing/2014/main" id="{1B5288B0-BB10-48AA-A70A-552A09FA0B5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410190" y="3486873"/>
                <a:ext cx="3996774" cy="129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7" name="3D 模型 6">
                <a:extLst>
                  <a:ext uri="{FF2B5EF4-FFF2-40B4-BE49-F238E27FC236}">
                    <a16:creationId xmlns:a16="http://schemas.microsoft.com/office/drawing/2014/main" id="{CE020C88-9850-47B1-9E49-9B4F9AE8850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61954636"/>
                  </p:ext>
                </p:extLst>
              </p:nvPr>
            </p:nvGraphicFramePr>
            <p:xfrm>
              <a:off x="9986036" y="4926873"/>
              <a:ext cx="3996774" cy="1296000"/>
            </p:xfrm>
            <a:graphic>
              <a:graphicData uri="http://schemas.microsoft.com/office/drawing/2017/model3d">
                <am3d:model3d r:embed="rId8">
                  <am3d:spPr>
                    <a:xfrm>
                      <a:off x="0" y="0"/>
                      <a:ext cx="3996774" cy="1296000"/>
                    </a:xfrm>
                    <a:prstGeom prst="rect">
                      <a:avLst/>
                    </a:prstGeom>
                  </am3d:spPr>
                  <am3d:camera>
                    <am3d:pos x="0" y="0" z="53864696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276533" d="1000000"/>
                    <am3d:preTrans dx="-102567011" dy="676541" dz="-15418061"/>
                    <am3d:scale>
                      <am3d:sx n="1000000" d="1000000"/>
                      <am3d:sy n="1000000" d="1000000"/>
                      <am3d:sz n="1000000" d="1000000"/>
                    </am3d:scale>
                    <am3d:rot ax="5399997" ay="-5400000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420220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7" name="3D 模型 6">
                <a:extLst>
                  <a:ext uri="{FF2B5EF4-FFF2-40B4-BE49-F238E27FC236}">
                    <a16:creationId xmlns:a16="http://schemas.microsoft.com/office/drawing/2014/main" id="{CE020C88-9850-47B1-9E49-9B4F9AE8850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986036" y="4926873"/>
                <a:ext cx="3996774" cy="1296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83585A1D-299C-4559-A798-3981AE31FC61}"/>
              </a:ext>
            </a:extLst>
          </p:cNvPr>
          <p:cNvSpPr txBox="1"/>
          <p:nvPr/>
        </p:nvSpPr>
        <p:spPr>
          <a:xfrm>
            <a:off x="10488820" y="3719374"/>
            <a:ext cx="38395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latin typeface="Showcard Gothic" panose="04020904020102020604" pitchFamily="82" charset="0"/>
              </a:rPr>
              <a:t>Text three</a:t>
            </a:r>
            <a:endParaRPr lang="zh-CN" altLang="en-US" sz="4800" dirty="0">
              <a:latin typeface="Showcard Gothic" panose="04020904020102020604" pitchFamily="82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5D6CAF9-8C33-4400-B6EF-7FBCC6CD50D1}"/>
              </a:ext>
            </a:extLst>
          </p:cNvPr>
          <p:cNvSpPr txBox="1"/>
          <p:nvPr/>
        </p:nvSpPr>
        <p:spPr>
          <a:xfrm>
            <a:off x="10240997" y="5159374"/>
            <a:ext cx="34868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latin typeface="Showcard Gothic" panose="04020904020102020604" pitchFamily="82" charset="0"/>
              </a:rPr>
              <a:t>Text four</a:t>
            </a:r>
            <a:endParaRPr lang="zh-CN" altLang="en-US" sz="4800" dirty="0">
              <a:latin typeface="Showcard Gothic" panose="04020904020102020604" pitchFamily="82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83E184E7-188E-4D0D-B410-137BBD9D79B5}"/>
              </a:ext>
            </a:extLst>
          </p:cNvPr>
          <p:cNvCxnSpPr>
            <a:cxnSpLocks/>
          </p:cNvCxnSpPr>
          <p:nvPr/>
        </p:nvCxnSpPr>
        <p:spPr>
          <a:xfrm>
            <a:off x="13262636" y="-1127760"/>
            <a:ext cx="0" cy="9113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52C7F6EB-DB96-427B-B356-23BB77EFEB92}"/>
              </a:ext>
            </a:extLst>
          </p:cNvPr>
          <p:cNvSpPr txBox="1"/>
          <p:nvPr/>
        </p:nvSpPr>
        <p:spPr>
          <a:xfrm>
            <a:off x="11726723" y="839374"/>
            <a:ext cx="30332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latin typeface="Showcard Gothic" panose="04020904020102020604" pitchFamily="82" charset="0"/>
              </a:rPr>
              <a:t>Text one</a:t>
            </a:r>
            <a:endParaRPr lang="zh-CN" altLang="en-US" sz="4800" dirty="0">
              <a:latin typeface="Showcard Gothic" panose="04020904020102020604" pitchFamily="82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E070AC2-5553-46A3-986B-B0F37E33C021}"/>
              </a:ext>
            </a:extLst>
          </p:cNvPr>
          <p:cNvSpPr txBox="1"/>
          <p:nvPr/>
        </p:nvSpPr>
        <p:spPr>
          <a:xfrm>
            <a:off x="11193785" y="2279374"/>
            <a:ext cx="33169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latin typeface="Showcard Gothic" panose="04020904020102020604" pitchFamily="82" charset="0"/>
              </a:rPr>
              <a:t>Text two</a:t>
            </a:r>
            <a:endParaRPr lang="zh-CN" altLang="en-US" sz="4800" dirty="0">
              <a:latin typeface="Showcard Gothic" panose="04020904020102020604" pitchFamily="82" charset="0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25FE567-3866-4BFB-BB93-BF559C8ACA89}"/>
              </a:ext>
            </a:extLst>
          </p:cNvPr>
          <p:cNvGrpSpPr/>
          <p:nvPr/>
        </p:nvGrpSpPr>
        <p:grpSpPr>
          <a:xfrm>
            <a:off x="221181" y="364880"/>
            <a:ext cx="11578757" cy="6151773"/>
            <a:chOff x="221181" y="364880"/>
            <a:chExt cx="11578757" cy="6151773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10DDCD1-5A52-4E63-B500-D042BC5E935B}"/>
                </a:ext>
              </a:extLst>
            </p:cNvPr>
            <p:cNvSpPr txBox="1"/>
            <p:nvPr/>
          </p:nvSpPr>
          <p:spPr>
            <a:xfrm>
              <a:off x="221181" y="6054988"/>
              <a:ext cx="18934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铸字黑魔法W" panose="00020600040101010101" pitchFamily="18" charset="-122"/>
                  <a:ea typeface="汉仪铸字黑魔法W" panose="00020600040101010101" pitchFamily="18" charset="-122"/>
                </a:rPr>
                <a:t>3D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铸字黑魔法W" panose="00020600040101010101" pitchFamily="18" charset="-122"/>
                  <a:ea typeface="汉仪铸字黑魔法W" panose="00020600040101010101" pitchFamily="18" charset="-122"/>
                </a:rPr>
                <a:t>模型转场</a:t>
              </a:r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8A29E8E-A0FB-4466-89E1-E8196406ED0E}"/>
                </a:ext>
              </a:extLst>
            </p:cNvPr>
            <p:cNvGrpSpPr/>
            <p:nvPr/>
          </p:nvGrpSpPr>
          <p:grpSpPr>
            <a:xfrm>
              <a:off x="221181" y="364880"/>
              <a:ext cx="11578757" cy="6128240"/>
              <a:chOff x="228800" y="434328"/>
              <a:chExt cx="11578757" cy="6128240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4C5DC25-670B-4185-AB45-41A77C94EFB3}"/>
                  </a:ext>
                </a:extLst>
              </p:cNvPr>
              <p:cNvSpPr/>
              <p:nvPr/>
            </p:nvSpPr>
            <p:spPr>
              <a:xfrm>
                <a:off x="10798519" y="434328"/>
                <a:ext cx="1009038" cy="1009038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PPT</a:t>
                </a:r>
              </a:p>
              <a:p>
                <a:pPr algn="ctr"/>
                <a:r>
                  <a:rPr lang="en-US" altLang="zh-CN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365</a:t>
                </a:r>
                <a:endPara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铸字黑魔法W" panose="00020600040101010101" pitchFamily="18" charset="-122"/>
                  <a:ea typeface="汉仪铸字黑魔法W" panose="00020600040101010101" pitchFamily="18" charset="-122"/>
                </a:endParaRP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22BA8E5-EE39-4A63-B6D1-2869EB427881}"/>
                  </a:ext>
                </a:extLst>
              </p:cNvPr>
              <p:cNvSpPr txBox="1"/>
              <p:nvPr/>
            </p:nvSpPr>
            <p:spPr>
              <a:xfrm>
                <a:off x="9962931" y="6100903"/>
                <a:ext cx="18117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The 11th</a:t>
                </a:r>
                <a:endPara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铸字黑魔法W" panose="00020600040101010101" pitchFamily="18" charset="-122"/>
                  <a:ea typeface="汉仪铸字黑魔法W" panose="00020600040101010101" pitchFamily="18" charset="-122"/>
                </a:endParaRPr>
              </a:p>
            </p:txBody>
          </p: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48E3F38E-6C30-41A6-9FED-9F80E4DFD4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582" y="434328"/>
                <a:ext cx="1504001" cy="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87D6A11-8A38-438E-B24F-5AC8D47C498B}"/>
                  </a:ext>
                </a:extLst>
              </p:cNvPr>
              <p:cNvSpPr txBox="1"/>
              <p:nvPr/>
            </p:nvSpPr>
            <p:spPr>
              <a:xfrm>
                <a:off x="342582" y="434328"/>
                <a:ext cx="1638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汉仪铸字黑魔法W" panose="00020600040101010101" pitchFamily="18" charset="-122"/>
                    <a:ea typeface="汉仪铸字黑魔法W" panose="00020600040101010101" pitchFamily="18" charset="-122"/>
                  </a:rPr>
                  <a:t>Adobebaba</a:t>
                </a:r>
                <a:endPara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铸字黑魔法W" panose="00020600040101010101" pitchFamily="18" charset="-122"/>
                  <a:ea typeface="汉仪铸字黑魔法W" panose="00020600040101010101" pitchFamily="18" charset="-122"/>
                </a:endParaRPr>
              </a:p>
            </p:txBody>
          </p: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4DB7BF7C-4859-438E-9121-53CFB2DB96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800" y="6562568"/>
                <a:ext cx="1752372" cy="0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546662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43</Words>
  <Application>Microsoft Office PowerPoint</Application>
  <PresentationFormat>宽屏</PresentationFormat>
  <Paragraphs>25</Paragraphs>
  <Slides>4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汉仪铸字黑魔法W</vt:lpstr>
      <vt:lpstr>Arial</vt:lpstr>
      <vt:lpstr>Showcard Gothic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 haojie</dc:creator>
  <cp:lastModifiedBy>lv haojie</cp:lastModifiedBy>
  <cp:revision>9</cp:revision>
  <dcterms:created xsi:type="dcterms:W3CDTF">2019-11-26T00:01:34Z</dcterms:created>
  <dcterms:modified xsi:type="dcterms:W3CDTF">2019-11-26T00:38:07Z</dcterms:modified>
</cp:coreProperties>
</file>