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533" y="6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A1849-23F1-479D-85C8-6C6C38DD8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063473-E696-4499-AC9E-5230EF6C1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F7B0A4-D4EF-48B3-8C97-A14B9F8BA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06BB-0A3D-46A1-BDCD-93B4EE43A08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A3CF94-F6B5-40B2-9B79-AD6C64D7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63DE9-A33F-4E5F-A2B3-EAEA8642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B5C5-FD3B-47F9-9AC8-92CD20118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26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BB9B5-B488-48E4-B2A2-56581C0F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C6712B-ADE2-4876-AE6B-86B00406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4D15B-8541-4B85-8297-EE2C23F5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06BB-0A3D-46A1-BDCD-93B4EE43A08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7B5BC5-3BD2-4F3E-AB29-A32BADEA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3C5E73-B6EC-4CAA-A44E-AA22EAF7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B5C5-FD3B-47F9-9AC8-92CD20118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15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AB1FF5-FAB5-4B17-9CE8-D0AF67174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CC4D79-424B-491D-9E19-3A7E3F06E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59CD6-3C5E-49D8-B9E9-F98BAEFC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06BB-0A3D-46A1-BDCD-93B4EE43A08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D3BA5-F1CC-4AC1-94FB-624B1631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4E4F64-F5A8-4E6B-B94F-E6957BF1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B5C5-FD3B-47F9-9AC8-92CD20118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8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BBEEB-6E5A-4A63-8B05-FA7D9C42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DA5448-CFB9-479B-97B8-C86181898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8039AA-B466-43A6-93BD-81FA93BC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06BB-0A3D-46A1-BDCD-93B4EE43A08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4114E0-1885-42A9-8E9D-832A2606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B66C8-5D30-4327-ADC9-37F9ECB9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B5C5-FD3B-47F9-9AC8-92CD20118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06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DBC76-9D73-4AC8-BAD3-C4D0580E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44C81C-1DDE-40C9-9BE3-A70672A4A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0D7988-1C0A-4540-833F-353E77060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06BB-0A3D-46A1-BDCD-93B4EE43A08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FA4200-56EA-4B66-8309-3E470DF8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0B578-6E2A-496A-BE50-CEFA2CBF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B5C5-FD3B-47F9-9AC8-92CD20118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95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72A16-BEC8-4E1D-8975-E0C894BB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58E0AC-C044-43D4-A6F3-29816EAD1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60A4ED-4523-4C56-B738-3AB6B3A3F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9B23CB-DD98-4390-BA10-0B59CEE4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06BB-0A3D-46A1-BDCD-93B4EE43A08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CB84F4-D10B-40F6-A795-9CEC6919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2F42C3-6EAC-441C-AD20-BD67D0F7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B5C5-FD3B-47F9-9AC8-92CD20118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0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C8412-E083-405D-86A0-8E9B48097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E9B229-EE90-410D-9624-7D02D3908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50E2F8-B15E-425E-A507-10091E467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E2E405-139F-461A-9ED4-4F8ADD2CE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CBAF60-89E4-40F9-ADD8-CAFAD0C9D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0E34F8-6832-404F-B016-5ABDAD1F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06BB-0A3D-46A1-BDCD-93B4EE43A08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957E5B-5A92-4221-9F05-AF963A86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BABBEE-CBDE-4922-831A-5B1CE7948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B5C5-FD3B-47F9-9AC8-92CD20118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94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B557D-A200-4517-BB12-421C4C40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B50148-96A9-449C-B4EA-AE2BBE58C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06BB-0A3D-46A1-BDCD-93B4EE43A08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1C0AAB-7E45-4F7E-AFF3-7EACF5F5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017857-2535-43D7-B65D-9D2FCE9C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B5C5-FD3B-47F9-9AC8-92CD20118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0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E38A99-09AF-4098-ACD2-40847C9E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06BB-0A3D-46A1-BDCD-93B4EE43A08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68D058-6613-496F-A1E0-F8EC2999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F14E96-933E-430D-A3F5-3D9922C5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B5C5-FD3B-47F9-9AC8-92CD20118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92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9095F-B919-4025-8AAE-40A4EF903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73262-CE93-48D1-ADF8-67CF4D335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8C6FE7-BE66-4839-A735-9552BADAA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C3049C-F0FE-4144-BFD8-2EB9219EF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06BB-0A3D-46A1-BDCD-93B4EE43A08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EC3725-A028-4C4A-BE55-3221C4F4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30A2D8-DD27-475D-9095-F2D632BC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B5C5-FD3B-47F9-9AC8-92CD20118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01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2F200-180B-4FA8-A3C2-97CFDCC4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A187E3-8E6F-40EE-B83E-2796F71EC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D14CE6-77BB-46CF-B58B-72DA8AC50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4F2CC2-9787-4B66-A058-3AB54AE96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06BB-0A3D-46A1-BDCD-93B4EE43A08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841B18-2A66-4125-8F45-D7B56197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63001-5219-4EAC-B315-04AA83FF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B5C5-FD3B-47F9-9AC8-92CD20118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00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432A6E-BA57-4D4C-8896-065BB12E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79C948-670D-4958-AD81-402172E48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7D2AA9-FD4C-45A0-AFCD-1BFDE97D0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606BB-0A3D-46A1-BDCD-93B4EE43A08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B448D5-5AC7-48A8-B410-E480A245E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C2E81-662F-4429-AFFB-EB33A6E1B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8B5C5-FD3B-47F9-9AC8-92CD20118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09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E3FA6FF-18A9-4F53-AD0F-45D24449D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135" y="-2025426"/>
            <a:ext cx="14550270" cy="10908852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67006759-29B1-44BE-A41C-8A034701FDB4}"/>
              </a:ext>
            </a:extLst>
          </p:cNvPr>
          <p:cNvGrpSpPr/>
          <p:nvPr/>
        </p:nvGrpSpPr>
        <p:grpSpPr>
          <a:xfrm>
            <a:off x="334963" y="364880"/>
            <a:ext cx="11464975" cy="6151773"/>
            <a:chOff x="334963" y="364880"/>
            <a:chExt cx="11464975" cy="6151773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8DB033C-10D3-41C0-8876-76EB94A037F4}"/>
                </a:ext>
              </a:extLst>
            </p:cNvPr>
            <p:cNvSpPr txBox="1"/>
            <p:nvPr/>
          </p:nvSpPr>
          <p:spPr>
            <a:xfrm>
              <a:off x="348501" y="6054988"/>
              <a:ext cx="38779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图片和文字没什么关系系列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044E845-1B01-4EEF-A2A2-884FF57AD246}"/>
                </a:ext>
              </a:extLst>
            </p:cNvPr>
            <p:cNvGrpSpPr/>
            <p:nvPr/>
          </p:nvGrpSpPr>
          <p:grpSpPr>
            <a:xfrm>
              <a:off x="334963" y="364880"/>
              <a:ext cx="11464975" cy="6128240"/>
              <a:chOff x="342582" y="434328"/>
              <a:chExt cx="11464975" cy="612824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46245A8-4B8D-44DE-86CD-DB7766ACFC21}"/>
                  </a:ext>
                </a:extLst>
              </p:cNvPr>
              <p:cNvSpPr/>
              <p:nvPr/>
            </p:nvSpPr>
            <p:spPr>
              <a:xfrm>
                <a:off x="10798519" y="434328"/>
                <a:ext cx="1009038" cy="100903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PPT</a:t>
                </a:r>
              </a:p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365</a:t>
                </a:r>
                <a:endParaRPr lang="zh-CN" altLang="en-US" sz="2400" b="1" dirty="0">
                  <a:solidFill>
                    <a:schemeClr val="tx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8B3B41B-E3A6-4144-B38C-1B57980A75E5}"/>
                  </a:ext>
                </a:extLst>
              </p:cNvPr>
              <p:cNvSpPr txBox="1"/>
              <p:nvPr/>
            </p:nvSpPr>
            <p:spPr>
              <a:xfrm>
                <a:off x="9962931" y="6100903"/>
                <a:ext cx="18421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The 14th</a:t>
                </a:r>
                <a:endPara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B868BF75-4658-4FE8-86AC-BE32724AA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582" y="434328"/>
                <a:ext cx="1504001" cy="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A4430B5-307C-4B62-8F40-C8DF745A5C18}"/>
                  </a:ext>
                </a:extLst>
              </p:cNvPr>
              <p:cNvSpPr txBox="1"/>
              <p:nvPr/>
            </p:nvSpPr>
            <p:spPr>
              <a:xfrm>
                <a:off x="342582" y="434328"/>
                <a:ext cx="1638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Adobebaba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318D0A5D-C01E-44E8-B681-8EC29288F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695" y="6562568"/>
                <a:ext cx="3758843" cy="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8936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汉仪铸字黑魔法W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 haojie</dc:creator>
  <cp:lastModifiedBy>lv haojie</cp:lastModifiedBy>
  <cp:revision>2</cp:revision>
  <dcterms:created xsi:type="dcterms:W3CDTF">2019-11-29T11:48:51Z</dcterms:created>
  <dcterms:modified xsi:type="dcterms:W3CDTF">2019-11-29T11:57:42Z</dcterms:modified>
</cp:coreProperties>
</file>