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7D00"/>
    <a:srgbClr val="FFC000"/>
    <a:srgbClr val="4F4F4F"/>
    <a:srgbClr val="F2F2F2"/>
    <a:srgbClr val="1D34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9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907" y="6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F4549-F6A7-4362-A515-04324F313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9A67C0-C2C0-4318-96DD-CFC12A93B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2067AC-0F8D-4442-BED7-B2F0AE9A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8AF-FD76-456F-908B-FCCD82294127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61AADC-EFFC-4F91-9F6B-C4C4DC2F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D151A-8FCA-4FCE-B4D5-01737B65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484E-134E-4345-9C35-B4068F451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6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42599-03E0-474F-A4B6-FCC7892F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BECFC1-4309-4EF2-95A6-642D26785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39E18-0626-4AB6-A268-D34BD56E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8AF-FD76-456F-908B-FCCD82294127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2408B-2BDC-4D91-BBBA-C9C7D514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05F7A-FDBE-4682-A27A-931F2247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484E-134E-4345-9C35-B4068F451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2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D87F3F-5FD4-455B-8500-FC7F41F90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0391D9-D749-48C6-81E0-5383D74CA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3326B-33EC-42F2-ABF5-91358B57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8AF-FD76-456F-908B-FCCD82294127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9FE1C-C655-42A2-9F4C-D7B79382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DD48AC-9121-449D-AE2C-5031535D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484E-134E-4345-9C35-B4068F451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01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CC7D0-ADE2-48C9-856C-B32175F94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70890-5653-4744-9E3D-872A5F498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C84E54-0493-4F2A-A838-EF0EB038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8AF-FD76-456F-908B-FCCD82294127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EAB1B-A5BA-4B67-8E47-6BF5529C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F7C07-2826-4867-8F5A-59D57838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484E-134E-4345-9C35-B4068F451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05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2D83-9ADF-4A27-BF1A-79E26310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3E3210-8BCF-4ABD-A20B-09613C64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B21B6A-52DD-4E92-A5C9-BF198701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8AF-FD76-456F-908B-FCCD82294127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80FB8-826D-4400-8E84-562DBD01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609666-822B-4804-ABCE-7C982CDF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484E-134E-4345-9C35-B4068F451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50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C8EC1-DEAE-498B-8440-B1D08942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977D2D-2880-4532-99EA-466C9236D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AAA852-D20F-442E-B94A-CC3D5285E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31383D-8230-4E2A-9BE1-F4D135938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8AF-FD76-456F-908B-FCCD82294127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1E1986-25EB-4B62-9E05-49204BDE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F76DA8-4B89-4DA3-8444-580D712B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484E-134E-4345-9C35-B4068F451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28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90135-E119-41F4-8F1A-C338ABC9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5A4BBA-BD84-4F2C-94DA-AA5E1F5A5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0613A5-DB63-483C-A940-DF4E4CFA1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63BD4E-3F8D-473B-9147-BF650C09A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4E6D81-FD80-40D3-A36E-6E2D91962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F57120-71A2-4BF6-AE78-A48FAB47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8AF-FD76-456F-908B-FCCD82294127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E7178E-ADC5-41A2-9E06-AF08D57D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48BA6-8DF8-4F78-BF02-6949F4E5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484E-134E-4345-9C35-B4068F451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09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391B8-2E4D-4229-A1CE-AE092C74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5D9BE2-C1FE-450E-A0BC-E37CAEA8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8AF-FD76-456F-908B-FCCD82294127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44573A-7DB3-4E9C-9136-B18422AE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06DADC-0736-4492-B9DE-A8369E8D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484E-134E-4345-9C35-B4068F451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48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345284-8EDE-4EB8-8A11-F2E3C5B5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8AF-FD76-456F-908B-FCCD82294127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70AB49-5AAD-4F25-952C-543E152E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FF6894-1D0B-4015-8F0F-02465391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484E-134E-4345-9C35-B4068F451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AA692-3B47-470F-9EEB-6A104C5F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EF42F-0EF9-4586-9E4A-A72495546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AE1FAA-9F14-402E-8FD7-E89437FCF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C7C15B-5E00-4CAD-A571-6063B65A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8AF-FD76-456F-908B-FCCD82294127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A6D2D1-6F1F-4288-8A5F-07CEE741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EEAE1-EF31-4A8E-9913-BE0F2E0A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484E-134E-4345-9C35-B4068F451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39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2802A-FA64-4033-8406-63C9307D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269E5C-D979-429C-8CC9-1B6AD0A02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EFABB3-5CE8-43D9-89BF-06CDF06A9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E96892-6105-4D35-B4ED-6A3D321B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8AF-FD76-456F-908B-FCCD82294127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FE91A1-F4E9-4A7A-A432-FE04B8E6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70C0EF-4D17-4876-B369-EFCF71CB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484E-134E-4345-9C35-B4068F451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60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E0E194-FADA-45C4-BBC8-7A40434C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47587B-D01B-4B1E-81A6-49ABA96A7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2CD12-F186-47B3-8837-60AE019FB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588AF-FD76-456F-908B-FCCD82294127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C73793-BB84-441F-A1A4-B486AC22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08DA9-B4C7-46C5-8170-DC1794396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4484E-134E-4345-9C35-B4068F451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35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17EAEDC5-A13A-4CC7-8A10-5B60DF326E28}"/>
              </a:ext>
            </a:extLst>
          </p:cNvPr>
          <p:cNvSpPr/>
          <p:nvPr/>
        </p:nvSpPr>
        <p:spPr>
          <a:xfrm flipH="1">
            <a:off x="4329010" y="-764135"/>
            <a:ext cx="8625029" cy="8625029"/>
          </a:xfrm>
          <a:prstGeom prst="rtTriangl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619C419C-89E3-4927-B270-B4C30DD13ADD}"/>
              </a:ext>
            </a:extLst>
          </p:cNvPr>
          <p:cNvSpPr/>
          <p:nvPr/>
        </p:nvSpPr>
        <p:spPr>
          <a:xfrm flipH="1">
            <a:off x="4651781" y="-463260"/>
            <a:ext cx="8625029" cy="8625029"/>
          </a:xfrm>
          <a:prstGeom prst="rtTriangle">
            <a:avLst/>
          </a:prstGeom>
          <a:solidFill>
            <a:srgbClr val="406CBA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770A03DC-5B24-4E4F-84C1-8D0EC9FB5B5B}"/>
              </a:ext>
            </a:extLst>
          </p:cNvPr>
          <p:cNvSpPr/>
          <p:nvPr/>
        </p:nvSpPr>
        <p:spPr>
          <a:xfrm flipH="1">
            <a:off x="4974551" y="-162386"/>
            <a:ext cx="8625029" cy="8625029"/>
          </a:xfrm>
          <a:prstGeom prst="rtTriangle">
            <a:avLst/>
          </a:prstGeom>
          <a:solidFill>
            <a:srgbClr val="3C66B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9152EF35-6295-4572-A857-CA5D63B65AFE}"/>
              </a:ext>
            </a:extLst>
          </p:cNvPr>
          <p:cNvSpPr/>
          <p:nvPr/>
        </p:nvSpPr>
        <p:spPr>
          <a:xfrm flipH="1">
            <a:off x="5297322" y="138489"/>
            <a:ext cx="8625029" cy="8625029"/>
          </a:xfrm>
          <a:prstGeom prst="rtTriangle">
            <a:avLst/>
          </a:prstGeom>
          <a:solidFill>
            <a:srgbClr val="3961A7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C4B0A073-3438-4C11-8AC1-24831F4120DF}"/>
              </a:ext>
            </a:extLst>
          </p:cNvPr>
          <p:cNvSpPr/>
          <p:nvPr/>
        </p:nvSpPr>
        <p:spPr>
          <a:xfrm flipH="1">
            <a:off x="5620092" y="439363"/>
            <a:ext cx="8625029" cy="8625029"/>
          </a:xfrm>
          <a:prstGeom prst="rtTriangle">
            <a:avLst/>
          </a:prstGeom>
          <a:solidFill>
            <a:srgbClr val="355B9E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1A8F3148-5E27-43D1-A450-A85F0584882E}"/>
              </a:ext>
            </a:extLst>
          </p:cNvPr>
          <p:cNvSpPr/>
          <p:nvPr/>
        </p:nvSpPr>
        <p:spPr>
          <a:xfrm flipH="1">
            <a:off x="5942862" y="740238"/>
            <a:ext cx="8625029" cy="8625029"/>
          </a:xfrm>
          <a:prstGeom prst="rtTriangle">
            <a:avLst/>
          </a:prstGeom>
          <a:solidFill>
            <a:srgbClr val="325595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351215C8-9454-4124-A2CD-DB115CD7A9D8}"/>
              </a:ext>
            </a:extLst>
          </p:cNvPr>
          <p:cNvSpPr/>
          <p:nvPr/>
        </p:nvSpPr>
        <p:spPr>
          <a:xfrm flipH="1">
            <a:off x="6265633" y="1041112"/>
            <a:ext cx="8625029" cy="8625029"/>
          </a:xfrm>
          <a:prstGeom prst="rtTriangle">
            <a:avLst/>
          </a:prstGeom>
          <a:solidFill>
            <a:srgbClr val="2E508B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EBFD0804-404F-45EE-9244-00D9572F3C06}"/>
              </a:ext>
            </a:extLst>
          </p:cNvPr>
          <p:cNvSpPr/>
          <p:nvPr/>
        </p:nvSpPr>
        <p:spPr>
          <a:xfrm flipH="1">
            <a:off x="6588403" y="1341987"/>
            <a:ext cx="8625029" cy="8625029"/>
          </a:xfrm>
          <a:prstGeom prst="rtTriangle">
            <a:avLst/>
          </a:prstGeom>
          <a:solidFill>
            <a:srgbClr val="2B4A8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C2B49D73-BF6D-4528-9D5F-A0E2FA939FE3}"/>
              </a:ext>
            </a:extLst>
          </p:cNvPr>
          <p:cNvSpPr/>
          <p:nvPr/>
        </p:nvSpPr>
        <p:spPr>
          <a:xfrm flipH="1">
            <a:off x="6911173" y="1642861"/>
            <a:ext cx="8625029" cy="8625029"/>
          </a:xfrm>
          <a:prstGeom prst="rtTriangle">
            <a:avLst/>
          </a:prstGeom>
          <a:solidFill>
            <a:srgbClr val="274479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1AC87AC3-CD17-4A36-8FCC-DC0A5154B07A}"/>
              </a:ext>
            </a:extLst>
          </p:cNvPr>
          <p:cNvSpPr/>
          <p:nvPr/>
        </p:nvSpPr>
        <p:spPr>
          <a:xfrm flipH="1">
            <a:off x="7233944" y="1943736"/>
            <a:ext cx="8625029" cy="8625029"/>
          </a:xfrm>
          <a:prstGeom prst="rtTriangle">
            <a:avLst/>
          </a:prstGeom>
          <a:solidFill>
            <a:srgbClr val="243F6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直角三角形 14">
            <a:extLst>
              <a:ext uri="{FF2B5EF4-FFF2-40B4-BE49-F238E27FC236}">
                <a16:creationId xmlns:a16="http://schemas.microsoft.com/office/drawing/2014/main" id="{3170A68C-E2AF-4900-968E-8470050B74B8}"/>
              </a:ext>
            </a:extLst>
          </p:cNvPr>
          <p:cNvSpPr/>
          <p:nvPr/>
        </p:nvSpPr>
        <p:spPr>
          <a:xfrm flipH="1">
            <a:off x="7556715" y="2244610"/>
            <a:ext cx="8625029" cy="8625029"/>
          </a:xfrm>
          <a:prstGeom prst="rtTriangle">
            <a:avLst/>
          </a:prstGeom>
          <a:solidFill>
            <a:srgbClr val="20396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9CF86123-7569-4DCC-B83F-3FD07B40FBF6}"/>
              </a:ext>
            </a:extLst>
          </p:cNvPr>
          <p:cNvSpPr/>
          <p:nvPr/>
        </p:nvSpPr>
        <p:spPr>
          <a:xfrm flipH="1">
            <a:off x="7879485" y="2545485"/>
            <a:ext cx="8625029" cy="8625029"/>
          </a:xfrm>
          <a:prstGeom prst="rtTriangle">
            <a:avLst/>
          </a:prstGeom>
          <a:solidFill>
            <a:srgbClr val="1D345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E217E53-3A1A-41EE-8788-F14E81F03C29}"/>
              </a:ext>
            </a:extLst>
          </p:cNvPr>
          <p:cNvSpPr>
            <a:spLocks noChangeAspect="1"/>
          </p:cNvSpPr>
          <p:nvPr/>
        </p:nvSpPr>
        <p:spPr>
          <a:xfrm>
            <a:off x="-719602" y="0"/>
            <a:ext cx="6858000" cy="6858000"/>
          </a:xfrm>
          <a:prstGeom prst="ellipse">
            <a:avLst/>
          </a:prstGeom>
          <a:solidFill>
            <a:srgbClr val="4F4F4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570E556-9967-4DFB-94CE-93F8625D7904}"/>
              </a:ext>
            </a:extLst>
          </p:cNvPr>
          <p:cNvSpPr>
            <a:spLocks noChangeAspect="1"/>
          </p:cNvSpPr>
          <p:nvPr/>
        </p:nvSpPr>
        <p:spPr>
          <a:xfrm>
            <a:off x="-965911" y="0"/>
            <a:ext cx="6858000" cy="6858000"/>
          </a:xfrm>
          <a:prstGeom prst="ellipse">
            <a:avLst/>
          </a:prstGeom>
          <a:solidFill>
            <a:srgbClr val="5D5D5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EB82996-8527-479D-829F-34CE718CD727}"/>
              </a:ext>
            </a:extLst>
          </p:cNvPr>
          <p:cNvSpPr>
            <a:spLocks noChangeAspect="1"/>
          </p:cNvSpPr>
          <p:nvPr/>
        </p:nvSpPr>
        <p:spPr>
          <a:xfrm>
            <a:off x="-1212220" y="0"/>
            <a:ext cx="6858000" cy="6858000"/>
          </a:xfrm>
          <a:prstGeom prst="ellipse">
            <a:avLst/>
          </a:prstGeom>
          <a:solidFill>
            <a:srgbClr val="6C6C6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1EFFAEE-2460-4F13-AE85-14C2E947575D}"/>
              </a:ext>
            </a:extLst>
          </p:cNvPr>
          <p:cNvSpPr>
            <a:spLocks noChangeAspect="1"/>
          </p:cNvSpPr>
          <p:nvPr/>
        </p:nvSpPr>
        <p:spPr>
          <a:xfrm>
            <a:off x="-1458529" y="0"/>
            <a:ext cx="6858000" cy="6858000"/>
          </a:xfrm>
          <a:prstGeom prst="ellipse">
            <a:avLst/>
          </a:prstGeom>
          <a:solidFill>
            <a:srgbClr val="7B7B7B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982AE603-3486-4CB3-B5A1-B71F23045DFA}"/>
              </a:ext>
            </a:extLst>
          </p:cNvPr>
          <p:cNvSpPr>
            <a:spLocks noChangeAspect="1"/>
          </p:cNvSpPr>
          <p:nvPr/>
        </p:nvSpPr>
        <p:spPr>
          <a:xfrm>
            <a:off x="-1704838" y="0"/>
            <a:ext cx="6858000" cy="6858000"/>
          </a:xfrm>
          <a:prstGeom prst="ellipse">
            <a:avLst/>
          </a:prstGeom>
          <a:solidFill>
            <a:srgbClr val="8A8A8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6E6D4989-CBD0-4BFC-B178-67874BBEE22A}"/>
              </a:ext>
            </a:extLst>
          </p:cNvPr>
          <p:cNvSpPr>
            <a:spLocks noChangeAspect="1"/>
          </p:cNvSpPr>
          <p:nvPr/>
        </p:nvSpPr>
        <p:spPr>
          <a:xfrm>
            <a:off x="-1951147" y="0"/>
            <a:ext cx="6858000" cy="68580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915B94B6-B9BD-4B4C-8EE3-1578AA3614F2}"/>
              </a:ext>
            </a:extLst>
          </p:cNvPr>
          <p:cNvSpPr>
            <a:spLocks noChangeAspect="1"/>
          </p:cNvSpPr>
          <p:nvPr/>
        </p:nvSpPr>
        <p:spPr>
          <a:xfrm>
            <a:off x="-2197455" y="0"/>
            <a:ext cx="6858000" cy="6858000"/>
          </a:xfrm>
          <a:prstGeom prst="ellipse">
            <a:avLst/>
          </a:prstGeom>
          <a:solidFill>
            <a:srgbClr val="A7A7A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DB85CDF7-B6CC-4A81-A658-6F747CB7E87F}"/>
              </a:ext>
            </a:extLst>
          </p:cNvPr>
          <p:cNvSpPr>
            <a:spLocks noChangeAspect="1"/>
          </p:cNvSpPr>
          <p:nvPr/>
        </p:nvSpPr>
        <p:spPr>
          <a:xfrm>
            <a:off x="-2443764" y="0"/>
            <a:ext cx="6858000" cy="6858000"/>
          </a:xfrm>
          <a:prstGeom prst="ellipse">
            <a:avLst/>
          </a:prstGeom>
          <a:solidFill>
            <a:srgbClr val="B6B6B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106FBCA-7CEE-4609-87B0-479A51AE8399}"/>
              </a:ext>
            </a:extLst>
          </p:cNvPr>
          <p:cNvSpPr>
            <a:spLocks noChangeAspect="1"/>
          </p:cNvSpPr>
          <p:nvPr/>
        </p:nvSpPr>
        <p:spPr>
          <a:xfrm>
            <a:off x="-2690073" y="0"/>
            <a:ext cx="6858000" cy="6858000"/>
          </a:xfrm>
          <a:prstGeom prst="ellipse">
            <a:avLst/>
          </a:prstGeom>
          <a:solidFill>
            <a:srgbClr val="C5C5C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6B0B07F4-E25F-4070-8EB1-FE9C00D62F33}"/>
              </a:ext>
            </a:extLst>
          </p:cNvPr>
          <p:cNvSpPr>
            <a:spLocks noChangeAspect="1"/>
          </p:cNvSpPr>
          <p:nvPr/>
        </p:nvSpPr>
        <p:spPr>
          <a:xfrm>
            <a:off x="-2936382" y="0"/>
            <a:ext cx="6858000" cy="6858000"/>
          </a:xfrm>
          <a:prstGeom prst="ellipse">
            <a:avLst/>
          </a:prstGeom>
          <a:solidFill>
            <a:srgbClr val="D4D4D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10C77D0E-B907-4B5F-9A53-FACB39689CA9}"/>
              </a:ext>
            </a:extLst>
          </p:cNvPr>
          <p:cNvSpPr>
            <a:spLocks noChangeAspect="1"/>
          </p:cNvSpPr>
          <p:nvPr/>
        </p:nvSpPr>
        <p:spPr>
          <a:xfrm>
            <a:off x="-3182691" y="0"/>
            <a:ext cx="6858000" cy="6858000"/>
          </a:xfrm>
          <a:prstGeom prst="ellipse">
            <a:avLst/>
          </a:prstGeom>
          <a:solidFill>
            <a:srgbClr val="E3E3E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1066FD0-8037-44CB-9B82-210AA1758001}"/>
              </a:ext>
            </a:extLst>
          </p:cNvPr>
          <p:cNvSpPr>
            <a:spLocks noChangeAspect="1"/>
          </p:cNvSpPr>
          <p:nvPr/>
        </p:nvSpPr>
        <p:spPr>
          <a:xfrm>
            <a:off x="-3429000" y="0"/>
            <a:ext cx="6858000" cy="685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452BBCE5-7B6E-4D88-82B2-9957694D4582}"/>
              </a:ext>
            </a:extLst>
          </p:cNvPr>
          <p:cNvSpPr/>
          <p:nvPr/>
        </p:nvSpPr>
        <p:spPr>
          <a:xfrm>
            <a:off x="5352376" y="-321861"/>
            <a:ext cx="5409135" cy="3801662"/>
          </a:xfrm>
          <a:custGeom>
            <a:avLst/>
            <a:gdLst>
              <a:gd name="connsiteX0" fmla="*/ 164504 w 5409135"/>
              <a:gd name="connsiteY0" fmla="*/ 93261 h 3801662"/>
              <a:gd name="connsiteX1" fmla="*/ 1155104 w 5409135"/>
              <a:gd name="connsiteY1" fmla="*/ 1312461 h 3801662"/>
              <a:gd name="connsiteX2" fmla="*/ 1292264 w 5409135"/>
              <a:gd name="connsiteY2" fmla="*/ 2684061 h 3801662"/>
              <a:gd name="connsiteX3" fmla="*/ 1139864 w 5409135"/>
              <a:gd name="connsiteY3" fmla="*/ 3537501 h 3801662"/>
              <a:gd name="connsiteX4" fmla="*/ 3075344 w 5409135"/>
              <a:gd name="connsiteY4" fmla="*/ 3537501 h 3801662"/>
              <a:gd name="connsiteX5" fmla="*/ 4873664 w 5409135"/>
              <a:gd name="connsiteY5" fmla="*/ 443781 h 3801662"/>
              <a:gd name="connsiteX6" fmla="*/ 5026064 w 5409135"/>
              <a:gd name="connsiteY6" fmla="*/ 123741 h 3801662"/>
              <a:gd name="connsiteX7" fmla="*/ 164504 w 5409135"/>
              <a:gd name="connsiteY7" fmla="*/ 93261 h 38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9135" h="3801662">
                <a:moveTo>
                  <a:pt x="164504" y="93261"/>
                </a:moveTo>
                <a:cubicBezTo>
                  <a:pt x="-480656" y="291381"/>
                  <a:pt x="967144" y="880661"/>
                  <a:pt x="1155104" y="1312461"/>
                </a:cubicBezTo>
                <a:cubicBezTo>
                  <a:pt x="1343064" y="1744261"/>
                  <a:pt x="1294804" y="2313221"/>
                  <a:pt x="1292264" y="2684061"/>
                </a:cubicBezTo>
                <a:cubicBezTo>
                  <a:pt x="1289724" y="3054901"/>
                  <a:pt x="842684" y="3395261"/>
                  <a:pt x="1139864" y="3537501"/>
                </a:cubicBezTo>
                <a:cubicBezTo>
                  <a:pt x="1437044" y="3679741"/>
                  <a:pt x="2453044" y="4053121"/>
                  <a:pt x="3075344" y="3537501"/>
                </a:cubicBezTo>
                <a:cubicBezTo>
                  <a:pt x="3697644" y="3021881"/>
                  <a:pt x="4548544" y="1012741"/>
                  <a:pt x="4873664" y="443781"/>
                </a:cubicBezTo>
                <a:cubicBezTo>
                  <a:pt x="5198784" y="-125179"/>
                  <a:pt x="5810924" y="182161"/>
                  <a:pt x="5026064" y="123741"/>
                </a:cubicBezTo>
                <a:cubicBezTo>
                  <a:pt x="4241204" y="65321"/>
                  <a:pt x="809664" y="-104859"/>
                  <a:pt x="164504" y="93261"/>
                </a:cubicBezTo>
                <a:close/>
              </a:path>
            </a:pathLst>
          </a:custGeom>
          <a:solidFill>
            <a:srgbClr val="A47D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C38502EF-A4CF-4E0F-AA55-4530FEA17F5B}"/>
              </a:ext>
            </a:extLst>
          </p:cNvPr>
          <p:cNvSpPr/>
          <p:nvPr/>
        </p:nvSpPr>
        <p:spPr>
          <a:xfrm>
            <a:off x="5352872" y="-539654"/>
            <a:ext cx="5409135" cy="3801662"/>
          </a:xfrm>
          <a:custGeom>
            <a:avLst/>
            <a:gdLst>
              <a:gd name="connsiteX0" fmla="*/ 164504 w 5409135"/>
              <a:gd name="connsiteY0" fmla="*/ 93261 h 3801662"/>
              <a:gd name="connsiteX1" fmla="*/ 1155104 w 5409135"/>
              <a:gd name="connsiteY1" fmla="*/ 1312461 h 3801662"/>
              <a:gd name="connsiteX2" fmla="*/ 1292264 w 5409135"/>
              <a:gd name="connsiteY2" fmla="*/ 2684061 h 3801662"/>
              <a:gd name="connsiteX3" fmla="*/ 1139864 w 5409135"/>
              <a:gd name="connsiteY3" fmla="*/ 3537501 h 3801662"/>
              <a:gd name="connsiteX4" fmla="*/ 3075344 w 5409135"/>
              <a:gd name="connsiteY4" fmla="*/ 3537501 h 3801662"/>
              <a:gd name="connsiteX5" fmla="*/ 4873664 w 5409135"/>
              <a:gd name="connsiteY5" fmla="*/ 443781 h 3801662"/>
              <a:gd name="connsiteX6" fmla="*/ 5026064 w 5409135"/>
              <a:gd name="connsiteY6" fmla="*/ 123741 h 3801662"/>
              <a:gd name="connsiteX7" fmla="*/ 164504 w 5409135"/>
              <a:gd name="connsiteY7" fmla="*/ 93261 h 38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9135" h="3801662">
                <a:moveTo>
                  <a:pt x="164504" y="93261"/>
                </a:moveTo>
                <a:cubicBezTo>
                  <a:pt x="-480656" y="291381"/>
                  <a:pt x="967144" y="880661"/>
                  <a:pt x="1155104" y="1312461"/>
                </a:cubicBezTo>
                <a:cubicBezTo>
                  <a:pt x="1343064" y="1744261"/>
                  <a:pt x="1294804" y="2313221"/>
                  <a:pt x="1292264" y="2684061"/>
                </a:cubicBezTo>
                <a:cubicBezTo>
                  <a:pt x="1289724" y="3054901"/>
                  <a:pt x="842684" y="3395261"/>
                  <a:pt x="1139864" y="3537501"/>
                </a:cubicBezTo>
                <a:cubicBezTo>
                  <a:pt x="1437044" y="3679741"/>
                  <a:pt x="2453044" y="4053121"/>
                  <a:pt x="3075344" y="3537501"/>
                </a:cubicBezTo>
                <a:cubicBezTo>
                  <a:pt x="3697644" y="3021881"/>
                  <a:pt x="4548544" y="1012741"/>
                  <a:pt x="4873664" y="443781"/>
                </a:cubicBezTo>
                <a:cubicBezTo>
                  <a:pt x="5198784" y="-125179"/>
                  <a:pt x="5810924" y="182161"/>
                  <a:pt x="5026064" y="123741"/>
                </a:cubicBezTo>
                <a:cubicBezTo>
                  <a:pt x="4241204" y="65321"/>
                  <a:pt x="809664" y="-104859"/>
                  <a:pt x="164504" y="93261"/>
                </a:cubicBezTo>
                <a:close/>
              </a:path>
            </a:pathLst>
          </a:custGeom>
          <a:solidFill>
            <a:srgbClr val="AC83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7220496C-6BBF-4463-87A7-6E58B445E375}"/>
              </a:ext>
            </a:extLst>
          </p:cNvPr>
          <p:cNvSpPr/>
          <p:nvPr/>
        </p:nvSpPr>
        <p:spPr>
          <a:xfrm>
            <a:off x="5353368" y="-757447"/>
            <a:ext cx="5409135" cy="3801662"/>
          </a:xfrm>
          <a:custGeom>
            <a:avLst/>
            <a:gdLst>
              <a:gd name="connsiteX0" fmla="*/ 164504 w 5409135"/>
              <a:gd name="connsiteY0" fmla="*/ 93261 h 3801662"/>
              <a:gd name="connsiteX1" fmla="*/ 1155104 w 5409135"/>
              <a:gd name="connsiteY1" fmla="*/ 1312461 h 3801662"/>
              <a:gd name="connsiteX2" fmla="*/ 1292264 w 5409135"/>
              <a:gd name="connsiteY2" fmla="*/ 2684061 h 3801662"/>
              <a:gd name="connsiteX3" fmla="*/ 1139864 w 5409135"/>
              <a:gd name="connsiteY3" fmla="*/ 3537501 h 3801662"/>
              <a:gd name="connsiteX4" fmla="*/ 3075344 w 5409135"/>
              <a:gd name="connsiteY4" fmla="*/ 3537501 h 3801662"/>
              <a:gd name="connsiteX5" fmla="*/ 4873664 w 5409135"/>
              <a:gd name="connsiteY5" fmla="*/ 443781 h 3801662"/>
              <a:gd name="connsiteX6" fmla="*/ 5026064 w 5409135"/>
              <a:gd name="connsiteY6" fmla="*/ 123741 h 3801662"/>
              <a:gd name="connsiteX7" fmla="*/ 164504 w 5409135"/>
              <a:gd name="connsiteY7" fmla="*/ 93261 h 38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9135" h="3801662">
                <a:moveTo>
                  <a:pt x="164504" y="93261"/>
                </a:moveTo>
                <a:cubicBezTo>
                  <a:pt x="-480656" y="291381"/>
                  <a:pt x="967144" y="880661"/>
                  <a:pt x="1155104" y="1312461"/>
                </a:cubicBezTo>
                <a:cubicBezTo>
                  <a:pt x="1343064" y="1744261"/>
                  <a:pt x="1294804" y="2313221"/>
                  <a:pt x="1292264" y="2684061"/>
                </a:cubicBezTo>
                <a:cubicBezTo>
                  <a:pt x="1289724" y="3054901"/>
                  <a:pt x="842684" y="3395261"/>
                  <a:pt x="1139864" y="3537501"/>
                </a:cubicBezTo>
                <a:cubicBezTo>
                  <a:pt x="1437044" y="3679741"/>
                  <a:pt x="2453044" y="4053121"/>
                  <a:pt x="3075344" y="3537501"/>
                </a:cubicBezTo>
                <a:cubicBezTo>
                  <a:pt x="3697644" y="3021881"/>
                  <a:pt x="4548544" y="1012741"/>
                  <a:pt x="4873664" y="443781"/>
                </a:cubicBezTo>
                <a:cubicBezTo>
                  <a:pt x="5198784" y="-125179"/>
                  <a:pt x="5810924" y="182161"/>
                  <a:pt x="5026064" y="123741"/>
                </a:cubicBezTo>
                <a:cubicBezTo>
                  <a:pt x="4241204" y="65321"/>
                  <a:pt x="809664" y="-104859"/>
                  <a:pt x="164504" y="93261"/>
                </a:cubicBezTo>
                <a:close/>
              </a:path>
            </a:pathLst>
          </a:custGeom>
          <a:solidFill>
            <a:srgbClr val="B489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07A0D52C-61D2-490F-9606-87F79B2BA142}"/>
              </a:ext>
            </a:extLst>
          </p:cNvPr>
          <p:cNvSpPr/>
          <p:nvPr/>
        </p:nvSpPr>
        <p:spPr>
          <a:xfrm>
            <a:off x="5353865" y="-975239"/>
            <a:ext cx="5409135" cy="3801662"/>
          </a:xfrm>
          <a:custGeom>
            <a:avLst/>
            <a:gdLst>
              <a:gd name="connsiteX0" fmla="*/ 164504 w 5409135"/>
              <a:gd name="connsiteY0" fmla="*/ 93261 h 3801662"/>
              <a:gd name="connsiteX1" fmla="*/ 1155104 w 5409135"/>
              <a:gd name="connsiteY1" fmla="*/ 1312461 h 3801662"/>
              <a:gd name="connsiteX2" fmla="*/ 1292264 w 5409135"/>
              <a:gd name="connsiteY2" fmla="*/ 2684061 h 3801662"/>
              <a:gd name="connsiteX3" fmla="*/ 1139864 w 5409135"/>
              <a:gd name="connsiteY3" fmla="*/ 3537501 h 3801662"/>
              <a:gd name="connsiteX4" fmla="*/ 3075344 w 5409135"/>
              <a:gd name="connsiteY4" fmla="*/ 3537501 h 3801662"/>
              <a:gd name="connsiteX5" fmla="*/ 4873664 w 5409135"/>
              <a:gd name="connsiteY5" fmla="*/ 443781 h 3801662"/>
              <a:gd name="connsiteX6" fmla="*/ 5026064 w 5409135"/>
              <a:gd name="connsiteY6" fmla="*/ 123741 h 3801662"/>
              <a:gd name="connsiteX7" fmla="*/ 164504 w 5409135"/>
              <a:gd name="connsiteY7" fmla="*/ 93261 h 38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9135" h="3801662">
                <a:moveTo>
                  <a:pt x="164504" y="93261"/>
                </a:moveTo>
                <a:cubicBezTo>
                  <a:pt x="-480656" y="291381"/>
                  <a:pt x="967144" y="880661"/>
                  <a:pt x="1155104" y="1312461"/>
                </a:cubicBezTo>
                <a:cubicBezTo>
                  <a:pt x="1343064" y="1744261"/>
                  <a:pt x="1294804" y="2313221"/>
                  <a:pt x="1292264" y="2684061"/>
                </a:cubicBezTo>
                <a:cubicBezTo>
                  <a:pt x="1289724" y="3054901"/>
                  <a:pt x="842684" y="3395261"/>
                  <a:pt x="1139864" y="3537501"/>
                </a:cubicBezTo>
                <a:cubicBezTo>
                  <a:pt x="1437044" y="3679741"/>
                  <a:pt x="2453044" y="4053121"/>
                  <a:pt x="3075344" y="3537501"/>
                </a:cubicBezTo>
                <a:cubicBezTo>
                  <a:pt x="3697644" y="3021881"/>
                  <a:pt x="4548544" y="1012741"/>
                  <a:pt x="4873664" y="443781"/>
                </a:cubicBezTo>
                <a:cubicBezTo>
                  <a:pt x="5198784" y="-125179"/>
                  <a:pt x="5810924" y="182161"/>
                  <a:pt x="5026064" y="123741"/>
                </a:cubicBezTo>
                <a:cubicBezTo>
                  <a:pt x="4241204" y="65321"/>
                  <a:pt x="809664" y="-104859"/>
                  <a:pt x="164504" y="93261"/>
                </a:cubicBezTo>
                <a:close/>
              </a:path>
            </a:pathLst>
          </a:custGeom>
          <a:solidFill>
            <a:srgbClr val="BC8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FB7C3A89-A1F5-427C-A95D-9D948DF2F21B}"/>
              </a:ext>
            </a:extLst>
          </p:cNvPr>
          <p:cNvSpPr/>
          <p:nvPr/>
        </p:nvSpPr>
        <p:spPr>
          <a:xfrm>
            <a:off x="5354361" y="-1193032"/>
            <a:ext cx="5409135" cy="3801662"/>
          </a:xfrm>
          <a:custGeom>
            <a:avLst/>
            <a:gdLst>
              <a:gd name="connsiteX0" fmla="*/ 164504 w 5409135"/>
              <a:gd name="connsiteY0" fmla="*/ 93261 h 3801662"/>
              <a:gd name="connsiteX1" fmla="*/ 1155104 w 5409135"/>
              <a:gd name="connsiteY1" fmla="*/ 1312461 h 3801662"/>
              <a:gd name="connsiteX2" fmla="*/ 1292264 w 5409135"/>
              <a:gd name="connsiteY2" fmla="*/ 2684061 h 3801662"/>
              <a:gd name="connsiteX3" fmla="*/ 1139864 w 5409135"/>
              <a:gd name="connsiteY3" fmla="*/ 3537501 h 3801662"/>
              <a:gd name="connsiteX4" fmla="*/ 3075344 w 5409135"/>
              <a:gd name="connsiteY4" fmla="*/ 3537501 h 3801662"/>
              <a:gd name="connsiteX5" fmla="*/ 4873664 w 5409135"/>
              <a:gd name="connsiteY5" fmla="*/ 443781 h 3801662"/>
              <a:gd name="connsiteX6" fmla="*/ 5026064 w 5409135"/>
              <a:gd name="connsiteY6" fmla="*/ 123741 h 3801662"/>
              <a:gd name="connsiteX7" fmla="*/ 164504 w 5409135"/>
              <a:gd name="connsiteY7" fmla="*/ 93261 h 38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9135" h="3801662">
                <a:moveTo>
                  <a:pt x="164504" y="93261"/>
                </a:moveTo>
                <a:cubicBezTo>
                  <a:pt x="-480656" y="291381"/>
                  <a:pt x="967144" y="880661"/>
                  <a:pt x="1155104" y="1312461"/>
                </a:cubicBezTo>
                <a:cubicBezTo>
                  <a:pt x="1343064" y="1744261"/>
                  <a:pt x="1294804" y="2313221"/>
                  <a:pt x="1292264" y="2684061"/>
                </a:cubicBezTo>
                <a:cubicBezTo>
                  <a:pt x="1289724" y="3054901"/>
                  <a:pt x="842684" y="3395261"/>
                  <a:pt x="1139864" y="3537501"/>
                </a:cubicBezTo>
                <a:cubicBezTo>
                  <a:pt x="1437044" y="3679741"/>
                  <a:pt x="2453044" y="4053121"/>
                  <a:pt x="3075344" y="3537501"/>
                </a:cubicBezTo>
                <a:cubicBezTo>
                  <a:pt x="3697644" y="3021881"/>
                  <a:pt x="4548544" y="1012741"/>
                  <a:pt x="4873664" y="443781"/>
                </a:cubicBezTo>
                <a:cubicBezTo>
                  <a:pt x="5198784" y="-125179"/>
                  <a:pt x="5810924" y="182161"/>
                  <a:pt x="5026064" y="123741"/>
                </a:cubicBezTo>
                <a:cubicBezTo>
                  <a:pt x="4241204" y="65321"/>
                  <a:pt x="809664" y="-104859"/>
                  <a:pt x="164504" y="93261"/>
                </a:cubicBezTo>
                <a:close/>
              </a:path>
            </a:pathLst>
          </a:custGeom>
          <a:solidFill>
            <a:srgbClr val="C595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FD469743-A6F8-4A74-B1BC-FCDD7746A9C5}"/>
              </a:ext>
            </a:extLst>
          </p:cNvPr>
          <p:cNvSpPr/>
          <p:nvPr/>
        </p:nvSpPr>
        <p:spPr>
          <a:xfrm>
            <a:off x="5354857" y="-1410825"/>
            <a:ext cx="5409135" cy="3801662"/>
          </a:xfrm>
          <a:custGeom>
            <a:avLst/>
            <a:gdLst>
              <a:gd name="connsiteX0" fmla="*/ 164504 w 5409135"/>
              <a:gd name="connsiteY0" fmla="*/ 93261 h 3801662"/>
              <a:gd name="connsiteX1" fmla="*/ 1155104 w 5409135"/>
              <a:gd name="connsiteY1" fmla="*/ 1312461 h 3801662"/>
              <a:gd name="connsiteX2" fmla="*/ 1292264 w 5409135"/>
              <a:gd name="connsiteY2" fmla="*/ 2684061 h 3801662"/>
              <a:gd name="connsiteX3" fmla="*/ 1139864 w 5409135"/>
              <a:gd name="connsiteY3" fmla="*/ 3537501 h 3801662"/>
              <a:gd name="connsiteX4" fmla="*/ 3075344 w 5409135"/>
              <a:gd name="connsiteY4" fmla="*/ 3537501 h 3801662"/>
              <a:gd name="connsiteX5" fmla="*/ 4873664 w 5409135"/>
              <a:gd name="connsiteY5" fmla="*/ 443781 h 3801662"/>
              <a:gd name="connsiteX6" fmla="*/ 5026064 w 5409135"/>
              <a:gd name="connsiteY6" fmla="*/ 123741 h 3801662"/>
              <a:gd name="connsiteX7" fmla="*/ 164504 w 5409135"/>
              <a:gd name="connsiteY7" fmla="*/ 93261 h 38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9135" h="3801662">
                <a:moveTo>
                  <a:pt x="164504" y="93261"/>
                </a:moveTo>
                <a:cubicBezTo>
                  <a:pt x="-480656" y="291381"/>
                  <a:pt x="967144" y="880661"/>
                  <a:pt x="1155104" y="1312461"/>
                </a:cubicBezTo>
                <a:cubicBezTo>
                  <a:pt x="1343064" y="1744261"/>
                  <a:pt x="1294804" y="2313221"/>
                  <a:pt x="1292264" y="2684061"/>
                </a:cubicBezTo>
                <a:cubicBezTo>
                  <a:pt x="1289724" y="3054901"/>
                  <a:pt x="842684" y="3395261"/>
                  <a:pt x="1139864" y="3537501"/>
                </a:cubicBezTo>
                <a:cubicBezTo>
                  <a:pt x="1437044" y="3679741"/>
                  <a:pt x="2453044" y="4053121"/>
                  <a:pt x="3075344" y="3537501"/>
                </a:cubicBezTo>
                <a:cubicBezTo>
                  <a:pt x="3697644" y="3021881"/>
                  <a:pt x="4548544" y="1012741"/>
                  <a:pt x="4873664" y="443781"/>
                </a:cubicBezTo>
                <a:cubicBezTo>
                  <a:pt x="5198784" y="-125179"/>
                  <a:pt x="5810924" y="182161"/>
                  <a:pt x="5026064" y="123741"/>
                </a:cubicBezTo>
                <a:cubicBezTo>
                  <a:pt x="4241204" y="65321"/>
                  <a:pt x="809664" y="-104859"/>
                  <a:pt x="164504" y="93261"/>
                </a:cubicBezTo>
                <a:close/>
              </a:path>
            </a:pathLst>
          </a:custGeom>
          <a:solidFill>
            <a:srgbClr val="CD9B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9CABAE98-D5BE-4781-864A-52E41AF53F70}"/>
              </a:ext>
            </a:extLst>
          </p:cNvPr>
          <p:cNvSpPr/>
          <p:nvPr/>
        </p:nvSpPr>
        <p:spPr>
          <a:xfrm>
            <a:off x="5355353" y="-1628618"/>
            <a:ext cx="5409135" cy="3801662"/>
          </a:xfrm>
          <a:custGeom>
            <a:avLst/>
            <a:gdLst>
              <a:gd name="connsiteX0" fmla="*/ 164504 w 5409135"/>
              <a:gd name="connsiteY0" fmla="*/ 93261 h 3801662"/>
              <a:gd name="connsiteX1" fmla="*/ 1155104 w 5409135"/>
              <a:gd name="connsiteY1" fmla="*/ 1312461 h 3801662"/>
              <a:gd name="connsiteX2" fmla="*/ 1292264 w 5409135"/>
              <a:gd name="connsiteY2" fmla="*/ 2684061 h 3801662"/>
              <a:gd name="connsiteX3" fmla="*/ 1139864 w 5409135"/>
              <a:gd name="connsiteY3" fmla="*/ 3537501 h 3801662"/>
              <a:gd name="connsiteX4" fmla="*/ 3075344 w 5409135"/>
              <a:gd name="connsiteY4" fmla="*/ 3537501 h 3801662"/>
              <a:gd name="connsiteX5" fmla="*/ 4873664 w 5409135"/>
              <a:gd name="connsiteY5" fmla="*/ 443781 h 3801662"/>
              <a:gd name="connsiteX6" fmla="*/ 5026064 w 5409135"/>
              <a:gd name="connsiteY6" fmla="*/ 123741 h 3801662"/>
              <a:gd name="connsiteX7" fmla="*/ 164504 w 5409135"/>
              <a:gd name="connsiteY7" fmla="*/ 93261 h 38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9135" h="3801662">
                <a:moveTo>
                  <a:pt x="164504" y="93261"/>
                </a:moveTo>
                <a:cubicBezTo>
                  <a:pt x="-480656" y="291381"/>
                  <a:pt x="967144" y="880661"/>
                  <a:pt x="1155104" y="1312461"/>
                </a:cubicBezTo>
                <a:cubicBezTo>
                  <a:pt x="1343064" y="1744261"/>
                  <a:pt x="1294804" y="2313221"/>
                  <a:pt x="1292264" y="2684061"/>
                </a:cubicBezTo>
                <a:cubicBezTo>
                  <a:pt x="1289724" y="3054901"/>
                  <a:pt x="842684" y="3395261"/>
                  <a:pt x="1139864" y="3537501"/>
                </a:cubicBezTo>
                <a:cubicBezTo>
                  <a:pt x="1437044" y="3679741"/>
                  <a:pt x="2453044" y="4053121"/>
                  <a:pt x="3075344" y="3537501"/>
                </a:cubicBezTo>
                <a:cubicBezTo>
                  <a:pt x="3697644" y="3021881"/>
                  <a:pt x="4548544" y="1012741"/>
                  <a:pt x="4873664" y="443781"/>
                </a:cubicBezTo>
                <a:cubicBezTo>
                  <a:pt x="5198784" y="-125179"/>
                  <a:pt x="5810924" y="182161"/>
                  <a:pt x="5026064" y="123741"/>
                </a:cubicBezTo>
                <a:cubicBezTo>
                  <a:pt x="4241204" y="65321"/>
                  <a:pt x="809664" y="-104859"/>
                  <a:pt x="164504" y="93261"/>
                </a:cubicBezTo>
                <a:close/>
              </a:path>
            </a:pathLst>
          </a:custGeom>
          <a:solidFill>
            <a:srgbClr val="D5A1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5063A202-7ADA-485C-AD26-69C0AB3816D7}"/>
              </a:ext>
            </a:extLst>
          </p:cNvPr>
          <p:cNvSpPr/>
          <p:nvPr/>
        </p:nvSpPr>
        <p:spPr>
          <a:xfrm>
            <a:off x="5355849" y="-1846411"/>
            <a:ext cx="5409135" cy="3801662"/>
          </a:xfrm>
          <a:custGeom>
            <a:avLst/>
            <a:gdLst>
              <a:gd name="connsiteX0" fmla="*/ 164504 w 5409135"/>
              <a:gd name="connsiteY0" fmla="*/ 93261 h 3801662"/>
              <a:gd name="connsiteX1" fmla="*/ 1155104 w 5409135"/>
              <a:gd name="connsiteY1" fmla="*/ 1312461 h 3801662"/>
              <a:gd name="connsiteX2" fmla="*/ 1292264 w 5409135"/>
              <a:gd name="connsiteY2" fmla="*/ 2684061 h 3801662"/>
              <a:gd name="connsiteX3" fmla="*/ 1139864 w 5409135"/>
              <a:gd name="connsiteY3" fmla="*/ 3537501 h 3801662"/>
              <a:gd name="connsiteX4" fmla="*/ 3075344 w 5409135"/>
              <a:gd name="connsiteY4" fmla="*/ 3537501 h 3801662"/>
              <a:gd name="connsiteX5" fmla="*/ 4873664 w 5409135"/>
              <a:gd name="connsiteY5" fmla="*/ 443781 h 3801662"/>
              <a:gd name="connsiteX6" fmla="*/ 5026064 w 5409135"/>
              <a:gd name="connsiteY6" fmla="*/ 123741 h 3801662"/>
              <a:gd name="connsiteX7" fmla="*/ 164504 w 5409135"/>
              <a:gd name="connsiteY7" fmla="*/ 93261 h 38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9135" h="3801662">
                <a:moveTo>
                  <a:pt x="164504" y="93261"/>
                </a:moveTo>
                <a:cubicBezTo>
                  <a:pt x="-480656" y="291381"/>
                  <a:pt x="967144" y="880661"/>
                  <a:pt x="1155104" y="1312461"/>
                </a:cubicBezTo>
                <a:cubicBezTo>
                  <a:pt x="1343064" y="1744261"/>
                  <a:pt x="1294804" y="2313221"/>
                  <a:pt x="1292264" y="2684061"/>
                </a:cubicBezTo>
                <a:cubicBezTo>
                  <a:pt x="1289724" y="3054901"/>
                  <a:pt x="842684" y="3395261"/>
                  <a:pt x="1139864" y="3537501"/>
                </a:cubicBezTo>
                <a:cubicBezTo>
                  <a:pt x="1437044" y="3679741"/>
                  <a:pt x="2453044" y="4053121"/>
                  <a:pt x="3075344" y="3537501"/>
                </a:cubicBezTo>
                <a:cubicBezTo>
                  <a:pt x="3697644" y="3021881"/>
                  <a:pt x="4548544" y="1012741"/>
                  <a:pt x="4873664" y="443781"/>
                </a:cubicBezTo>
                <a:cubicBezTo>
                  <a:pt x="5198784" y="-125179"/>
                  <a:pt x="5810924" y="182161"/>
                  <a:pt x="5026064" y="123741"/>
                </a:cubicBezTo>
                <a:cubicBezTo>
                  <a:pt x="4241204" y="65321"/>
                  <a:pt x="809664" y="-104859"/>
                  <a:pt x="164504" y="93261"/>
                </a:cubicBezTo>
                <a:close/>
              </a:path>
            </a:pathLst>
          </a:custGeom>
          <a:solidFill>
            <a:srgbClr val="DDA7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0800D9B4-6475-4D4E-B32D-7C57360A3EB5}"/>
              </a:ext>
            </a:extLst>
          </p:cNvPr>
          <p:cNvSpPr/>
          <p:nvPr/>
        </p:nvSpPr>
        <p:spPr>
          <a:xfrm>
            <a:off x="5356345" y="-2064203"/>
            <a:ext cx="5409135" cy="3801662"/>
          </a:xfrm>
          <a:custGeom>
            <a:avLst/>
            <a:gdLst>
              <a:gd name="connsiteX0" fmla="*/ 164504 w 5409135"/>
              <a:gd name="connsiteY0" fmla="*/ 93261 h 3801662"/>
              <a:gd name="connsiteX1" fmla="*/ 1155104 w 5409135"/>
              <a:gd name="connsiteY1" fmla="*/ 1312461 h 3801662"/>
              <a:gd name="connsiteX2" fmla="*/ 1292264 w 5409135"/>
              <a:gd name="connsiteY2" fmla="*/ 2684061 h 3801662"/>
              <a:gd name="connsiteX3" fmla="*/ 1139864 w 5409135"/>
              <a:gd name="connsiteY3" fmla="*/ 3537501 h 3801662"/>
              <a:gd name="connsiteX4" fmla="*/ 3075344 w 5409135"/>
              <a:gd name="connsiteY4" fmla="*/ 3537501 h 3801662"/>
              <a:gd name="connsiteX5" fmla="*/ 4873664 w 5409135"/>
              <a:gd name="connsiteY5" fmla="*/ 443781 h 3801662"/>
              <a:gd name="connsiteX6" fmla="*/ 5026064 w 5409135"/>
              <a:gd name="connsiteY6" fmla="*/ 123741 h 3801662"/>
              <a:gd name="connsiteX7" fmla="*/ 164504 w 5409135"/>
              <a:gd name="connsiteY7" fmla="*/ 93261 h 38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9135" h="3801662">
                <a:moveTo>
                  <a:pt x="164504" y="93261"/>
                </a:moveTo>
                <a:cubicBezTo>
                  <a:pt x="-480656" y="291381"/>
                  <a:pt x="967144" y="880661"/>
                  <a:pt x="1155104" y="1312461"/>
                </a:cubicBezTo>
                <a:cubicBezTo>
                  <a:pt x="1343064" y="1744261"/>
                  <a:pt x="1294804" y="2313221"/>
                  <a:pt x="1292264" y="2684061"/>
                </a:cubicBezTo>
                <a:cubicBezTo>
                  <a:pt x="1289724" y="3054901"/>
                  <a:pt x="842684" y="3395261"/>
                  <a:pt x="1139864" y="3537501"/>
                </a:cubicBezTo>
                <a:cubicBezTo>
                  <a:pt x="1437044" y="3679741"/>
                  <a:pt x="2453044" y="4053121"/>
                  <a:pt x="3075344" y="3537501"/>
                </a:cubicBezTo>
                <a:cubicBezTo>
                  <a:pt x="3697644" y="3021881"/>
                  <a:pt x="4548544" y="1012741"/>
                  <a:pt x="4873664" y="443781"/>
                </a:cubicBezTo>
                <a:cubicBezTo>
                  <a:pt x="5198784" y="-125179"/>
                  <a:pt x="5810924" y="182161"/>
                  <a:pt x="5026064" y="123741"/>
                </a:cubicBezTo>
                <a:cubicBezTo>
                  <a:pt x="4241204" y="65321"/>
                  <a:pt x="809664" y="-104859"/>
                  <a:pt x="164504" y="93261"/>
                </a:cubicBezTo>
                <a:close/>
              </a:path>
            </a:pathLst>
          </a:custGeom>
          <a:solidFill>
            <a:srgbClr val="E6AD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64BFCD45-DC56-4486-98B1-8DFD1E3B1CB2}"/>
              </a:ext>
            </a:extLst>
          </p:cNvPr>
          <p:cNvSpPr/>
          <p:nvPr/>
        </p:nvSpPr>
        <p:spPr>
          <a:xfrm>
            <a:off x="5356842" y="-2281996"/>
            <a:ext cx="5409135" cy="3801662"/>
          </a:xfrm>
          <a:custGeom>
            <a:avLst/>
            <a:gdLst>
              <a:gd name="connsiteX0" fmla="*/ 164504 w 5409135"/>
              <a:gd name="connsiteY0" fmla="*/ 93261 h 3801662"/>
              <a:gd name="connsiteX1" fmla="*/ 1155104 w 5409135"/>
              <a:gd name="connsiteY1" fmla="*/ 1312461 h 3801662"/>
              <a:gd name="connsiteX2" fmla="*/ 1292264 w 5409135"/>
              <a:gd name="connsiteY2" fmla="*/ 2684061 h 3801662"/>
              <a:gd name="connsiteX3" fmla="*/ 1139864 w 5409135"/>
              <a:gd name="connsiteY3" fmla="*/ 3537501 h 3801662"/>
              <a:gd name="connsiteX4" fmla="*/ 3075344 w 5409135"/>
              <a:gd name="connsiteY4" fmla="*/ 3537501 h 3801662"/>
              <a:gd name="connsiteX5" fmla="*/ 4873664 w 5409135"/>
              <a:gd name="connsiteY5" fmla="*/ 443781 h 3801662"/>
              <a:gd name="connsiteX6" fmla="*/ 5026064 w 5409135"/>
              <a:gd name="connsiteY6" fmla="*/ 123741 h 3801662"/>
              <a:gd name="connsiteX7" fmla="*/ 164504 w 5409135"/>
              <a:gd name="connsiteY7" fmla="*/ 93261 h 38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9135" h="3801662">
                <a:moveTo>
                  <a:pt x="164504" y="93261"/>
                </a:moveTo>
                <a:cubicBezTo>
                  <a:pt x="-480656" y="291381"/>
                  <a:pt x="967144" y="880661"/>
                  <a:pt x="1155104" y="1312461"/>
                </a:cubicBezTo>
                <a:cubicBezTo>
                  <a:pt x="1343064" y="1744261"/>
                  <a:pt x="1294804" y="2313221"/>
                  <a:pt x="1292264" y="2684061"/>
                </a:cubicBezTo>
                <a:cubicBezTo>
                  <a:pt x="1289724" y="3054901"/>
                  <a:pt x="842684" y="3395261"/>
                  <a:pt x="1139864" y="3537501"/>
                </a:cubicBezTo>
                <a:cubicBezTo>
                  <a:pt x="1437044" y="3679741"/>
                  <a:pt x="2453044" y="4053121"/>
                  <a:pt x="3075344" y="3537501"/>
                </a:cubicBezTo>
                <a:cubicBezTo>
                  <a:pt x="3697644" y="3021881"/>
                  <a:pt x="4548544" y="1012741"/>
                  <a:pt x="4873664" y="443781"/>
                </a:cubicBezTo>
                <a:cubicBezTo>
                  <a:pt x="5198784" y="-125179"/>
                  <a:pt x="5810924" y="182161"/>
                  <a:pt x="5026064" y="123741"/>
                </a:cubicBezTo>
                <a:cubicBezTo>
                  <a:pt x="4241204" y="65321"/>
                  <a:pt x="809664" y="-104859"/>
                  <a:pt x="164504" y="93261"/>
                </a:cubicBezTo>
                <a:close/>
              </a:path>
            </a:pathLst>
          </a:custGeom>
          <a:solidFill>
            <a:srgbClr val="EEB3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77641747-FF64-439E-9A46-EE3C5498A3AE}"/>
              </a:ext>
            </a:extLst>
          </p:cNvPr>
          <p:cNvSpPr/>
          <p:nvPr/>
        </p:nvSpPr>
        <p:spPr>
          <a:xfrm>
            <a:off x="5357338" y="-2499789"/>
            <a:ext cx="5409135" cy="3801662"/>
          </a:xfrm>
          <a:custGeom>
            <a:avLst/>
            <a:gdLst>
              <a:gd name="connsiteX0" fmla="*/ 164504 w 5409135"/>
              <a:gd name="connsiteY0" fmla="*/ 93261 h 3801662"/>
              <a:gd name="connsiteX1" fmla="*/ 1155104 w 5409135"/>
              <a:gd name="connsiteY1" fmla="*/ 1312461 h 3801662"/>
              <a:gd name="connsiteX2" fmla="*/ 1292264 w 5409135"/>
              <a:gd name="connsiteY2" fmla="*/ 2684061 h 3801662"/>
              <a:gd name="connsiteX3" fmla="*/ 1139864 w 5409135"/>
              <a:gd name="connsiteY3" fmla="*/ 3537501 h 3801662"/>
              <a:gd name="connsiteX4" fmla="*/ 3075344 w 5409135"/>
              <a:gd name="connsiteY4" fmla="*/ 3537501 h 3801662"/>
              <a:gd name="connsiteX5" fmla="*/ 4873664 w 5409135"/>
              <a:gd name="connsiteY5" fmla="*/ 443781 h 3801662"/>
              <a:gd name="connsiteX6" fmla="*/ 5026064 w 5409135"/>
              <a:gd name="connsiteY6" fmla="*/ 123741 h 3801662"/>
              <a:gd name="connsiteX7" fmla="*/ 164504 w 5409135"/>
              <a:gd name="connsiteY7" fmla="*/ 93261 h 38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9135" h="3801662">
                <a:moveTo>
                  <a:pt x="164504" y="93261"/>
                </a:moveTo>
                <a:cubicBezTo>
                  <a:pt x="-480656" y="291381"/>
                  <a:pt x="967144" y="880661"/>
                  <a:pt x="1155104" y="1312461"/>
                </a:cubicBezTo>
                <a:cubicBezTo>
                  <a:pt x="1343064" y="1744261"/>
                  <a:pt x="1294804" y="2313221"/>
                  <a:pt x="1292264" y="2684061"/>
                </a:cubicBezTo>
                <a:cubicBezTo>
                  <a:pt x="1289724" y="3054901"/>
                  <a:pt x="842684" y="3395261"/>
                  <a:pt x="1139864" y="3537501"/>
                </a:cubicBezTo>
                <a:cubicBezTo>
                  <a:pt x="1437044" y="3679741"/>
                  <a:pt x="2453044" y="4053121"/>
                  <a:pt x="3075344" y="3537501"/>
                </a:cubicBezTo>
                <a:cubicBezTo>
                  <a:pt x="3697644" y="3021881"/>
                  <a:pt x="4548544" y="1012741"/>
                  <a:pt x="4873664" y="443781"/>
                </a:cubicBezTo>
                <a:cubicBezTo>
                  <a:pt x="5198784" y="-125179"/>
                  <a:pt x="5810924" y="182161"/>
                  <a:pt x="5026064" y="123741"/>
                </a:cubicBezTo>
                <a:cubicBezTo>
                  <a:pt x="4241204" y="65321"/>
                  <a:pt x="809664" y="-104859"/>
                  <a:pt x="164504" y="93261"/>
                </a:cubicBezTo>
                <a:close/>
              </a:path>
            </a:pathLst>
          </a:custGeom>
          <a:solidFill>
            <a:srgbClr val="F6B9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F30F3084-A60E-48B6-806C-31EDA1E2FAD5}"/>
              </a:ext>
            </a:extLst>
          </p:cNvPr>
          <p:cNvSpPr/>
          <p:nvPr/>
        </p:nvSpPr>
        <p:spPr>
          <a:xfrm>
            <a:off x="5357834" y="-2717582"/>
            <a:ext cx="5409135" cy="3801662"/>
          </a:xfrm>
          <a:custGeom>
            <a:avLst/>
            <a:gdLst>
              <a:gd name="connsiteX0" fmla="*/ 164504 w 5409135"/>
              <a:gd name="connsiteY0" fmla="*/ 93261 h 3801662"/>
              <a:gd name="connsiteX1" fmla="*/ 1155104 w 5409135"/>
              <a:gd name="connsiteY1" fmla="*/ 1312461 h 3801662"/>
              <a:gd name="connsiteX2" fmla="*/ 1292264 w 5409135"/>
              <a:gd name="connsiteY2" fmla="*/ 2684061 h 3801662"/>
              <a:gd name="connsiteX3" fmla="*/ 1139864 w 5409135"/>
              <a:gd name="connsiteY3" fmla="*/ 3537501 h 3801662"/>
              <a:gd name="connsiteX4" fmla="*/ 3075344 w 5409135"/>
              <a:gd name="connsiteY4" fmla="*/ 3537501 h 3801662"/>
              <a:gd name="connsiteX5" fmla="*/ 4873664 w 5409135"/>
              <a:gd name="connsiteY5" fmla="*/ 443781 h 3801662"/>
              <a:gd name="connsiteX6" fmla="*/ 5026064 w 5409135"/>
              <a:gd name="connsiteY6" fmla="*/ 123741 h 3801662"/>
              <a:gd name="connsiteX7" fmla="*/ 164504 w 5409135"/>
              <a:gd name="connsiteY7" fmla="*/ 93261 h 38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9135" h="3801662">
                <a:moveTo>
                  <a:pt x="164504" y="93261"/>
                </a:moveTo>
                <a:cubicBezTo>
                  <a:pt x="-480656" y="291381"/>
                  <a:pt x="967144" y="880661"/>
                  <a:pt x="1155104" y="1312461"/>
                </a:cubicBezTo>
                <a:cubicBezTo>
                  <a:pt x="1343064" y="1744261"/>
                  <a:pt x="1294804" y="2313221"/>
                  <a:pt x="1292264" y="2684061"/>
                </a:cubicBezTo>
                <a:cubicBezTo>
                  <a:pt x="1289724" y="3054901"/>
                  <a:pt x="842684" y="3395261"/>
                  <a:pt x="1139864" y="3537501"/>
                </a:cubicBezTo>
                <a:cubicBezTo>
                  <a:pt x="1437044" y="3679741"/>
                  <a:pt x="2453044" y="4053121"/>
                  <a:pt x="3075344" y="3537501"/>
                </a:cubicBezTo>
                <a:cubicBezTo>
                  <a:pt x="3697644" y="3021881"/>
                  <a:pt x="4548544" y="1012741"/>
                  <a:pt x="4873664" y="443781"/>
                </a:cubicBezTo>
                <a:cubicBezTo>
                  <a:pt x="5198784" y="-125179"/>
                  <a:pt x="5810924" y="182161"/>
                  <a:pt x="5026064" y="123741"/>
                </a:cubicBezTo>
                <a:cubicBezTo>
                  <a:pt x="4241204" y="65321"/>
                  <a:pt x="809664" y="-104859"/>
                  <a:pt x="164504" y="9326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64F11E4A-FAB9-41E7-A2CD-255FC3421B3B}"/>
              </a:ext>
            </a:extLst>
          </p:cNvPr>
          <p:cNvGrpSpPr/>
          <p:nvPr/>
        </p:nvGrpSpPr>
        <p:grpSpPr>
          <a:xfrm>
            <a:off x="170928" y="364880"/>
            <a:ext cx="11654865" cy="6151773"/>
            <a:chOff x="170928" y="364880"/>
            <a:chExt cx="11654865" cy="6151773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4959793-67B7-4ACF-8CCA-E1D20CA62887}"/>
                </a:ext>
              </a:extLst>
            </p:cNvPr>
            <p:cNvSpPr txBox="1"/>
            <p:nvPr/>
          </p:nvSpPr>
          <p:spPr>
            <a:xfrm>
              <a:off x="170928" y="6054988"/>
              <a:ext cx="26629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补间</a:t>
              </a:r>
              <a:r>
                <a:rPr lang="en-US" altLang="zh-CN" sz="2400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+</a:t>
              </a:r>
              <a:r>
                <a:rPr lang="zh-CN" altLang="en-US" sz="2400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阴影</a:t>
              </a:r>
              <a:r>
                <a:rPr lang="en-US" altLang="zh-CN" sz="2400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=</a:t>
              </a:r>
              <a:r>
                <a:rPr lang="zh-CN" altLang="en-US" sz="2400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伪</a:t>
              </a:r>
              <a:r>
                <a:rPr lang="en-US" altLang="zh-CN" sz="2400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3D</a:t>
              </a:r>
              <a:endParaRPr lang="zh-CN" altLang="en-US" sz="2400" dirty="0">
                <a:solidFill>
                  <a:schemeClr val="bg1"/>
                </a:solidFill>
                <a:latin typeface="汉仪铸字黑魔法W" panose="00020600040101010101" pitchFamily="18" charset="-122"/>
                <a:ea typeface="汉仪铸字黑魔法W" panose="00020600040101010101" pitchFamily="18" charset="-122"/>
              </a:endParaRPr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BA27EA63-E0BF-4FD9-981A-8B2BB91429EA}"/>
                </a:ext>
              </a:extLst>
            </p:cNvPr>
            <p:cNvGrpSpPr/>
            <p:nvPr/>
          </p:nvGrpSpPr>
          <p:grpSpPr>
            <a:xfrm>
              <a:off x="300990" y="364880"/>
              <a:ext cx="11524803" cy="6128240"/>
              <a:chOff x="308609" y="434328"/>
              <a:chExt cx="11524803" cy="6128240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18C43290-2425-4822-A602-D5CD373D8387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20626905-2FA7-40A5-AC1D-11184AEAE3E4}"/>
                  </a:ext>
                </a:extLst>
              </p:cNvPr>
              <p:cNvSpPr txBox="1"/>
              <p:nvPr/>
            </p:nvSpPr>
            <p:spPr>
              <a:xfrm>
                <a:off x="9960783" y="6100903"/>
                <a:ext cx="18726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25th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C7FCA09B-46FD-4100-8626-E697C23BB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543" y="434328"/>
                <a:ext cx="150400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310D107A-D136-41EA-AC94-70E64DBCD4A3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E515B533-3F47-412E-8F80-CB1752361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609" y="6562568"/>
                <a:ext cx="2442210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2535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汉仪铸字黑魔法W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haojie</dc:creator>
  <cp:lastModifiedBy>lv haojie</cp:lastModifiedBy>
  <cp:revision>4</cp:revision>
  <dcterms:created xsi:type="dcterms:W3CDTF">2019-12-08T23:24:54Z</dcterms:created>
  <dcterms:modified xsi:type="dcterms:W3CDTF">2019-12-09T00:16:20Z</dcterms:modified>
</cp:coreProperties>
</file>