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186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D0455-BAA0-4783-A652-018EAFF42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FF7A8-7A7B-4D63-82CB-0F085A84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5E83-9FDF-415A-A049-97E46083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03BB-840F-40E6-B0AC-655BA0A0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A48B6-84BB-4AF8-AE0D-C5F50927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9542-514A-4DF1-9A44-ED3D4D5A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9B390-8B37-4D80-BBD6-92D9E7C4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CF249-F947-46CA-9667-0EF5B91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5D988-63D5-44F8-B81E-7073E00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7437D-2B10-4C18-85DD-FEC76441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BD200-BF4E-4690-BE91-61F5FC530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17A6F-4D6F-464E-B66E-0EC0B0960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22F09-F12A-4A51-A4A1-2805B5A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FF909-05E1-4F09-AFE5-75E1F6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3E2D2-482A-4F4F-9F3B-EDE3D34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CBA7C-A3FF-4C63-95B9-D03940E1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BD2F0-BE34-4868-8869-487C6128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E865B-206B-49FD-9831-99A322E0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F4FB3-D83A-4B89-972F-B99E292C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F1B7-A407-4708-A541-F1E23C7A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E584-2DFA-4EFE-9C7C-61D37C89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317DA-5FED-4C28-B49B-7B2EA35A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15C0B-C38B-4E63-8F75-3E9E3FB8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9DD4D-7266-447F-8D0E-DB53B0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EE74A-7155-46AA-9017-4CF037B5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4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04894-FB6B-497C-AEE2-71CEF9EF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B9968-33B0-46C5-BB0C-F768031E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838EC-0D23-4945-A623-31F9EAA4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1DA57-4682-4A66-8932-22E02DAF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7EA25-8046-48BA-A9C4-77731A4E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D5ACB-6802-4DC8-A848-4D15663A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0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A612-7C57-4454-ADAD-329687BD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B6737-F36D-4E39-9125-E56ECD68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F99C7-51F3-4189-B938-2B3B228D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D4453-0423-432F-AD0E-746C9C109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94D1A-37FD-4124-805F-001CE321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6D9C3-6753-4EF9-A8CF-8173E588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5CE0B-1EBC-40CB-BBDC-FF9F9E7A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2D5DA-A2F2-4ABB-A3EA-5E74441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9BC6-6590-49E7-84A8-E54EE832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CA119-99E3-4E6E-B417-3BF2D25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0E927-6913-4142-B6B4-7BF953D6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C5CFA2-FDE0-4E8C-AEE1-F05FDFE8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8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B53E8-0124-4553-A212-43B60CC1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9F502-9B3A-4CAA-A536-6FE6C13F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AF0CD-5D6F-4CCF-9544-EC55C89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5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8B7F-CE7A-44B7-BD0A-C19B28F5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EAE1E-A61D-424D-B0C2-22108D9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5413B-3EAD-4A1B-BB54-67E249F75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4C653-048F-404B-B08F-47058A64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63BE3-BDCF-4B53-9F75-6F7BC715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C116B-CA97-4733-8E10-6486AFBD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0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77932-6CED-4131-AC59-7C18D684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7E636-1FAC-4B89-91F3-5BA94CE4E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AC562-142B-4C9A-9140-C46C06B6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6FF0A-72DA-4E29-93B9-C4A89695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549B5-16EE-4C7B-A739-3B68CB8C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42625-F256-4EF3-BFE5-78A41EA3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4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9017F-4DE7-489D-A56D-3D8D12DD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B14C6-BCBB-4A99-935F-F308967A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E820-6D58-429B-8AC1-5B8F2BBF6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CE37-5C0D-4C7D-A118-98D52BCFBD6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F29A5-5255-4DD9-A6DE-FB6BDB8C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870FF-DF22-4911-946B-B6EFB3A1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46CB-D63B-4FFF-84E9-059815447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62E204-23B4-4B26-A568-D56FCCD1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95" y="-447072"/>
            <a:ext cx="13781590" cy="7752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5BB620-2DCF-40C1-A7F5-45398DACF628}"/>
              </a:ext>
            </a:extLst>
          </p:cNvPr>
          <p:cNvSpPr/>
          <p:nvPr/>
        </p:nvSpPr>
        <p:spPr>
          <a:xfrm>
            <a:off x="-1747777" y="-648182"/>
            <a:ext cx="15290157" cy="877361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BC8B08-8225-435D-A98E-463D5E9C59A1}"/>
              </a:ext>
            </a:extLst>
          </p:cNvPr>
          <p:cNvGrpSpPr/>
          <p:nvPr/>
        </p:nvGrpSpPr>
        <p:grpSpPr>
          <a:xfrm>
            <a:off x="163308" y="364880"/>
            <a:ext cx="11662485" cy="6151773"/>
            <a:chOff x="163308" y="364880"/>
            <a:chExt cx="11662485" cy="615177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12427E-11B2-40BD-A74B-6865495D0C97}"/>
                </a:ext>
              </a:extLst>
            </p:cNvPr>
            <p:cNvSpPr txBox="1"/>
            <p:nvPr/>
          </p:nvSpPr>
          <p:spPr>
            <a:xfrm>
              <a:off x="163308" y="6054988"/>
              <a:ext cx="2662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Shape Collage</a:t>
              </a:r>
              <a:endParaRPr lang="zh-CN" altLang="en-US" sz="2400" dirty="0"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C798088-2210-4EF9-9ADA-2821937BC2BB}"/>
                </a:ext>
              </a:extLst>
            </p:cNvPr>
            <p:cNvGrpSpPr/>
            <p:nvPr/>
          </p:nvGrpSpPr>
          <p:grpSpPr>
            <a:xfrm>
              <a:off x="268605" y="364880"/>
              <a:ext cx="11557188" cy="6133016"/>
              <a:chOff x="276224" y="434328"/>
              <a:chExt cx="11557188" cy="613301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9D4277-D0AE-44FC-B59D-C5E7A387E23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26C7C4-77C3-4867-84E8-B6EDABDF2FB5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26th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49ABD17-D639-49CE-BA74-7DDA7E3C9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8BFF30-CFA1-4F1D-9387-4744C3A84B3F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11AC34D-7357-4CA2-B48F-120BCFE53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224" y="6562568"/>
                <a:ext cx="2432685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380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</cp:revision>
  <dcterms:created xsi:type="dcterms:W3CDTF">2019-12-09T00:20:21Z</dcterms:created>
  <dcterms:modified xsi:type="dcterms:W3CDTF">2019-12-09T00:45:46Z</dcterms:modified>
</cp:coreProperties>
</file>