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031"/>
    <a:srgbClr val="3BAB59"/>
    <a:srgbClr val="4184F4"/>
    <a:srgbClr val="FBBC05"/>
    <a:srgbClr val="EA4335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6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45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7288C-2C1E-4084-8137-3080E740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5F110-24EC-43A4-9E78-8E7E3159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C1979-00D4-46E0-BB9A-EF05E5D0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82236-8EBD-4440-80E8-7F85530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2D508-8A79-48B9-8672-23ECECC9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BA798-D9CC-40BF-A3F5-99758DE8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FB294-91B3-4D05-94EC-A865ADC1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8DCB-FC9C-4D13-B212-DB13F32A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B7152-D128-4314-89EA-8314055A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412E-AE69-4B26-BD07-8581F22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FBBA7-F213-4F69-9859-F9829053B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6188E-5E2C-4DA9-A8F2-3C40B3C0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31F13-F6F3-4456-8BB1-4DD9756D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B0BAF-B733-4719-B7C3-8D40B314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23392-205C-4F23-98BE-2F8DBE3E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1278-3F20-42CD-A123-C17E4CB4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4A130-C036-41B8-B933-A5034D7A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77635-DA53-4F9F-9548-4B6D1FD8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A01E9-19CD-4870-A936-CFB3450C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F0781-C175-47A5-9FB0-A3A1D6C4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B3EA7-13BE-4B82-A4F4-3035086C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C38B2-6448-4D6A-BF66-17B986D6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F12D8-A81B-46F8-8863-B4BCFAC7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F4DC5-FF58-4FFC-8554-2B06FBF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3CD7C-9C90-415F-8286-D60FAC7D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F61C-B27F-4CC3-A75D-EB0D84CF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5FCC7-6D95-4056-BEDD-07813CD7F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FF246-7380-4A54-9B4F-6A06D7BC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077E6-516B-4AA1-A88B-196F5300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2A441-9820-4C8D-9FAA-790D7CE0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5CDBF-2CC6-4704-BF68-572BC8C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D4790-F459-4E6A-9FB8-DB991E85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0B547-A373-432F-8F10-AE02DF1E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19151-5B8E-4157-B9A2-9026047B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550C8-D6A6-48BF-819B-EF9D097E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A5F78F-C96E-4874-B1AE-BC7C87C06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02A1A5-77EE-4D1E-BDB9-38C2AEB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11C8E-36CA-4C9F-BEF3-893FFE69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A4E68-0418-4954-AB0D-46D42A34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D3C0A-3F66-437D-9EEF-3ACF2EC8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3CC61-67E4-411F-A855-C74B2C66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E26DA-9381-40BE-9BF3-0C2B404F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625B0-A4F4-426C-A650-EC274062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8C818-0493-40CC-B3FE-850A42C2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1E88A-E6A6-46E1-BC84-14865BF0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E70B8-1B63-463C-95B3-F09C81F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D52D-B5CE-478E-8E8A-F2152D4E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84542-AC7C-4D13-B403-F3A55C67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73DEA-43A6-42DD-B8F5-92D01351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A7C46-A40E-4386-906F-9E78420B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9ED0B-FE07-4BA9-8426-053403F7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2047E-11B7-48DC-995E-8502938B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87BFB-09F6-46DA-92AC-949A738C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F2C565-DE2E-48C4-9C16-C6D6C09BE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AC6D2-2C1B-4227-81E0-0C2578F5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094B5-4683-4108-83CF-CF3A12E8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549B9-8AD1-4251-B6E3-AC5370FF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F9CE4-6456-4A01-AEA9-967A3CAA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11DD5-00DE-4789-8E8E-92CB344A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F943-5C78-4A48-8F42-8EE15D50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B2985-6A9F-49CB-8DA1-F7AE278E6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1C4-D148-412C-9E84-4938B5BB5978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D6CF7-BB00-4857-88F6-3832DFD5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2651-1BDC-4480-92B1-B1DEE5B70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22E5-D9EF-4631-859D-C7D45B143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D1CA1-FFB7-4C03-ACBB-20B1B7408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3"/>
          <a:stretch/>
        </p:blipFill>
        <p:spPr>
          <a:xfrm>
            <a:off x="1546941" y="1218718"/>
            <a:ext cx="8916173" cy="335328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358F533-A9AA-4359-911B-A0CBE0827D77}"/>
              </a:ext>
            </a:extLst>
          </p:cNvPr>
          <p:cNvSpPr/>
          <p:nvPr/>
        </p:nvSpPr>
        <p:spPr>
          <a:xfrm>
            <a:off x="9035920" y="3656215"/>
            <a:ext cx="1983067" cy="1983067"/>
          </a:xfrm>
          <a:prstGeom prst="ellipse">
            <a:avLst/>
          </a:prstGeom>
          <a:solidFill>
            <a:srgbClr val="4285F4"/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9AC95F9-6265-4AE2-BFC8-4BAAAE57BA17}"/>
              </a:ext>
            </a:extLst>
          </p:cNvPr>
          <p:cNvSpPr/>
          <p:nvPr/>
        </p:nvSpPr>
        <p:spPr>
          <a:xfrm>
            <a:off x="991068" y="4358640"/>
            <a:ext cx="2331720" cy="2331720"/>
          </a:xfrm>
          <a:prstGeom prst="ellipse">
            <a:avLst/>
          </a:prstGeom>
          <a:solidFill>
            <a:srgbClr val="EA4335"/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576ACD-6EDD-415E-9D52-8660348D7CAA}"/>
              </a:ext>
            </a:extLst>
          </p:cNvPr>
          <p:cNvSpPr/>
          <p:nvPr/>
        </p:nvSpPr>
        <p:spPr>
          <a:xfrm>
            <a:off x="3520440" y="1154663"/>
            <a:ext cx="944880" cy="944880"/>
          </a:xfrm>
          <a:prstGeom prst="ellipse">
            <a:avLst/>
          </a:prstGeom>
          <a:solidFill>
            <a:srgbClr val="FBBC05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1D1272-AC02-4CAD-A6F9-585D76765734}"/>
              </a:ext>
            </a:extLst>
          </p:cNvPr>
          <p:cNvSpPr/>
          <p:nvPr/>
        </p:nvSpPr>
        <p:spPr>
          <a:xfrm>
            <a:off x="-1667845" y="297647"/>
            <a:ext cx="2658913" cy="2658913"/>
          </a:xfrm>
          <a:prstGeom prst="ellipse">
            <a:avLst/>
          </a:prstGeom>
          <a:solidFill>
            <a:srgbClr val="4184F4"/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369BE4E-315D-42FE-A46E-A214279B2A45}"/>
              </a:ext>
            </a:extLst>
          </p:cNvPr>
          <p:cNvSpPr/>
          <p:nvPr/>
        </p:nvSpPr>
        <p:spPr>
          <a:xfrm>
            <a:off x="10226507" y="3336175"/>
            <a:ext cx="1584960" cy="1584960"/>
          </a:xfrm>
          <a:prstGeom prst="ellipse">
            <a:avLst/>
          </a:prstGeom>
          <a:solidFill>
            <a:srgbClr val="3BAB5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510E49-5A10-45FD-B926-1C2D962352E9}"/>
              </a:ext>
            </a:extLst>
          </p:cNvPr>
          <p:cNvSpPr/>
          <p:nvPr/>
        </p:nvSpPr>
        <p:spPr>
          <a:xfrm>
            <a:off x="9479280" y="-3461347"/>
            <a:ext cx="5638800" cy="5638800"/>
          </a:xfrm>
          <a:prstGeom prst="ellipse">
            <a:avLst/>
          </a:prstGeom>
          <a:solidFill>
            <a:srgbClr val="EA4031"/>
          </a:solidFill>
          <a:ln>
            <a:noFill/>
          </a:ln>
          <a:effectLst>
            <a:softEdge rad="698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1601FD-8C64-426B-AC9B-734DAEE023FA}"/>
              </a:ext>
            </a:extLst>
          </p:cNvPr>
          <p:cNvGrpSpPr/>
          <p:nvPr/>
        </p:nvGrpSpPr>
        <p:grpSpPr>
          <a:xfrm>
            <a:off x="334963" y="364880"/>
            <a:ext cx="11464975" cy="6151773"/>
            <a:chOff x="334963" y="364880"/>
            <a:chExt cx="11464975" cy="615177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D3EE87E-3D52-436D-88FC-981879BF120E}"/>
                </a:ext>
              </a:extLst>
            </p:cNvPr>
            <p:cNvSpPr txBox="1"/>
            <p:nvPr/>
          </p:nvSpPr>
          <p:spPr>
            <a:xfrm>
              <a:off x="348501" y="6054988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Google is all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5E1DD32-5431-43E5-94D9-1C421586569D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28240"/>
              <a:chOff x="342582" y="434328"/>
              <a:chExt cx="11464975" cy="612824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C4C4F54-55BE-4B82-8879-F32479DD617E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7E9AC5-4714-4E21-BC23-00D6D058EF48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12th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C97B7311-2CB9-455E-B299-51251BC1E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7CBDE6-D700-48D1-A4F5-0FA881A2598D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D110002-11A8-4BC7-B4D4-D62178B26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95" y="6562568"/>
                <a:ext cx="239681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03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3</cp:revision>
  <dcterms:created xsi:type="dcterms:W3CDTF">2019-11-27T12:02:40Z</dcterms:created>
  <dcterms:modified xsi:type="dcterms:W3CDTF">2019-11-27T12:13:29Z</dcterms:modified>
</cp:coreProperties>
</file>