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859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878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68C6D-5EAF-4E03-8E1E-C253C71C87CE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CA1DAB-69A0-41C9-9975-DED7DE96C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340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CA1DAB-69A0-41C9-9975-DED7DE96CD4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691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6E1BC-D1A0-46F9-AB6A-D0CE4E601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5900F7-32B1-4464-994C-CBFA8E9A4E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2C4DF1-6C7E-4942-BB25-EEA9CA0C3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12FE-1ADE-4B65-A4A3-C9EA2775AE2A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A69E30-92B1-4E15-9DAC-AE2BE527E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DEFDDF-2D31-4724-8BCB-6B253CA5D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0D8A-8385-4BD0-8C1B-46E420C42E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6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9694A6-DD24-4A6C-8829-44E947A56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ED3BC9-CD96-4C6B-AFAE-B451083DC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EFB05D-C79F-43B4-852B-9E1F72C5A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12FE-1ADE-4B65-A4A3-C9EA2775AE2A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EB63ED-336C-485A-8A3D-E482E39F9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98CF7E-16B0-4C10-BE1C-A265F3B3C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0D8A-8385-4BD0-8C1B-46E420C42E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721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4A36AA3-9FF4-49A7-B008-18EEC59C4D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518428-5229-43A1-A899-D51D70929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F06686-FA14-4A4E-8C57-9BD9575E2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12FE-1ADE-4B65-A4A3-C9EA2775AE2A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7BDAE9-5D62-41F7-B136-384486DF9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A761E1-AE6C-4903-BE30-375378919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0D8A-8385-4BD0-8C1B-46E420C42E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12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8C164B-F904-4865-AF87-DD25F4F42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9E788E-FF46-42EC-9A49-F7C60539C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D78C23-F329-499A-A199-9075DA003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12FE-1ADE-4B65-A4A3-C9EA2775AE2A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1CE553-3605-4164-A532-08EFA419A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0807D8-F496-45EE-8F8F-C6931BF9F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0D8A-8385-4BD0-8C1B-46E420C42E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397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A3F5A7-857E-4CB5-8573-32CFBDA05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0D4B0A-728E-4029-8EDA-7FEFD0A2A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F5BA94-1041-4FA4-8561-E11F4C927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12FE-1ADE-4B65-A4A3-C9EA2775AE2A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15F270-D6BD-4E8C-9746-009C8FC8E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449F0F-A6D1-4B1D-BB81-B1BB818C5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0D8A-8385-4BD0-8C1B-46E420C42E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94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706310-0CAC-4C01-9016-26C2FEEC1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9F1E0D-4EF4-4F97-9BF6-33075C355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5440FC-884B-44F5-B399-2E6DE7ACD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B3A7EA-4839-4DCA-89EF-2A41CFAAB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12FE-1ADE-4B65-A4A3-C9EA2775AE2A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3A8962-615D-4064-8353-270C71705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5D5B73-48FD-41DF-9DC1-C9F42A53E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0D8A-8385-4BD0-8C1B-46E420C42E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202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806D1C-7160-43B1-A14A-649AC8B05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2986B2-9B38-4D63-A0FF-1A5DBB64B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D46E75-2A36-420B-94AA-79E02593AF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D6371A8-E5F2-4530-932E-9F3E3CC43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4962A5A-8E02-4053-8848-DC76700C50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84C3FF-BA46-4153-9707-88D1D490D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12FE-1ADE-4B65-A4A3-C9EA2775AE2A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F39F58-7CA2-45E4-99CA-EEE1FBE3E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B74F7F-EB0C-499D-8730-1EA5DE12B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0D8A-8385-4BD0-8C1B-46E420C42E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832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3BE205-B0EC-458F-982D-D57FD7C0C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351AAA6-7DEC-4033-87A1-08964F409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12FE-1ADE-4B65-A4A3-C9EA2775AE2A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8AA3F9-BB7A-435A-830C-2C307A015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1244C5-8CB8-4045-8C10-8050CE58E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0D8A-8385-4BD0-8C1B-46E420C42E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166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535DE2-4406-4EBF-A57C-B9B12A5A1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12FE-1ADE-4B65-A4A3-C9EA2775AE2A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3222AB-0325-4C34-B013-3B521F30A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304AE4-1640-4F76-9B2D-A49195FCC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0D8A-8385-4BD0-8C1B-46E420C42E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31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B84040-F222-4D69-9CB5-34975C380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077562-3AEA-43A8-843B-8A2040E8A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1094C7-CAB2-4470-99D6-08862361F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5173D9-B992-4739-85A8-DEFBCADE8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12FE-1ADE-4B65-A4A3-C9EA2775AE2A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6ECE43-F47B-4D4E-B259-2B5B4F741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96983E-0BAD-476E-8516-67B2B497C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0D8A-8385-4BD0-8C1B-46E420C42E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874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1471C4-A206-439E-9E73-79EDAA891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F8185D1-8FF7-44CF-BF73-79A5BE4980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32C918-7035-4919-89CB-6FF73B608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103926-8A48-45AE-BF27-6F1F49292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12FE-1ADE-4B65-A4A3-C9EA2775AE2A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99B36C-5580-4E00-B89B-F087E96E5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114975-FA1C-40F8-9157-254FACE16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0D8A-8385-4BD0-8C1B-46E420C42E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447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2CE95AC-59B1-4CB5-8E91-001CEC13B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2202B5-F57C-4210-86CF-6AD0FD867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1970D5-766E-4DEE-AD5F-6C565CB166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C12FE-1ADE-4B65-A4A3-C9EA2775AE2A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D5C7CB-A9FF-4823-9D63-A21FDD097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E9F91F-5CC6-4A90-8374-173A6247AB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50D8A-8385-4BD0-8C1B-46E420C42E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928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DA5E043-5CD2-4A53-9812-80828075C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99" y="-68604"/>
            <a:ext cx="12215999" cy="6995208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78932078-A90A-47F0-9461-20B37CA6E49E}"/>
              </a:ext>
            </a:extLst>
          </p:cNvPr>
          <p:cNvGrpSpPr/>
          <p:nvPr/>
        </p:nvGrpSpPr>
        <p:grpSpPr>
          <a:xfrm>
            <a:off x="334963" y="364880"/>
            <a:ext cx="11464975" cy="6151773"/>
            <a:chOff x="334963" y="364880"/>
            <a:chExt cx="11464975" cy="6151773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BA38E041-06AE-4EA9-9FD1-B71D5248D237}"/>
                </a:ext>
              </a:extLst>
            </p:cNvPr>
            <p:cNvSpPr txBox="1"/>
            <p:nvPr/>
          </p:nvSpPr>
          <p:spPr>
            <a:xfrm>
              <a:off x="348501" y="6054988"/>
              <a:ext cx="38779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铸字黑魔法W" panose="00020600040101010101" pitchFamily="18" charset="-122"/>
                  <a:ea typeface="汉仪铸字黑魔法W" panose="00020600040101010101" pitchFamily="18" charset="-122"/>
                </a:rPr>
                <a:t>图片和文字没什么关系系列</a:t>
              </a: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B0EE431-E1E0-4630-A820-EA27AC39268E}"/>
                </a:ext>
              </a:extLst>
            </p:cNvPr>
            <p:cNvGrpSpPr/>
            <p:nvPr/>
          </p:nvGrpSpPr>
          <p:grpSpPr>
            <a:xfrm>
              <a:off x="334963" y="364880"/>
              <a:ext cx="11464975" cy="6128240"/>
              <a:chOff x="342582" y="434328"/>
              <a:chExt cx="11464975" cy="612824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D966679-CFC0-4502-BA5E-29DCB911E355}"/>
                  </a:ext>
                </a:extLst>
              </p:cNvPr>
              <p:cNvSpPr/>
              <p:nvPr/>
            </p:nvSpPr>
            <p:spPr>
              <a:xfrm>
                <a:off x="10798519" y="434328"/>
                <a:ext cx="1009038" cy="1009038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PPT</a:t>
                </a:r>
              </a:p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365</a:t>
                </a:r>
                <a:endParaRPr lang="zh-CN" altLang="en-US" sz="2400" b="1" dirty="0">
                  <a:solidFill>
                    <a:schemeClr val="tx1"/>
                  </a:solidFill>
                  <a:latin typeface="汉仪铸字黑魔法W" panose="00020600040101010101" pitchFamily="18" charset="-122"/>
                  <a:ea typeface="汉仪铸字黑魔法W" panose="00020600040101010101" pitchFamily="18" charset="-122"/>
                </a:endParaRP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457398D-41FB-4E37-8035-1557D5C2019C}"/>
                  </a:ext>
                </a:extLst>
              </p:cNvPr>
              <p:cNvSpPr txBox="1"/>
              <p:nvPr/>
            </p:nvSpPr>
            <p:spPr>
              <a:xfrm>
                <a:off x="9962931" y="6100903"/>
                <a:ext cx="18421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The 13th</a:t>
                </a:r>
                <a:endPara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铸字黑魔法W" panose="00020600040101010101" pitchFamily="18" charset="-122"/>
                  <a:ea typeface="汉仪铸字黑魔法W" panose="00020600040101010101" pitchFamily="18" charset="-122"/>
                </a:endParaRPr>
              </a:p>
            </p:txBody>
          </p: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D15F838A-A5AA-4D44-A32E-20155B292A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582" y="434328"/>
                <a:ext cx="1504001" cy="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E3C9554-F8A0-4B96-A1BD-E0F418B19D1F}"/>
                  </a:ext>
                </a:extLst>
              </p:cNvPr>
              <p:cNvSpPr txBox="1"/>
              <p:nvPr/>
            </p:nvSpPr>
            <p:spPr>
              <a:xfrm>
                <a:off x="342582" y="434328"/>
                <a:ext cx="1638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Adobebaba</a:t>
                </a:r>
                <a:endPara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铸字黑魔法W" panose="00020600040101010101" pitchFamily="18" charset="-122"/>
                  <a:ea typeface="汉仪铸字黑魔法W" panose="00020600040101010101" pitchFamily="18" charset="-122"/>
                </a:endParaRPr>
              </a:p>
            </p:txBody>
          </p: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F5D48F16-067D-49B6-94D4-5933BA9B8C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7695" y="6562568"/>
                <a:ext cx="3758843" cy="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12295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12</Words>
  <Application>Microsoft Office PowerPoint</Application>
  <PresentationFormat>宽屏</PresentationFormat>
  <Paragraphs>6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汉仪铸字黑魔法W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 haojie</dc:creator>
  <cp:lastModifiedBy>lv haojie</cp:lastModifiedBy>
  <cp:revision>2</cp:revision>
  <dcterms:created xsi:type="dcterms:W3CDTF">2019-11-28T04:03:56Z</dcterms:created>
  <dcterms:modified xsi:type="dcterms:W3CDTF">2019-11-28T04:23:48Z</dcterms:modified>
</cp:coreProperties>
</file>