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2" Type="http://schemas.openxmlformats.org/officeDocument/2006/relationships/font" Target="fonts/HelveticaNeue-boldItalic.fntdata"/><Relationship Id="rId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0421ac2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0421ac2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0421ac2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0421ac2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122" y="1994441"/>
            <a:ext cx="2293750" cy="10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3450" y="940375"/>
            <a:ext cx="1904700" cy="259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0" y="1994453"/>
            <a:ext cx="2293750" cy="10113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439350" y="3664425"/>
            <a:ext cx="2265300" cy="1178100"/>
          </a:xfrm>
          <a:prstGeom prst="roundRect">
            <a:avLst>
              <a:gd fmla="val 16667" name="adj"/>
            </a:avLst>
          </a:prstGeom>
          <a:solidFill>
            <a:srgbClr val="2A7FFF"/>
          </a:solidFill>
          <a:ln cap="flat" cmpd="sng" w="9525">
            <a:solidFill>
              <a:srgbClr val="2A7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average, Rowan drivers travel 29.3 miles per week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26875" y="3664525"/>
            <a:ext cx="2265300" cy="1178100"/>
          </a:xfrm>
          <a:prstGeom prst="roundRect">
            <a:avLst>
              <a:gd fmla="val 16667" name="adj"/>
            </a:avLst>
          </a:prstGeom>
          <a:solidFill>
            <a:srgbClr val="2A7FFF"/>
          </a:solidFill>
          <a:ln cap="flat" cmpd="sng" w="9525">
            <a:solidFill>
              <a:srgbClr val="2A7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average fuel economy at Rowan is about 29.7 MPG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594825" y="3664425"/>
            <a:ext cx="2265300" cy="1178100"/>
          </a:xfrm>
          <a:prstGeom prst="roundRect">
            <a:avLst>
              <a:gd fmla="val 16667" name="adj"/>
            </a:avLst>
          </a:prstGeom>
          <a:solidFill>
            <a:srgbClr val="2A7FFF"/>
          </a:solidFill>
          <a:ln cap="flat" cmpd="sng" w="9525">
            <a:solidFill>
              <a:srgbClr val="2A7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4 gallons of gasoline are burned per person at Rowan per week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367400" y="209950"/>
            <a:ext cx="6478200" cy="730500"/>
          </a:xfrm>
          <a:prstGeom prst="roundRect">
            <a:avLst>
              <a:gd fmla="val 16667" name="adj"/>
            </a:avLst>
          </a:prstGeom>
          <a:solidFill>
            <a:srgbClr val="2A7FFF"/>
          </a:solidFill>
          <a:ln cap="flat" cmpd="sng" w="9525">
            <a:solidFill>
              <a:srgbClr val="2A7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Vehicle Use At Rowan University</a:t>
            </a:r>
            <a:endParaRPr b="1"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102025" y="3664425"/>
            <a:ext cx="2265300" cy="1178100"/>
          </a:xfrm>
          <a:prstGeom prst="roundRect">
            <a:avLst>
              <a:gd fmla="val 16667" name="adj"/>
            </a:avLst>
          </a:prstGeom>
          <a:solidFill>
            <a:srgbClr val="2A7FFF"/>
          </a:solidFill>
          <a:ln cap="flat" cmpd="sng" w="9525">
            <a:solidFill>
              <a:srgbClr val="2A7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average fuel economy of shuttles at Rowan is about XX.X MPG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909025" y="3664425"/>
            <a:ext cx="2265300" cy="1178100"/>
          </a:xfrm>
          <a:prstGeom prst="roundRect">
            <a:avLst>
              <a:gd fmla="val 16667" name="adj"/>
            </a:avLst>
          </a:prstGeom>
          <a:solidFill>
            <a:srgbClr val="2A7FFF"/>
          </a:solidFill>
          <a:ln cap="flat" cmpd="sng" w="9525">
            <a:solidFill>
              <a:srgbClr val="2A7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about 10% of people at Rowan ever use the shuttle services.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925" y="827832"/>
            <a:ext cx="2530800" cy="25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75" y="1485450"/>
            <a:ext cx="3952342" cy="18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-367400" y="209950"/>
            <a:ext cx="6478200" cy="730500"/>
          </a:xfrm>
          <a:prstGeom prst="roundRect">
            <a:avLst>
              <a:gd fmla="val 16667" name="adj"/>
            </a:avLst>
          </a:prstGeom>
          <a:solidFill>
            <a:srgbClr val="2A7FFF"/>
          </a:solidFill>
          <a:ln cap="flat" cmpd="sng" w="9525">
            <a:solidFill>
              <a:srgbClr val="2A7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Shuttle</a:t>
            </a: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At Rowan University</a:t>
            </a:r>
            <a:endParaRPr b="1"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102025" y="3664425"/>
            <a:ext cx="2265300" cy="1178100"/>
          </a:xfrm>
          <a:prstGeom prst="roundRect">
            <a:avLst>
              <a:gd fmla="val 16667" name="adj"/>
            </a:avLst>
          </a:prstGeom>
          <a:solidFill>
            <a:srgbClr val="2A7FFF"/>
          </a:solidFill>
          <a:ln cap="flat" cmpd="sng" w="9525">
            <a:solidFill>
              <a:srgbClr val="2A7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 at Rowan produce roughly XXX pounds of food waste per day.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909025" y="3664425"/>
            <a:ext cx="2265300" cy="1178100"/>
          </a:xfrm>
          <a:prstGeom prst="roundRect">
            <a:avLst>
              <a:gd fmla="val 16667" name="adj"/>
            </a:avLst>
          </a:prstGeom>
          <a:solidFill>
            <a:srgbClr val="2A7FFF"/>
          </a:solidFill>
          <a:ln cap="flat" cmpd="sng" w="9525">
            <a:solidFill>
              <a:srgbClr val="2A7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much waste could produce XX gallons of biofuel.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951" y="230875"/>
            <a:ext cx="1931177" cy="3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050" y="1637850"/>
            <a:ext cx="2867245" cy="18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-367400" y="209950"/>
            <a:ext cx="6478200" cy="730500"/>
          </a:xfrm>
          <a:prstGeom prst="roundRect">
            <a:avLst>
              <a:gd fmla="val 16667" name="adj"/>
            </a:avLst>
          </a:prstGeom>
          <a:solidFill>
            <a:srgbClr val="2A7FFF"/>
          </a:solidFill>
          <a:ln cap="flat" cmpd="sng" w="9525">
            <a:solidFill>
              <a:srgbClr val="2A7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Food Waste at Rowan University</a:t>
            </a:r>
            <a:endParaRPr b="1"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