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4.xml" ContentType="application/inkml+xml"/>
  <Override PartName="/ppt/ink/ink5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sldIdLst>
    <p:sldId id="256" r:id="rId2"/>
    <p:sldId id="268" r:id="rId3"/>
    <p:sldId id="266" r:id="rId4"/>
    <p:sldId id="259" r:id="rId5"/>
    <p:sldId id="261" r:id="rId6"/>
    <p:sldId id="260" r:id="rId7"/>
    <p:sldId id="262" r:id="rId8"/>
    <p:sldId id="267" r:id="rId9"/>
    <p:sldId id="265" r:id="rId10"/>
    <p:sldId id="27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DBB2"/>
    <a:srgbClr val="CC241D"/>
    <a:srgbClr val="D79921"/>
    <a:srgbClr val="458588"/>
    <a:srgbClr val="689D6A"/>
    <a:srgbClr val="83A598"/>
    <a:srgbClr val="8EC07C"/>
    <a:srgbClr val="282828"/>
    <a:srgbClr val="FFF2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C14B34-C7F1-8E56-5F4F-57812EE5336C}" v="227" dt="2023-03-28T16:07:06.980"/>
    <p1510:client id="{48027939-C36B-D9B4-F908-B07E5CC356BA}" v="124" dt="2023-03-28T15:35:45.278"/>
    <p1510:client id="{4C436A17-8D0D-45A9-9D98-3FF9997328F3}" v="88" dt="2023-03-21T18:11:48.842"/>
    <p1510:client id="{4C834078-DAA1-8A07-0EB0-3807B65D9270}" v="24" dt="2023-03-27T05:01:56.467"/>
    <p1510:client id="{4D0177A4-7091-D7B3-D5FF-20007DE12FB4}" v="79" dt="2023-03-23T19:07:56.616"/>
    <p1510:client id="{880C62E3-13C8-AAED-3CD2-2381450601B5}" v="16" dt="2023-03-28T16:18:24.290"/>
    <p1510:client id="{C2759626-40DA-E83D-A42D-2E5DB79535A9}" v="6" dt="2023-03-07T20:05:34.716"/>
    <p1510:client id="{C54A81FD-9756-070C-77F4-2525320F8388}" v="175" dt="2023-03-28T16:48:10.634"/>
    <p1510:client id="{C83DC6E2-1A4C-4C19-8D25-07BE8CC08C3D}" v="17" dt="2023-03-28T16:17:58.435"/>
    <p1510:client id="{FC2ED48B-A986-47D2-BEF5-4674856D23F6}" v="4" dt="2023-03-07T20:13:01.6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33994E7-F675-42EC-A938-D8890B3DA3AA}" type="doc">
      <dgm:prSet loTypeId="urn:microsoft.com/office/officeart/2005/8/layout/process1" loCatId="process" qsTypeId="urn:microsoft.com/office/officeart/2005/8/quickstyle/simple1" qsCatId="simple" csTypeId="urn:microsoft.com/office/officeart/2005/8/colors/colorful2" csCatId="colorful" phldr="1"/>
      <dgm:spPr/>
    </dgm:pt>
    <dgm:pt modelId="{314CD010-FE36-44F4-9CFF-D71CA4133FBF}">
      <dgm:prSet phldrT="[Text]" phldr="0"/>
      <dgm:spPr/>
      <dgm:t>
        <a:bodyPr/>
        <a:lstStyle/>
        <a:p>
          <a:pPr rtl="0"/>
          <a:r>
            <a:rPr lang="en-US">
              <a:solidFill>
                <a:srgbClr val="EADBB2"/>
              </a:solidFill>
              <a:latin typeface="Aharoni"/>
              <a:cs typeface="Aharoni"/>
            </a:rPr>
            <a:t>Downloading Zorin OS</a:t>
          </a:r>
        </a:p>
      </dgm:t>
    </dgm:pt>
    <dgm:pt modelId="{5A52F627-ECEA-4EFE-A43D-866B348C8E6B}" type="parTrans" cxnId="{C3D83948-D023-42CE-8284-943FC5749AE7}">
      <dgm:prSet/>
      <dgm:spPr/>
      <dgm:t>
        <a:bodyPr/>
        <a:lstStyle/>
        <a:p>
          <a:endParaRPr lang="en-US"/>
        </a:p>
      </dgm:t>
    </dgm:pt>
    <dgm:pt modelId="{0D7F49C4-75B2-4807-8726-08B75F128677}" type="sibTrans" cxnId="{C3D83948-D023-42CE-8284-943FC5749AE7}">
      <dgm:prSet/>
      <dgm:spPr/>
      <dgm:t>
        <a:bodyPr/>
        <a:lstStyle/>
        <a:p>
          <a:endParaRPr lang="en-US"/>
        </a:p>
      </dgm:t>
    </dgm:pt>
    <dgm:pt modelId="{12B1E0D5-A107-4CEB-8A09-0FD9078C5BDF}">
      <dgm:prSet phldr="0"/>
      <dgm:spPr/>
      <dgm:t>
        <a:bodyPr/>
        <a:lstStyle/>
        <a:p>
          <a:pPr rtl="0"/>
          <a:r>
            <a:rPr lang="en-US">
              <a:solidFill>
                <a:srgbClr val="EADBB2"/>
              </a:solidFill>
              <a:latin typeface="Aharoni"/>
              <a:cs typeface="Aharoni"/>
            </a:rPr>
            <a:t>Installing Zorin OS</a:t>
          </a:r>
        </a:p>
      </dgm:t>
    </dgm:pt>
    <dgm:pt modelId="{9E4B3526-29C6-403C-9B39-C6674B6B24E1}" type="parTrans" cxnId="{639B9C7D-F413-4132-B613-A78EED8AE165}">
      <dgm:prSet/>
      <dgm:spPr/>
      <dgm:t>
        <a:bodyPr/>
        <a:lstStyle/>
        <a:p>
          <a:endParaRPr lang="en-US"/>
        </a:p>
      </dgm:t>
    </dgm:pt>
    <dgm:pt modelId="{187165CE-2439-49F6-A76F-1685AF37BAE4}" type="sibTrans" cxnId="{639B9C7D-F413-4132-B613-A78EED8AE165}">
      <dgm:prSet/>
      <dgm:spPr/>
      <dgm:t>
        <a:bodyPr/>
        <a:lstStyle/>
        <a:p>
          <a:endParaRPr lang="en-US"/>
        </a:p>
      </dgm:t>
    </dgm:pt>
    <dgm:pt modelId="{F2FAC5C1-9437-4B1A-BB52-5A7D968EAAD2}">
      <dgm:prSet phldr="0"/>
      <dgm:spPr/>
      <dgm:t>
        <a:bodyPr/>
        <a:lstStyle/>
        <a:p>
          <a:pPr rtl="0"/>
          <a:r>
            <a:rPr lang="en-US">
              <a:solidFill>
                <a:srgbClr val="EADBB2"/>
              </a:solidFill>
              <a:latin typeface="Aharoni"/>
              <a:cs typeface="Aharoni"/>
            </a:rPr>
            <a:t>Flash Drive Etching</a:t>
          </a:r>
        </a:p>
      </dgm:t>
    </dgm:pt>
    <dgm:pt modelId="{01D45180-7775-4721-8A59-1E3087D686A8}" type="parTrans" cxnId="{288E1376-83D8-4106-9CCA-19B5B80FD5E7}">
      <dgm:prSet/>
      <dgm:spPr/>
      <dgm:t>
        <a:bodyPr/>
        <a:lstStyle/>
        <a:p>
          <a:endParaRPr lang="en-US"/>
        </a:p>
      </dgm:t>
    </dgm:pt>
    <dgm:pt modelId="{336BB390-332A-4335-8015-9044B068361A}" type="sibTrans" cxnId="{288E1376-83D8-4106-9CCA-19B5B80FD5E7}">
      <dgm:prSet/>
      <dgm:spPr/>
      <dgm:t>
        <a:bodyPr/>
        <a:lstStyle/>
        <a:p>
          <a:endParaRPr lang="en-US"/>
        </a:p>
      </dgm:t>
    </dgm:pt>
    <dgm:pt modelId="{05E71582-EADE-40C1-B6E3-2B05AE59A3AE}">
      <dgm:prSet phldr="0"/>
      <dgm:spPr/>
      <dgm:t>
        <a:bodyPr/>
        <a:lstStyle/>
        <a:p>
          <a:pPr rtl="0"/>
          <a:r>
            <a:rPr lang="en-US">
              <a:solidFill>
                <a:srgbClr val="EADBB2"/>
              </a:solidFill>
              <a:latin typeface="Aharoni"/>
              <a:cs typeface="Aharoni"/>
            </a:rPr>
            <a:t>Using Zorin OS</a:t>
          </a:r>
        </a:p>
      </dgm:t>
    </dgm:pt>
    <dgm:pt modelId="{EF7704B6-EF80-4CC4-9A54-25994617141B}" type="parTrans" cxnId="{F87208AD-F63A-4C7B-83A5-2D65566066F3}">
      <dgm:prSet/>
      <dgm:spPr/>
      <dgm:t>
        <a:bodyPr/>
        <a:lstStyle/>
        <a:p>
          <a:endParaRPr lang="en-US"/>
        </a:p>
      </dgm:t>
    </dgm:pt>
    <dgm:pt modelId="{7B5CF08F-1ACF-45E3-96E3-A5E102F6A35B}" type="sibTrans" cxnId="{F87208AD-F63A-4C7B-83A5-2D65566066F3}">
      <dgm:prSet/>
      <dgm:spPr/>
      <dgm:t>
        <a:bodyPr/>
        <a:lstStyle/>
        <a:p>
          <a:endParaRPr lang="en-US"/>
        </a:p>
      </dgm:t>
    </dgm:pt>
    <dgm:pt modelId="{9590ACD8-2DCE-41D7-8264-45EA222D952A}" type="pres">
      <dgm:prSet presAssocID="{E33994E7-F675-42EC-A938-D8890B3DA3AA}" presName="Name0" presStyleCnt="0">
        <dgm:presLayoutVars>
          <dgm:dir/>
          <dgm:resizeHandles val="exact"/>
        </dgm:presLayoutVars>
      </dgm:prSet>
      <dgm:spPr/>
    </dgm:pt>
    <dgm:pt modelId="{F1991B17-DB63-4AF5-BA28-D2731F171BD0}" type="pres">
      <dgm:prSet presAssocID="{314CD010-FE36-44F4-9CFF-D71CA4133FBF}" presName="node" presStyleLbl="node1" presStyleIdx="0" presStyleCnt="4">
        <dgm:presLayoutVars>
          <dgm:bulletEnabled val="1"/>
        </dgm:presLayoutVars>
      </dgm:prSet>
      <dgm:spPr>
        <a:solidFill>
          <a:srgbClr val="689D6A"/>
        </a:solidFill>
      </dgm:spPr>
    </dgm:pt>
    <dgm:pt modelId="{16CBE874-614F-4153-82AD-B5D9443D262D}" type="pres">
      <dgm:prSet presAssocID="{0D7F49C4-75B2-4807-8726-08B75F128677}" presName="sibTrans" presStyleLbl="sibTrans2D1" presStyleIdx="0" presStyleCnt="3"/>
      <dgm:spPr>
        <a:solidFill>
          <a:srgbClr val="458588"/>
        </a:solidFill>
      </dgm:spPr>
    </dgm:pt>
    <dgm:pt modelId="{F9969F15-D58F-4A5F-9EEF-3F51CBD87F99}" type="pres">
      <dgm:prSet presAssocID="{0D7F49C4-75B2-4807-8726-08B75F128677}" presName="connectorText" presStyleLbl="sibTrans2D1" presStyleIdx="0" presStyleCnt="3"/>
      <dgm:spPr/>
    </dgm:pt>
    <dgm:pt modelId="{D87BC0B8-9C0E-48F0-82B3-B5BA05C2C947}" type="pres">
      <dgm:prSet presAssocID="{F2FAC5C1-9437-4B1A-BB52-5A7D968EAAD2}" presName="node" presStyleLbl="node1" presStyleIdx="1" presStyleCnt="4">
        <dgm:presLayoutVars>
          <dgm:bulletEnabled val="1"/>
        </dgm:presLayoutVars>
      </dgm:prSet>
      <dgm:spPr>
        <a:solidFill>
          <a:srgbClr val="458588"/>
        </a:solidFill>
      </dgm:spPr>
    </dgm:pt>
    <dgm:pt modelId="{054A334A-88E1-4F88-B607-636D6CD29F73}" type="pres">
      <dgm:prSet presAssocID="{336BB390-332A-4335-8015-9044B068361A}" presName="sibTrans" presStyleLbl="sibTrans2D1" presStyleIdx="1" presStyleCnt="3"/>
      <dgm:spPr>
        <a:solidFill>
          <a:srgbClr val="D79921"/>
        </a:solidFill>
      </dgm:spPr>
    </dgm:pt>
    <dgm:pt modelId="{467A3158-BB68-4E8A-8F03-10222C4029E1}" type="pres">
      <dgm:prSet presAssocID="{336BB390-332A-4335-8015-9044B068361A}" presName="connectorText" presStyleLbl="sibTrans2D1" presStyleIdx="1" presStyleCnt="3"/>
      <dgm:spPr/>
    </dgm:pt>
    <dgm:pt modelId="{AC520090-98AB-401D-B0FD-B7352CD8B72F}" type="pres">
      <dgm:prSet presAssocID="{12B1E0D5-A107-4CEB-8A09-0FD9078C5BDF}" presName="node" presStyleLbl="node1" presStyleIdx="2" presStyleCnt="4">
        <dgm:presLayoutVars>
          <dgm:bulletEnabled val="1"/>
        </dgm:presLayoutVars>
      </dgm:prSet>
      <dgm:spPr>
        <a:solidFill>
          <a:srgbClr val="D79921"/>
        </a:solidFill>
      </dgm:spPr>
    </dgm:pt>
    <dgm:pt modelId="{384EBFCE-21F0-468C-84CB-5173802C4D3B}" type="pres">
      <dgm:prSet presAssocID="{187165CE-2439-49F6-A76F-1685AF37BAE4}" presName="sibTrans" presStyleLbl="sibTrans2D1" presStyleIdx="2" presStyleCnt="3"/>
      <dgm:spPr>
        <a:solidFill>
          <a:srgbClr val="CC241D"/>
        </a:solidFill>
      </dgm:spPr>
    </dgm:pt>
    <dgm:pt modelId="{8CE3B090-2269-4A0C-9773-B2716F206B66}" type="pres">
      <dgm:prSet presAssocID="{187165CE-2439-49F6-A76F-1685AF37BAE4}" presName="connectorText" presStyleLbl="sibTrans2D1" presStyleIdx="2" presStyleCnt="3"/>
      <dgm:spPr/>
    </dgm:pt>
    <dgm:pt modelId="{7E0627B1-8848-4D8E-89F7-44222C63012C}" type="pres">
      <dgm:prSet presAssocID="{05E71582-EADE-40C1-B6E3-2B05AE59A3AE}" presName="node" presStyleLbl="node1" presStyleIdx="3" presStyleCnt="4">
        <dgm:presLayoutVars>
          <dgm:bulletEnabled val="1"/>
        </dgm:presLayoutVars>
      </dgm:prSet>
      <dgm:spPr>
        <a:solidFill>
          <a:srgbClr val="CC241D"/>
        </a:solidFill>
      </dgm:spPr>
    </dgm:pt>
  </dgm:ptLst>
  <dgm:cxnLst>
    <dgm:cxn modelId="{B0A5BD09-EF92-45DD-AAD5-AB9A833FDFC4}" type="presOf" srcId="{314CD010-FE36-44F4-9CFF-D71CA4133FBF}" destId="{F1991B17-DB63-4AF5-BA28-D2731F171BD0}" srcOrd="0" destOrd="0" presId="urn:microsoft.com/office/officeart/2005/8/layout/process1"/>
    <dgm:cxn modelId="{3A899B33-A429-4015-90C2-1CD91C2F262C}" type="presOf" srcId="{05E71582-EADE-40C1-B6E3-2B05AE59A3AE}" destId="{7E0627B1-8848-4D8E-89F7-44222C63012C}" srcOrd="0" destOrd="0" presId="urn:microsoft.com/office/officeart/2005/8/layout/process1"/>
    <dgm:cxn modelId="{C3D83948-D023-42CE-8284-943FC5749AE7}" srcId="{E33994E7-F675-42EC-A938-D8890B3DA3AA}" destId="{314CD010-FE36-44F4-9CFF-D71CA4133FBF}" srcOrd="0" destOrd="0" parTransId="{5A52F627-ECEA-4EFE-A43D-866B348C8E6B}" sibTransId="{0D7F49C4-75B2-4807-8726-08B75F128677}"/>
    <dgm:cxn modelId="{30F2A54A-4C33-49EE-9243-23228487021E}" type="presOf" srcId="{E33994E7-F675-42EC-A938-D8890B3DA3AA}" destId="{9590ACD8-2DCE-41D7-8264-45EA222D952A}" srcOrd="0" destOrd="0" presId="urn:microsoft.com/office/officeart/2005/8/layout/process1"/>
    <dgm:cxn modelId="{4B9DB96A-F185-413C-B10E-337565F50FA9}" type="presOf" srcId="{336BB390-332A-4335-8015-9044B068361A}" destId="{467A3158-BB68-4E8A-8F03-10222C4029E1}" srcOrd="1" destOrd="0" presId="urn:microsoft.com/office/officeart/2005/8/layout/process1"/>
    <dgm:cxn modelId="{56389674-8F47-41B9-A36C-F8EBE474E6D1}" type="presOf" srcId="{0D7F49C4-75B2-4807-8726-08B75F128677}" destId="{16CBE874-614F-4153-82AD-B5D9443D262D}" srcOrd="0" destOrd="0" presId="urn:microsoft.com/office/officeart/2005/8/layout/process1"/>
    <dgm:cxn modelId="{288E1376-83D8-4106-9CCA-19B5B80FD5E7}" srcId="{E33994E7-F675-42EC-A938-D8890B3DA3AA}" destId="{F2FAC5C1-9437-4B1A-BB52-5A7D968EAAD2}" srcOrd="1" destOrd="0" parTransId="{01D45180-7775-4721-8A59-1E3087D686A8}" sibTransId="{336BB390-332A-4335-8015-9044B068361A}"/>
    <dgm:cxn modelId="{639B9C7D-F413-4132-B613-A78EED8AE165}" srcId="{E33994E7-F675-42EC-A938-D8890B3DA3AA}" destId="{12B1E0D5-A107-4CEB-8A09-0FD9078C5BDF}" srcOrd="2" destOrd="0" parTransId="{9E4B3526-29C6-403C-9B39-C6674B6B24E1}" sibTransId="{187165CE-2439-49F6-A76F-1685AF37BAE4}"/>
    <dgm:cxn modelId="{B3EEEA95-34B0-4869-8BE5-3CF9C052983E}" type="presOf" srcId="{F2FAC5C1-9437-4B1A-BB52-5A7D968EAAD2}" destId="{D87BC0B8-9C0E-48F0-82B3-B5BA05C2C947}" srcOrd="0" destOrd="0" presId="urn:microsoft.com/office/officeart/2005/8/layout/process1"/>
    <dgm:cxn modelId="{F87208AD-F63A-4C7B-83A5-2D65566066F3}" srcId="{E33994E7-F675-42EC-A938-D8890B3DA3AA}" destId="{05E71582-EADE-40C1-B6E3-2B05AE59A3AE}" srcOrd="3" destOrd="0" parTransId="{EF7704B6-EF80-4CC4-9A54-25994617141B}" sibTransId="{7B5CF08F-1ACF-45E3-96E3-A5E102F6A35B}"/>
    <dgm:cxn modelId="{F6B7DAC1-BED1-4E53-AE20-7B531ACFF809}" type="presOf" srcId="{187165CE-2439-49F6-A76F-1685AF37BAE4}" destId="{8CE3B090-2269-4A0C-9773-B2716F206B66}" srcOrd="1" destOrd="0" presId="urn:microsoft.com/office/officeart/2005/8/layout/process1"/>
    <dgm:cxn modelId="{F7030CC2-BF5B-485C-A47E-CED817F83B0F}" type="presOf" srcId="{336BB390-332A-4335-8015-9044B068361A}" destId="{054A334A-88E1-4F88-B607-636D6CD29F73}" srcOrd="0" destOrd="0" presId="urn:microsoft.com/office/officeart/2005/8/layout/process1"/>
    <dgm:cxn modelId="{CA80D0C5-6C0D-414E-998C-68AE5107FC77}" type="presOf" srcId="{0D7F49C4-75B2-4807-8726-08B75F128677}" destId="{F9969F15-D58F-4A5F-9EEF-3F51CBD87F99}" srcOrd="1" destOrd="0" presId="urn:microsoft.com/office/officeart/2005/8/layout/process1"/>
    <dgm:cxn modelId="{AD2638CA-57D7-4BF9-B97C-A03F1A09D943}" type="presOf" srcId="{12B1E0D5-A107-4CEB-8A09-0FD9078C5BDF}" destId="{AC520090-98AB-401D-B0FD-B7352CD8B72F}" srcOrd="0" destOrd="0" presId="urn:microsoft.com/office/officeart/2005/8/layout/process1"/>
    <dgm:cxn modelId="{60E1AFEC-9CE2-4984-B957-3C4DE5985AC7}" type="presOf" srcId="{187165CE-2439-49F6-A76F-1685AF37BAE4}" destId="{384EBFCE-21F0-468C-84CB-5173802C4D3B}" srcOrd="0" destOrd="0" presId="urn:microsoft.com/office/officeart/2005/8/layout/process1"/>
    <dgm:cxn modelId="{BD1EA23A-338F-4BD7-BEFB-CD2B060C36F8}" type="presParOf" srcId="{9590ACD8-2DCE-41D7-8264-45EA222D952A}" destId="{F1991B17-DB63-4AF5-BA28-D2731F171BD0}" srcOrd="0" destOrd="0" presId="urn:microsoft.com/office/officeart/2005/8/layout/process1"/>
    <dgm:cxn modelId="{E546E4D4-A73B-4F6F-934D-567AFD883EDD}" type="presParOf" srcId="{9590ACD8-2DCE-41D7-8264-45EA222D952A}" destId="{16CBE874-614F-4153-82AD-B5D9443D262D}" srcOrd="1" destOrd="0" presId="urn:microsoft.com/office/officeart/2005/8/layout/process1"/>
    <dgm:cxn modelId="{56537180-E85E-4639-AA4C-040BFBDF1E55}" type="presParOf" srcId="{16CBE874-614F-4153-82AD-B5D9443D262D}" destId="{F9969F15-D58F-4A5F-9EEF-3F51CBD87F99}" srcOrd="0" destOrd="0" presId="urn:microsoft.com/office/officeart/2005/8/layout/process1"/>
    <dgm:cxn modelId="{EC92DD5F-F46B-439F-A3BE-344296BB0C2F}" type="presParOf" srcId="{9590ACD8-2DCE-41D7-8264-45EA222D952A}" destId="{D87BC0B8-9C0E-48F0-82B3-B5BA05C2C947}" srcOrd="2" destOrd="0" presId="urn:microsoft.com/office/officeart/2005/8/layout/process1"/>
    <dgm:cxn modelId="{D80D7FB0-FD7F-4C4E-A62A-17BE3DADB73C}" type="presParOf" srcId="{9590ACD8-2DCE-41D7-8264-45EA222D952A}" destId="{054A334A-88E1-4F88-B607-636D6CD29F73}" srcOrd="3" destOrd="0" presId="urn:microsoft.com/office/officeart/2005/8/layout/process1"/>
    <dgm:cxn modelId="{B78E4699-3522-4F73-963C-C2503714E57B}" type="presParOf" srcId="{054A334A-88E1-4F88-B607-636D6CD29F73}" destId="{467A3158-BB68-4E8A-8F03-10222C4029E1}" srcOrd="0" destOrd="0" presId="urn:microsoft.com/office/officeart/2005/8/layout/process1"/>
    <dgm:cxn modelId="{7A43C185-0F27-4554-A56D-65B0A12DAE99}" type="presParOf" srcId="{9590ACD8-2DCE-41D7-8264-45EA222D952A}" destId="{AC520090-98AB-401D-B0FD-B7352CD8B72F}" srcOrd="4" destOrd="0" presId="urn:microsoft.com/office/officeart/2005/8/layout/process1"/>
    <dgm:cxn modelId="{4D7D5226-699A-4983-90FF-A99883B42659}" type="presParOf" srcId="{9590ACD8-2DCE-41D7-8264-45EA222D952A}" destId="{384EBFCE-21F0-468C-84CB-5173802C4D3B}" srcOrd="5" destOrd="0" presId="urn:microsoft.com/office/officeart/2005/8/layout/process1"/>
    <dgm:cxn modelId="{72A3C7EB-3C58-4696-B534-58784C120D24}" type="presParOf" srcId="{384EBFCE-21F0-468C-84CB-5173802C4D3B}" destId="{8CE3B090-2269-4A0C-9773-B2716F206B66}" srcOrd="0" destOrd="0" presId="urn:microsoft.com/office/officeart/2005/8/layout/process1"/>
    <dgm:cxn modelId="{326FD16C-E1F2-4660-B344-F13C3EB65D93}" type="presParOf" srcId="{9590ACD8-2DCE-41D7-8264-45EA222D952A}" destId="{7E0627B1-8848-4D8E-89F7-44222C63012C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991B17-DB63-4AF5-BA28-D2731F171BD0}">
      <dsp:nvSpPr>
        <dsp:cNvPr id="0" name=""/>
        <dsp:cNvSpPr/>
      </dsp:nvSpPr>
      <dsp:spPr>
        <a:xfrm>
          <a:off x="4621" y="1570135"/>
          <a:ext cx="2020453" cy="1212272"/>
        </a:xfrm>
        <a:prstGeom prst="roundRect">
          <a:avLst>
            <a:gd name="adj" fmla="val 10000"/>
          </a:avLst>
        </a:prstGeom>
        <a:solidFill>
          <a:srgbClr val="689D6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>
              <a:solidFill>
                <a:srgbClr val="EADBB2"/>
              </a:solidFill>
              <a:latin typeface="Aharoni"/>
              <a:cs typeface="Aharoni"/>
            </a:rPr>
            <a:t>Downloading Zorin OS</a:t>
          </a:r>
        </a:p>
      </dsp:txBody>
      <dsp:txXfrm>
        <a:off x="40127" y="1605641"/>
        <a:ext cx="1949441" cy="1141260"/>
      </dsp:txXfrm>
    </dsp:sp>
    <dsp:sp modelId="{16CBE874-614F-4153-82AD-B5D9443D262D}">
      <dsp:nvSpPr>
        <dsp:cNvPr id="0" name=""/>
        <dsp:cNvSpPr/>
      </dsp:nvSpPr>
      <dsp:spPr>
        <a:xfrm>
          <a:off x="2227119" y="1925735"/>
          <a:ext cx="428336" cy="501072"/>
        </a:xfrm>
        <a:prstGeom prst="rightArrow">
          <a:avLst>
            <a:gd name="adj1" fmla="val 60000"/>
            <a:gd name="adj2" fmla="val 50000"/>
          </a:avLst>
        </a:prstGeom>
        <a:solidFill>
          <a:srgbClr val="458588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2227119" y="2025949"/>
        <a:ext cx="299835" cy="300644"/>
      </dsp:txXfrm>
    </dsp:sp>
    <dsp:sp modelId="{D87BC0B8-9C0E-48F0-82B3-B5BA05C2C947}">
      <dsp:nvSpPr>
        <dsp:cNvPr id="0" name=""/>
        <dsp:cNvSpPr/>
      </dsp:nvSpPr>
      <dsp:spPr>
        <a:xfrm>
          <a:off x="2833255" y="1570135"/>
          <a:ext cx="2020453" cy="1212272"/>
        </a:xfrm>
        <a:prstGeom prst="roundRect">
          <a:avLst>
            <a:gd name="adj" fmla="val 10000"/>
          </a:avLst>
        </a:prstGeom>
        <a:solidFill>
          <a:srgbClr val="458588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>
              <a:solidFill>
                <a:srgbClr val="EADBB2"/>
              </a:solidFill>
              <a:latin typeface="Aharoni"/>
              <a:cs typeface="Aharoni"/>
            </a:rPr>
            <a:t>Flash Drive Etching</a:t>
          </a:r>
        </a:p>
      </dsp:txBody>
      <dsp:txXfrm>
        <a:off x="2868761" y="1605641"/>
        <a:ext cx="1949441" cy="1141260"/>
      </dsp:txXfrm>
    </dsp:sp>
    <dsp:sp modelId="{054A334A-88E1-4F88-B607-636D6CD29F73}">
      <dsp:nvSpPr>
        <dsp:cNvPr id="0" name=""/>
        <dsp:cNvSpPr/>
      </dsp:nvSpPr>
      <dsp:spPr>
        <a:xfrm>
          <a:off x="5055754" y="1925735"/>
          <a:ext cx="428336" cy="501072"/>
        </a:xfrm>
        <a:prstGeom prst="rightArrow">
          <a:avLst>
            <a:gd name="adj1" fmla="val 60000"/>
            <a:gd name="adj2" fmla="val 50000"/>
          </a:avLst>
        </a:prstGeom>
        <a:solidFill>
          <a:srgbClr val="D7992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5055754" y="2025949"/>
        <a:ext cx="299835" cy="300644"/>
      </dsp:txXfrm>
    </dsp:sp>
    <dsp:sp modelId="{AC520090-98AB-401D-B0FD-B7352CD8B72F}">
      <dsp:nvSpPr>
        <dsp:cNvPr id="0" name=""/>
        <dsp:cNvSpPr/>
      </dsp:nvSpPr>
      <dsp:spPr>
        <a:xfrm>
          <a:off x="5661890" y="1570135"/>
          <a:ext cx="2020453" cy="1212272"/>
        </a:xfrm>
        <a:prstGeom prst="roundRect">
          <a:avLst>
            <a:gd name="adj" fmla="val 10000"/>
          </a:avLst>
        </a:prstGeom>
        <a:solidFill>
          <a:srgbClr val="D7992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>
              <a:solidFill>
                <a:srgbClr val="EADBB2"/>
              </a:solidFill>
              <a:latin typeface="Aharoni"/>
              <a:cs typeface="Aharoni"/>
            </a:rPr>
            <a:t>Installing Zorin OS</a:t>
          </a:r>
        </a:p>
      </dsp:txBody>
      <dsp:txXfrm>
        <a:off x="5697396" y="1605641"/>
        <a:ext cx="1949441" cy="1141260"/>
      </dsp:txXfrm>
    </dsp:sp>
    <dsp:sp modelId="{384EBFCE-21F0-468C-84CB-5173802C4D3B}">
      <dsp:nvSpPr>
        <dsp:cNvPr id="0" name=""/>
        <dsp:cNvSpPr/>
      </dsp:nvSpPr>
      <dsp:spPr>
        <a:xfrm>
          <a:off x="7884389" y="1925735"/>
          <a:ext cx="428336" cy="501072"/>
        </a:xfrm>
        <a:prstGeom prst="rightArrow">
          <a:avLst>
            <a:gd name="adj1" fmla="val 60000"/>
            <a:gd name="adj2" fmla="val 50000"/>
          </a:avLst>
        </a:prstGeom>
        <a:solidFill>
          <a:srgbClr val="CC241D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7884389" y="2025949"/>
        <a:ext cx="299835" cy="300644"/>
      </dsp:txXfrm>
    </dsp:sp>
    <dsp:sp modelId="{7E0627B1-8848-4D8E-89F7-44222C63012C}">
      <dsp:nvSpPr>
        <dsp:cNvPr id="0" name=""/>
        <dsp:cNvSpPr/>
      </dsp:nvSpPr>
      <dsp:spPr>
        <a:xfrm>
          <a:off x="8490525" y="1570135"/>
          <a:ext cx="2020453" cy="1212272"/>
        </a:xfrm>
        <a:prstGeom prst="roundRect">
          <a:avLst>
            <a:gd name="adj" fmla="val 10000"/>
          </a:avLst>
        </a:prstGeom>
        <a:solidFill>
          <a:srgbClr val="CC241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>
              <a:solidFill>
                <a:srgbClr val="EADBB2"/>
              </a:solidFill>
              <a:latin typeface="Aharoni"/>
              <a:cs typeface="Aharoni"/>
            </a:rPr>
            <a:t>Using Zorin OS</a:t>
          </a:r>
        </a:p>
      </dsp:txBody>
      <dsp:txXfrm>
        <a:off x="8526031" y="1605641"/>
        <a:ext cx="1949441" cy="11412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8T16:17:44.3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15663 3942 0 0 0,'0'0'0'0'0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8T16:17:44.3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13203 3784 0 0 0,'0'0'0'0'0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8T16:17:44.3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11351 2937 0 0 0,'0'0'0'0'0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8T18:01:14.6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21802 3942 0 0 0,'0'0'0'0'0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8T18:01:14.6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21802 3942 0 0 0,'0'0'0'0'0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118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33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58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084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179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264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093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200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669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117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164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68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customXml" Target="../ink/ink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diagramLayout" Target="../diagrams/layout1.xml"/><Relationship Id="rId7" Type="http://schemas.openxmlformats.org/officeDocument/2006/relationships/customXml" Target="../ink/ink4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customXml" Target="../ink/ink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A picture containing logo&#10;&#10;Description automatically generated">
            <a:extLst>
              <a:ext uri="{FF2B5EF4-FFF2-40B4-BE49-F238E27FC236}">
                <a16:creationId xmlns:a16="http://schemas.microsoft.com/office/drawing/2014/main" id="{43F54AFA-8616-8A01-2E81-54BB86F1E9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724" y="1315948"/>
            <a:ext cx="6840682" cy="1109724"/>
          </a:xfrm>
        </p:spPr>
        <p:txBody>
          <a:bodyPr anchor="b">
            <a:normAutofit/>
          </a:bodyPr>
          <a:lstStyle/>
          <a:p>
            <a:pPr>
              <a:spcBef>
                <a:spcPts val="0"/>
              </a:spcBef>
            </a:pPr>
            <a:r>
              <a:rPr lang="en-US" b="1">
                <a:solidFill>
                  <a:srgbClr val="EADBB2"/>
                </a:solidFill>
                <a:latin typeface="Aharoni"/>
                <a:cs typeface="Calibri Light"/>
              </a:rPr>
              <a:t>Installing Linux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084" y="2515123"/>
            <a:ext cx="6112066" cy="240496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sz="1400">
                <a:solidFill>
                  <a:srgbClr val="EADBB2"/>
                </a:solidFill>
                <a:latin typeface="Times New Roman"/>
                <a:cs typeface="Calibri"/>
              </a:rPr>
              <a:t>F O R   W I N D O W S   U S E R S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B84161-8F85-BB91-1FC7-F71B91246226}"/>
              </a:ext>
            </a:extLst>
          </p:cNvPr>
          <p:cNvSpPr txBox="1"/>
          <p:nvPr/>
        </p:nvSpPr>
        <p:spPr>
          <a:xfrm>
            <a:off x="6940216" y="6489032"/>
            <a:ext cx="55004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EADBB2"/>
                </a:solidFill>
                <a:latin typeface="Times New Roman"/>
                <a:cs typeface="Times New Roman"/>
              </a:rPr>
              <a:t>Image courtesy of https://wallpaperaccess.com/gruvbox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A picture containing logo&#10;&#10;Description automatically generated">
            <a:extLst>
              <a:ext uri="{FF2B5EF4-FFF2-40B4-BE49-F238E27FC236}">
                <a16:creationId xmlns:a16="http://schemas.microsoft.com/office/drawing/2014/main" id="{43F54AFA-8616-8A01-2E81-54BB86F1E9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724" y="1315948"/>
            <a:ext cx="6840682" cy="1109724"/>
          </a:xfrm>
        </p:spPr>
        <p:txBody>
          <a:bodyPr anchor="b">
            <a:normAutofit/>
          </a:bodyPr>
          <a:lstStyle/>
          <a:p>
            <a:pPr>
              <a:spcBef>
                <a:spcPts val="0"/>
              </a:spcBef>
            </a:pPr>
            <a:r>
              <a:rPr lang="en-US" b="1">
                <a:solidFill>
                  <a:srgbClr val="EADBB2"/>
                </a:solidFill>
                <a:latin typeface="Aharoni"/>
                <a:cs typeface="Calibri Light"/>
              </a:rPr>
              <a:t>Thank You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B84161-8F85-BB91-1FC7-F71B91246226}"/>
              </a:ext>
            </a:extLst>
          </p:cNvPr>
          <p:cNvSpPr txBox="1"/>
          <p:nvPr/>
        </p:nvSpPr>
        <p:spPr>
          <a:xfrm>
            <a:off x="6940216" y="6489032"/>
            <a:ext cx="55004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EADBB2"/>
                </a:solidFill>
                <a:latin typeface="Times New Roman"/>
                <a:cs typeface="Times New Roman"/>
              </a:rPr>
              <a:t>Image courtesy of https://wallpaperaccess.com/gruvbox</a:t>
            </a:r>
          </a:p>
        </p:txBody>
      </p:sp>
    </p:spTree>
    <p:extLst>
      <p:ext uri="{BB962C8B-B14F-4D97-AF65-F5344CB8AC3E}">
        <p14:creationId xmlns:p14="http://schemas.microsoft.com/office/powerpoint/2010/main" val="1826994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D5978-0DFB-1D29-3B10-8FAE98AFD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EADBB2"/>
                </a:solidFill>
                <a:latin typeface="Aharoni"/>
                <a:cs typeface="Calibri Light"/>
              </a:rPr>
              <a:t>What is Linux?</a:t>
            </a:r>
            <a:endParaRPr lang="en-US">
              <a:solidFill>
                <a:srgbClr val="EADBB2"/>
              </a:solidFill>
              <a:latin typeface="Aharoni"/>
              <a:cs typeface="Aharoni"/>
            </a:endParaRPr>
          </a:p>
        </p:txBody>
      </p:sp>
      <p:pic>
        <p:nvPicPr>
          <p:cNvPr id="5" name="Picture 5" descr="A picture containing toy, LEGO, doll, clipart&#10;&#10;Description automatically generated">
            <a:extLst>
              <a:ext uri="{FF2B5EF4-FFF2-40B4-BE49-F238E27FC236}">
                <a16:creationId xmlns:a16="http://schemas.microsoft.com/office/drawing/2014/main" id="{89C38865-90E4-DB94-BFB7-88239A37DC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302" y="1837810"/>
            <a:ext cx="5289176" cy="3962310"/>
          </a:xfrm>
          <a:prstGeom prst="rect">
            <a:avLst/>
          </a:prstGeom>
        </p:spPr>
      </p:pic>
      <p:pic>
        <p:nvPicPr>
          <p:cNvPr id="6" name="Picture 6" descr="Icon&#10;&#10;Description automatically generated">
            <a:extLst>
              <a:ext uri="{FF2B5EF4-FFF2-40B4-BE49-F238E27FC236}">
                <a16:creationId xmlns:a16="http://schemas.microsoft.com/office/drawing/2014/main" id="{29553C8F-04A1-5F61-745D-FAFF3796BE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1067" y="1923084"/>
            <a:ext cx="2743200" cy="387731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270EE9C-D976-CFE9-BF58-EE0C84F5C46F}"/>
              </a:ext>
            </a:extLst>
          </p:cNvPr>
          <p:cNvSpPr txBox="1"/>
          <p:nvPr/>
        </p:nvSpPr>
        <p:spPr>
          <a:xfrm>
            <a:off x="3283185" y="5710295"/>
            <a:ext cx="394170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EADBB2"/>
                </a:solidFill>
                <a:latin typeface="Times New Roman"/>
                <a:ea typeface="+mn-lt"/>
                <a:cs typeface="+mn-lt"/>
              </a:rPr>
              <a:t>Image courtesy of linuxscriptshub.com</a:t>
            </a:r>
            <a:br>
              <a:rPr lang="en-US">
                <a:solidFill>
                  <a:srgbClr val="EADBB2"/>
                </a:solidFill>
                <a:latin typeface="Times New Roman"/>
                <a:ea typeface="+mn-lt"/>
                <a:cs typeface="+mn-lt"/>
              </a:rPr>
            </a:br>
            <a:endParaRPr lang="en-US">
              <a:solidFill>
                <a:srgbClr val="EADBB2"/>
              </a:solidFill>
              <a:latin typeface="Times New Roman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75639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38F64-262C-DF6F-1E8D-53752AEB4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EADBB2"/>
                </a:solidFill>
                <a:latin typeface="Aharoni"/>
                <a:cs typeface="Calibri Light"/>
              </a:rPr>
              <a:t>What is a Linux Distribution?</a:t>
            </a:r>
            <a:endParaRPr lang="en-US">
              <a:solidFill>
                <a:srgbClr val="EADBB2"/>
              </a:solidFill>
              <a:latin typeface="Aharoni"/>
            </a:endParaRP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151EE1B9-A2A3-4EC4-777F-7DC556D049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637" y="1549792"/>
            <a:ext cx="10934700" cy="480115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95CD78-EA23-0BD1-3991-5C624175A7BE}"/>
              </a:ext>
            </a:extLst>
          </p:cNvPr>
          <p:cNvSpPr txBox="1"/>
          <p:nvPr/>
        </p:nvSpPr>
        <p:spPr>
          <a:xfrm>
            <a:off x="7279105" y="6346657"/>
            <a:ext cx="4648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EADBB2"/>
                </a:solidFill>
                <a:latin typeface="Times New Roman"/>
                <a:cs typeface="Calibri"/>
              </a:rPr>
              <a:t>Image courtesy of u/</a:t>
            </a:r>
            <a:r>
              <a:rPr lang="en-US" err="1">
                <a:solidFill>
                  <a:srgbClr val="EADBB2"/>
                </a:solidFill>
                <a:latin typeface="Times New Roman"/>
                <a:ea typeface="+mn-lt"/>
                <a:cs typeface="+mn-lt"/>
              </a:rPr>
              <a:t>philippleclercq</a:t>
            </a:r>
            <a:r>
              <a:rPr lang="en-US">
                <a:solidFill>
                  <a:srgbClr val="EADBB2"/>
                </a:solidFill>
                <a:latin typeface="Times New Roman"/>
                <a:ea typeface="+mn-lt"/>
                <a:cs typeface="+mn-lt"/>
              </a:rPr>
              <a:t> on Reddit</a:t>
            </a:r>
            <a:endParaRPr lang="en-US">
              <a:solidFill>
                <a:srgbClr val="EADBB2"/>
              </a:solidFill>
              <a:latin typeface="Times New Roman"/>
              <a:cs typeface="Calibri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C5B618B-34DD-9F95-C895-0592B553DC3F}"/>
                  </a:ext>
                </a:extLst>
              </p14:cNvPr>
              <p14:cNvContentPartPr/>
              <p14:nvPr/>
            </p14:nvContentPartPr>
            <p14:xfrm>
              <a:off x="3863788" y="1057835"/>
              <a:ext cx="8964" cy="8964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C5B618B-34DD-9F95-C895-0592B553DC3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15588" y="609635"/>
                <a:ext cx="896400" cy="89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5DF7839-106D-2599-4E07-7E5F4C297A84}"/>
                  </a:ext>
                </a:extLst>
              </p14:cNvPr>
              <p14:cNvContentPartPr/>
              <p14:nvPr/>
            </p14:nvContentPartPr>
            <p14:xfrm>
              <a:off x="3030070" y="1004047"/>
              <a:ext cx="8964" cy="8964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5DF7839-106D-2599-4E07-7E5F4C297A8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81870" y="555847"/>
                <a:ext cx="896400" cy="89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80A6577-A85C-A2EC-E37D-B75181EC52C4}"/>
                  </a:ext>
                </a:extLst>
              </p14:cNvPr>
              <p14:cNvContentPartPr/>
              <p14:nvPr/>
            </p14:nvContentPartPr>
            <p14:xfrm>
              <a:off x="2402541" y="717176"/>
              <a:ext cx="8964" cy="8964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80A6577-A85C-A2EC-E37D-B75181EC52C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54341" y="268976"/>
                <a:ext cx="896400" cy="896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17493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557E6-0E8C-CA28-DF20-80C670B09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EADBB2"/>
                </a:solidFill>
                <a:latin typeface="Aharoni"/>
                <a:cs typeface="Calibri Light"/>
              </a:rPr>
              <a:t>This is a Linux Desktop</a:t>
            </a:r>
            <a:endParaRPr lang="en-US" b="1">
              <a:solidFill>
                <a:srgbClr val="EADBB2"/>
              </a:solidFill>
              <a:latin typeface="Aharoni"/>
              <a:cs typeface="Times New Roman"/>
            </a:endParaRPr>
          </a:p>
        </p:txBody>
      </p:sp>
      <p:pic>
        <p:nvPicPr>
          <p:cNvPr id="7" name="Picture 7" descr="Text&#10;&#10;Description automatically generated">
            <a:extLst>
              <a:ext uri="{FF2B5EF4-FFF2-40B4-BE49-F238E27FC236}">
                <a16:creationId xmlns:a16="http://schemas.microsoft.com/office/drawing/2014/main" id="{C35B3D5F-BD45-31BF-C4B1-5066D95FE3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9901" y="2226343"/>
            <a:ext cx="6172200" cy="342799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4FEE7D5-923E-42CC-2B8B-E74E1A58857C}"/>
              </a:ext>
            </a:extLst>
          </p:cNvPr>
          <p:cNvSpPr txBox="1"/>
          <p:nvPr/>
        </p:nvSpPr>
        <p:spPr>
          <a:xfrm>
            <a:off x="5654842" y="5654841"/>
            <a:ext cx="365559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EADBB2"/>
                </a:solidFill>
                <a:latin typeface="Times New Roman"/>
                <a:cs typeface="Calibri"/>
              </a:rPr>
              <a:t>Image courtesy of my</a:t>
            </a:r>
            <a:r>
              <a:rPr lang="en-US">
                <a:solidFill>
                  <a:srgbClr val="EADBB2"/>
                </a:solidFill>
                <a:latin typeface="Times New Roman"/>
                <a:ea typeface="+mn-lt"/>
                <a:cs typeface="+mn-lt"/>
              </a:rPr>
              <a:t> screenshot tool</a:t>
            </a:r>
            <a:endParaRPr lang="en-US">
              <a:solidFill>
                <a:srgbClr val="EADBB2"/>
              </a:solidFill>
              <a:latin typeface="Times New Roman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70817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557E6-0E8C-CA28-DF20-80C670B09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EADBB2"/>
                </a:solidFill>
                <a:latin typeface="Aharoni"/>
                <a:cs typeface="Calibri Light"/>
              </a:rPr>
              <a:t>This is a Linux Desktop</a:t>
            </a:r>
            <a:endParaRPr lang="en-US" b="1">
              <a:solidFill>
                <a:srgbClr val="EADBB2"/>
              </a:solidFill>
              <a:latin typeface="Aharoni"/>
              <a:cs typeface="Times New Rom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C72D24-813C-7749-3643-B7CE0943132F}"/>
              </a:ext>
            </a:extLst>
          </p:cNvPr>
          <p:cNvSpPr txBox="1"/>
          <p:nvPr/>
        </p:nvSpPr>
        <p:spPr>
          <a:xfrm>
            <a:off x="5233737" y="5654841"/>
            <a:ext cx="4648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EADBB2"/>
                </a:solidFill>
                <a:latin typeface="Times New Roman"/>
                <a:cs typeface="Calibri"/>
              </a:rPr>
              <a:t>Image courtesy of www.thedailyrag.co.uk</a:t>
            </a:r>
          </a:p>
        </p:txBody>
      </p:sp>
      <p:pic>
        <p:nvPicPr>
          <p:cNvPr id="8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D6EEDA6-1626-9DCF-E4F8-6BE6371423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10197" y="2226677"/>
            <a:ext cx="6171607" cy="342891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75089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557E6-0E8C-CA28-DF20-80C670B09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EADBB2"/>
                </a:solidFill>
                <a:latin typeface="Aharoni"/>
                <a:cs typeface="Calibri Light"/>
              </a:rPr>
              <a:t>This is a Linux Desktop</a:t>
            </a:r>
            <a:endParaRPr lang="en-US" b="1">
              <a:solidFill>
                <a:srgbClr val="EADBB2"/>
              </a:solidFill>
              <a:latin typeface="Aharoni"/>
              <a:cs typeface="Times New Roman"/>
            </a:endParaRPr>
          </a:p>
        </p:txBody>
      </p:sp>
      <p:pic>
        <p:nvPicPr>
          <p:cNvPr id="3" name="Picture 3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BA47050F-461B-D218-BF34-11A6288580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9900" y="2224372"/>
            <a:ext cx="6161616" cy="342688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8FE12EB-DFB7-B94F-A866-9071B7F2A99A}"/>
              </a:ext>
            </a:extLst>
          </p:cNvPr>
          <p:cNvSpPr txBox="1"/>
          <p:nvPr/>
        </p:nvSpPr>
        <p:spPr>
          <a:xfrm>
            <a:off x="6015789" y="5654841"/>
            <a:ext cx="4648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EADBB2"/>
                </a:solidFill>
                <a:latin typeface="Times New Roman"/>
                <a:cs typeface="Calibri"/>
              </a:rPr>
              <a:t>Image courtesy of blog.zorin.com</a:t>
            </a:r>
          </a:p>
        </p:txBody>
      </p:sp>
    </p:spTree>
    <p:extLst>
      <p:ext uri="{BB962C8B-B14F-4D97-AF65-F5344CB8AC3E}">
        <p14:creationId xmlns:p14="http://schemas.microsoft.com/office/powerpoint/2010/main" val="2513791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7BCE3A58-AE93-5213-3F1B-DB595B49BB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334" r="-1" b="-1"/>
          <a:stretch/>
        </p:blipFill>
        <p:spPr>
          <a:xfrm>
            <a:off x="321733" y="321733"/>
            <a:ext cx="11548534" cy="621453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4F3A3813-099D-B42B-3731-E1EF6993A822}"/>
              </a:ext>
            </a:extLst>
          </p:cNvPr>
          <p:cNvSpPr txBox="1">
            <a:spLocks/>
          </p:cNvSpPr>
          <p:nvPr/>
        </p:nvSpPr>
        <p:spPr>
          <a:xfrm>
            <a:off x="5835732" y="5323073"/>
            <a:ext cx="10515600" cy="1325563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>
                <a:solidFill>
                  <a:srgbClr val="EADBB2"/>
                </a:solidFill>
                <a:latin typeface="Aharoni"/>
                <a:cs typeface="Calibri Light"/>
              </a:rPr>
              <a:t>This is Zorin OS.</a:t>
            </a:r>
            <a:endParaRPr lang="en-US" b="1">
              <a:solidFill>
                <a:srgbClr val="EADBB2"/>
              </a:solidFill>
              <a:latin typeface="Aharoni"/>
              <a:cs typeface="Times New Rom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CB8917-B415-BA23-A684-0E9B5512F67A}"/>
              </a:ext>
            </a:extLst>
          </p:cNvPr>
          <p:cNvSpPr txBox="1"/>
          <p:nvPr/>
        </p:nvSpPr>
        <p:spPr>
          <a:xfrm>
            <a:off x="8732920" y="6487025"/>
            <a:ext cx="339491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EADBB2"/>
                </a:solidFill>
                <a:latin typeface="Times New Roman"/>
                <a:cs typeface="Calibri"/>
              </a:rPr>
              <a:t>Image courtesy of</a:t>
            </a:r>
            <a:r>
              <a:rPr lang="en-US">
                <a:solidFill>
                  <a:srgbClr val="EADBB2"/>
                </a:solidFill>
                <a:latin typeface="Times New Roman"/>
                <a:ea typeface="+mn-lt"/>
                <a:cs typeface="+mn-lt"/>
              </a:rPr>
              <a:t> blog.zorin.com</a:t>
            </a:r>
            <a:endParaRPr lang="en-US">
              <a:solidFill>
                <a:srgbClr val="EADBB2"/>
              </a:solidFill>
              <a:latin typeface="Times New Roman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485540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71F8B-B36D-1D51-65DF-D2F226D53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EADBB2"/>
                </a:solidFill>
                <a:latin typeface="Aharoni"/>
                <a:cs typeface="Calibri Light"/>
              </a:rPr>
              <a:t>Why Zorin OS?</a:t>
            </a:r>
            <a:endParaRPr lang="en-US">
              <a:solidFill>
                <a:srgbClr val="EADBB2"/>
              </a:solidFill>
              <a:latin typeface="Aharoni"/>
              <a:cs typeface="Aharoni"/>
            </a:endParaRPr>
          </a:p>
        </p:txBody>
      </p:sp>
      <p:pic>
        <p:nvPicPr>
          <p:cNvPr id="5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ABC3F87A-CBD2-AFA7-B914-48F144EDBA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8716" y="2812665"/>
            <a:ext cx="5249779" cy="206485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7" descr="A picture containing text, electronics, computer, display&#10;&#10;Description automatically generated">
            <a:extLst>
              <a:ext uri="{FF2B5EF4-FFF2-40B4-BE49-F238E27FC236}">
                <a16:creationId xmlns:a16="http://schemas.microsoft.com/office/drawing/2014/main" id="{52C5DC9C-06D3-1CDE-7D1B-84763BB03C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268" y="2812025"/>
            <a:ext cx="5249778" cy="204608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56FF063-BB9B-6407-CD2F-5E0F47B45673}"/>
              </a:ext>
            </a:extLst>
          </p:cNvPr>
          <p:cNvSpPr txBox="1"/>
          <p:nvPr/>
        </p:nvSpPr>
        <p:spPr>
          <a:xfrm>
            <a:off x="8532395" y="4872789"/>
            <a:ext cx="326857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EADBB2"/>
                </a:solidFill>
                <a:latin typeface="Times New Roman"/>
                <a:cs typeface="Calibri"/>
              </a:rPr>
              <a:t>Images courtesy of zorin.com/</a:t>
            </a:r>
            <a:r>
              <a:rPr lang="en-US" err="1">
                <a:solidFill>
                  <a:srgbClr val="EADBB2"/>
                </a:solidFill>
                <a:latin typeface="Times New Roman"/>
                <a:cs typeface="Calibri"/>
              </a:rPr>
              <a:t>os</a:t>
            </a:r>
            <a:endParaRPr lang="en-US">
              <a:solidFill>
                <a:srgbClr val="EADBB2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42561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14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7534AB-D758-A40A-C84F-6549C1F9B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en-US" sz="5200">
                <a:solidFill>
                  <a:srgbClr val="EADBB2"/>
                </a:solidFill>
                <a:latin typeface="Aharoni"/>
                <a:cs typeface="Calibri Light"/>
              </a:rPr>
              <a:t>Let's Do a Demonstration</a:t>
            </a:r>
          </a:p>
        </p:txBody>
      </p:sp>
      <p:graphicFrame>
        <p:nvGraphicFramePr>
          <p:cNvPr id="10" name="Diagram 10">
            <a:extLst>
              <a:ext uri="{FF2B5EF4-FFF2-40B4-BE49-F238E27FC236}">
                <a16:creationId xmlns:a16="http://schemas.microsoft.com/office/drawing/2014/main" id="{D3FA69D7-F893-5DBE-1880-C3578D9917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3336174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38725C13-4949-DA92-8096-BA8E31E8FCAA}"/>
                  </a:ext>
                </a:extLst>
              </p14:cNvPr>
              <p14:cNvContentPartPr/>
              <p14:nvPr/>
            </p14:nvContentPartPr>
            <p14:xfrm>
              <a:off x="7450666" y="940740"/>
              <a:ext cx="9407" cy="9407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38725C13-4949-DA92-8096-BA8E31E8FCA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980316" y="470390"/>
                <a:ext cx="940700" cy="9407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7FBF0FD2-751A-3D75-B7F1-B914B5342E80}"/>
                  </a:ext>
                </a:extLst>
              </p14:cNvPr>
              <p14:cNvContentPartPr/>
              <p14:nvPr/>
            </p14:nvContentPartPr>
            <p14:xfrm>
              <a:off x="7450666" y="940740"/>
              <a:ext cx="9407" cy="9407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7FBF0FD2-751A-3D75-B7F1-B914B5342E8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980316" y="470390"/>
                <a:ext cx="940700" cy="9407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048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10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Installing Linux</vt:lpstr>
      <vt:lpstr>What is Linux?</vt:lpstr>
      <vt:lpstr>What is a Linux Distribution?</vt:lpstr>
      <vt:lpstr>This is a Linux Desktop</vt:lpstr>
      <vt:lpstr>This is a Linux Desktop</vt:lpstr>
      <vt:lpstr>This is a Linux Desktop</vt:lpstr>
      <vt:lpstr>PowerPoint Presentation</vt:lpstr>
      <vt:lpstr>Why Zorin OS?</vt:lpstr>
      <vt:lpstr>Let's Do a Demonstration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2</cp:revision>
  <dcterms:created xsi:type="dcterms:W3CDTF">2023-03-01T02:31:47Z</dcterms:created>
  <dcterms:modified xsi:type="dcterms:W3CDTF">2023-03-28T18:02:53Z</dcterms:modified>
</cp:coreProperties>
</file>