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2"/>
  </p:notesMasterIdLst>
  <p:sldIdLst>
    <p:sldId id="259" r:id="rId2"/>
    <p:sldId id="261" r:id="rId3"/>
    <p:sldId id="260" r:id="rId4"/>
    <p:sldId id="266" r:id="rId5"/>
    <p:sldId id="267" r:id="rId6"/>
    <p:sldId id="26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-20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3C2CC-6A8A-46F3-853C-C613A6D4009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B8DB8-168C-46C9-9B28-D3090C681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GUI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Void (action)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Backend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structs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Computational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B8DB8-168C-46C9-9B28-D3090C6813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38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Line-by-line walkthrough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B8DB8-168C-46C9-9B28-D3090C6813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8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Unix Epoch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Seconds since beginning of 1970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Advent of “home computing”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B8DB8-168C-46C9-9B28-D3090C6813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2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Restaurant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Aidan Sharpe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FE33-A287-4A50-832E-CDDEDB05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a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4BE83-B5FA-4D85-8CDF-75CF453C9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20" y="1659039"/>
            <a:ext cx="7049111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0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300D-403D-4E94-9A96-2A3D3A37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B572-8722-4CA0-9873-C7CA723D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reservations</a:t>
            </a:r>
          </a:p>
          <a:p>
            <a:r>
              <a:rPr lang="en-US" dirty="0"/>
              <a:t>Walk-ins</a:t>
            </a:r>
          </a:p>
          <a:p>
            <a:r>
              <a:rPr lang="en-US" dirty="0"/>
              <a:t>Edit reservations</a:t>
            </a:r>
          </a:p>
          <a:p>
            <a:r>
              <a:rPr lang="en-US" dirty="0"/>
              <a:t>Add tables to the restaurant</a:t>
            </a:r>
          </a:p>
          <a:p>
            <a:r>
              <a:rPr lang="en-US" dirty="0"/>
              <a:t>View the reservation status of each table</a:t>
            </a:r>
          </a:p>
          <a:p>
            <a:r>
              <a:rPr lang="en-US" dirty="0"/>
              <a:t>Demo!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F6053-9A81-40BD-9B52-5A70C6B2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146" y="2076450"/>
            <a:ext cx="3266050" cy="308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1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EB8C-6706-4BEF-BD78-433B3E4E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GUI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283A98-A258-4887-8774-3CED10927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669" y="2148810"/>
            <a:ext cx="6958013" cy="164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C7E393-34CD-434A-B0D5-C1B18458A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3919538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D1074F-A5D9-40BD-90A4-EB9CA7B097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152525" y="4396688"/>
            <a:ext cx="3353091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7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19DD-5DB9-4387-A77C-EC1DB6B2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n-US" dirty="0"/>
              <a:t>Structuring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D252-2F77-4572-A851-947C0B32F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r>
              <a:rPr lang="en-US" dirty="0"/>
              <a:t>Frontend-Backend Model</a:t>
            </a:r>
          </a:p>
          <a:p>
            <a:pPr lvl="1"/>
            <a:r>
              <a:rPr lang="en-US" sz="2300"/>
              <a:t>Restaurant class vs. </a:t>
            </a:r>
            <a:r>
              <a:rPr lang="en-US" sz="2300" err="1"/>
              <a:t>cMain</a:t>
            </a:r>
            <a:r>
              <a:rPr lang="en-US" sz="2300"/>
              <a:t> class</a:t>
            </a:r>
          </a:p>
          <a:p>
            <a:pPr lvl="1"/>
            <a:r>
              <a:rPr lang="en-US" sz="2300"/>
              <a:t>Separating form and function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467BC8-FB9F-46F7-BE34-D4F67393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53" y="3429000"/>
            <a:ext cx="7385521" cy="32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7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A8DF-2A2C-4772-8B52-C935EE49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vs Backend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5DBC5-236E-4B80-B5AB-D1114A31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527" y="1978089"/>
            <a:ext cx="4169109" cy="4762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4404DA-0728-424D-A934-241B2B9C9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454" y="1978089"/>
            <a:ext cx="3284505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7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E2FF-5087-4921-88C4-0B880893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Reservations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AC4C5-315E-454D-8A27-5A75E83E1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8089" y="4379693"/>
            <a:ext cx="7712108" cy="18060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9AC9A-2EC1-451F-8D03-3640EF40A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659" y="1866900"/>
            <a:ext cx="8176969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7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FB6D-FF97-4562-BA00-37D35A86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D147-02A3-4710-A65A-E06359B37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reservations don’t overlap</a:t>
            </a:r>
          </a:p>
          <a:p>
            <a:r>
              <a:rPr lang="en-US" dirty="0"/>
              <a:t>Finding available tables</a:t>
            </a:r>
          </a:p>
          <a:p>
            <a:r>
              <a:rPr lang="en-US" dirty="0"/>
              <a:t>Displaying times to the user</a:t>
            </a:r>
          </a:p>
          <a:p>
            <a:r>
              <a:rPr lang="en-US" dirty="0"/>
              <a:t>Three primary time-based 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CF8BD4-4761-4A4A-B7F0-82EC7BDD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115" y="4626711"/>
            <a:ext cx="4397121" cy="1386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1552CC-D4E5-469E-972D-7340C627D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034" y="3750928"/>
            <a:ext cx="4770533" cy="365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24047A-EA62-4F48-92C0-2E4D27E84C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175"/>
          <a:stretch/>
        </p:blipFill>
        <p:spPr>
          <a:xfrm>
            <a:off x="6240727" y="2463699"/>
            <a:ext cx="2715004" cy="1053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1C84DA-7A09-4385-9D6C-BD8B4FBF4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207" y="2463699"/>
            <a:ext cx="2616444" cy="105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1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7491-B9F7-41CD-93FE-C18CC839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Unix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FE0A0-C7DC-4722-B241-730500DA6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97" y="3699588"/>
            <a:ext cx="5082980" cy="1585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77C98B-AFB8-4A34-9FBC-929A7C72C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777" y="1866900"/>
            <a:ext cx="5014395" cy="458001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7505CD-5592-4042-BCA1-13143F27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85" y="2029991"/>
            <a:ext cx="5182205" cy="2607517"/>
          </a:xfrm>
        </p:spPr>
        <p:txBody>
          <a:bodyPr>
            <a:normAutofit/>
          </a:bodyPr>
          <a:lstStyle/>
          <a:p>
            <a:r>
              <a:rPr lang="en-US" dirty="0"/>
              <a:t>What is Unix Epoch Time</a:t>
            </a:r>
          </a:p>
          <a:p>
            <a:r>
              <a:rPr lang="en-US" dirty="0"/>
              <a:t>Why is it useful</a:t>
            </a:r>
          </a:p>
        </p:txBody>
      </p:sp>
    </p:spTree>
    <p:extLst>
      <p:ext uri="{BB962C8B-B14F-4D97-AF65-F5344CB8AC3E}">
        <p14:creationId xmlns:p14="http://schemas.microsoft.com/office/powerpoint/2010/main" val="187926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20F7-DAF6-40B7-82C0-4DAE4ED7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24-hr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2A8601-6FBC-4F7B-B9B2-E7972167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59" y="1714288"/>
            <a:ext cx="9381033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57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{C57A89B4-7B78-4479-8C82-DDCB271B886D}tf12214701_win32</Template>
  <TotalTime>335</TotalTime>
  <Words>120</Words>
  <Application>Microsoft Office PowerPoint</Application>
  <PresentationFormat>Widescreen</PresentationFormat>
  <Paragraphs>41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Goudy Old Style</vt:lpstr>
      <vt:lpstr>Wingdings 2</vt:lpstr>
      <vt:lpstr>SlateVTI</vt:lpstr>
      <vt:lpstr>Restaurant Manager</vt:lpstr>
      <vt:lpstr>Key Features</vt:lpstr>
      <vt:lpstr>Making the GUI</vt:lpstr>
      <vt:lpstr>Structuring the Application</vt:lpstr>
      <vt:lpstr>Frontend vs Backend</vt:lpstr>
      <vt:lpstr>Making Reservations</vt:lpstr>
      <vt:lpstr>Timing</vt:lpstr>
      <vt:lpstr>Converting to Unix Time</vt:lpstr>
      <vt:lpstr>Formatting in 24-hr Time</vt:lpstr>
      <vt:lpstr>Formatting a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Manager</dc:title>
  <dc:creator>Aidan Sharpe</dc:creator>
  <cp:lastModifiedBy>Aidan Sharpe</cp:lastModifiedBy>
  <cp:revision>2</cp:revision>
  <dcterms:created xsi:type="dcterms:W3CDTF">2021-12-07T23:35:26Z</dcterms:created>
  <dcterms:modified xsi:type="dcterms:W3CDTF">2021-12-14T00:18:21Z</dcterms:modified>
</cp:coreProperties>
</file>