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6180C-C9D3-42E4-83AB-62E151BBE472}" v="53" dt="2021-09-09T01:31:07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pe, Aidan Michael" userId="8eb34193-e0f4-46d8-ad99-7a5283aa7e38" providerId="ADAL" clId="{F8B6180C-C9D3-42E4-83AB-62E151BBE472}"/>
    <pc:docChg chg="addSld delSld modSld">
      <pc:chgData name="Sharpe, Aidan Michael" userId="8eb34193-e0f4-46d8-ad99-7a5283aa7e38" providerId="ADAL" clId="{F8B6180C-C9D3-42E4-83AB-62E151BBE472}" dt="2021-09-09T01:38:16.153" v="56" actId="47"/>
      <pc:docMkLst>
        <pc:docMk/>
      </pc:docMkLst>
      <pc:sldChg chg="modSp">
        <pc:chgData name="Sharpe, Aidan Michael" userId="8eb34193-e0f4-46d8-ad99-7a5283aa7e38" providerId="ADAL" clId="{F8B6180C-C9D3-42E4-83AB-62E151BBE472}" dt="2021-09-08T19:36:21.940" v="37" actId="20577"/>
        <pc:sldMkLst>
          <pc:docMk/>
          <pc:sldMk cId="2033322719" sldId="256"/>
        </pc:sldMkLst>
        <pc:graphicFrameChg chg="mod">
          <ac:chgData name="Sharpe, Aidan Michael" userId="8eb34193-e0f4-46d8-ad99-7a5283aa7e38" providerId="ADAL" clId="{F8B6180C-C9D3-42E4-83AB-62E151BBE472}" dt="2021-09-08T19:36:21.940" v="37" actId="20577"/>
          <ac:graphicFrameMkLst>
            <pc:docMk/>
            <pc:sldMk cId="2033322719" sldId="256"/>
            <ac:graphicFrameMk id="4" creationId="{CAAD60F2-80C2-4703-A74D-4962B30CF931}"/>
          </ac:graphicFrameMkLst>
        </pc:graphicFrameChg>
      </pc:sldChg>
      <pc:sldChg chg="addSp delSp modSp new del mod">
        <pc:chgData name="Sharpe, Aidan Michael" userId="8eb34193-e0f4-46d8-ad99-7a5283aa7e38" providerId="ADAL" clId="{F8B6180C-C9D3-42E4-83AB-62E151BBE472}" dt="2021-09-09T01:38:16.153" v="56" actId="47"/>
        <pc:sldMkLst>
          <pc:docMk/>
          <pc:sldMk cId="2544700181" sldId="259"/>
        </pc:sldMkLst>
        <pc:spChg chg="del">
          <ac:chgData name="Sharpe, Aidan Michael" userId="8eb34193-e0f4-46d8-ad99-7a5283aa7e38" providerId="ADAL" clId="{F8B6180C-C9D3-42E4-83AB-62E151BBE472}" dt="2021-09-09T01:29:45.397" v="39" actId="1032"/>
          <ac:spMkLst>
            <pc:docMk/>
            <pc:sldMk cId="2544700181" sldId="259"/>
            <ac:spMk id="3" creationId="{9007867B-6B4B-4331-A501-AB82171E792F}"/>
          </ac:spMkLst>
        </pc:spChg>
        <pc:graphicFrameChg chg="add mod modGraphic">
          <ac:chgData name="Sharpe, Aidan Michael" userId="8eb34193-e0f4-46d8-ad99-7a5283aa7e38" providerId="ADAL" clId="{F8B6180C-C9D3-42E4-83AB-62E151BBE472}" dt="2021-09-09T01:31:07.441" v="55" actId="20577"/>
          <ac:graphicFrameMkLst>
            <pc:docMk/>
            <pc:sldMk cId="2544700181" sldId="259"/>
            <ac:graphicFrameMk id="4" creationId="{9527491F-1314-49E5-9EA9-C0029DF3186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tudentsrowan-my.sharepoint.com/personal/sharpe23_rowan_edu/Documents/ClinicExcelAssignment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Solvent Concentration Over</a:t>
            </a:r>
            <a:r>
              <a:rPr lang="en-US" baseline="0"/>
              <a:t>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Solvent Concentration (wt %)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1"/>
            <c:trendlineLbl>
              <c:layout>
                <c:manualLayout>
                  <c:x val="0.37828628634859379"/>
                  <c:y val="-5.9336541265675127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/>
                      <a:t>y = 55.424e</a:t>
                    </a:r>
                    <a:r>
                      <a:rPr lang="en-US" baseline="30000"/>
                      <a:t>-0.18t</a:t>
                    </a:r>
                    <a:endParaRPr lang="en-US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55.5</c:v>
                </c:pt>
                <c:pt idx="1">
                  <c:v>38.700000000000003</c:v>
                </c:pt>
                <c:pt idx="2">
                  <c:v>27</c:v>
                </c:pt>
                <c:pt idx="3">
                  <c:v>18.8</c:v>
                </c:pt>
                <c:pt idx="4">
                  <c:v>13.1</c:v>
                </c:pt>
                <c:pt idx="5">
                  <c:v>9.1</c:v>
                </c:pt>
                <c:pt idx="6">
                  <c:v>6.4</c:v>
                </c:pt>
                <c:pt idx="7">
                  <c:v>4.4000000000000004</c:v>
                </c:pt>
                <c:pt idx="8">
                  <c:v>3.1</c:v>
                </c:pt>
                <c:pt idx="9">
                  <c:v>2.2000000000000002</c:v>
                </c:pt>
                <c:pt idx="10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E-4F57-9C8B-638B77D86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993200"/>
        <c:axId val="308010672"/>
      </c:scatterChart>
      <c:valAx>
        <c:axId val="307993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>
            <c:manualLayout>
              <c:xMode val="edge"/>
              <c:yMode val="edge"/>
              <c:x val="0.31257712704439949"/>
              <c:y val="0.879477486136274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010672"/>
        <c:crosses val="autoZero"/>
        <c:crossBetween val="midCat"/>
      </c:valAx>
      <c:valAx>
        <c:axId val="30801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Solvent</a:t>
                </a:r>
                <a:r>
                  <a:rPr lang="en-US" baseline="0"/>
                  <a:t> Concentration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993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ECEAAA-5FF8-4DB5-8399-0D76E78A49C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E3B273-E460-419A-A7FD-9DE15585B0ED}">
      <dgm:prSet phldrT="[Text]"/>
      <dgm:spPr/>
      <dgm:t>
        <a:bodyPr/>
        <a:lstStyle/>
        <a:p>
          <a:r>
            <a:rPr lang="en-US" dirty="0"/>
            <a:t>SmartArt</a:t>
          </a:r>
        </a:p>
      </dgm:t>
    </dgm:pt>
    <dgm:pt modelId="{1C5FB41A-1FAD-416E-9FE8-989864E76162}" type="parTrans" cxnId="{5D07FAFD-700D-4B71-B898-1CEF3FAF6C4B}">
      <dgm:prSet/>
      <dgm:spPr/>
      <dgm:t>
        <a:bodyPr/>
        <a:lstStyle/>
        <a:p>
          <a:endParaRPr lang="en-US"/>
        </a:p>
      </dgm:t>
    </dgm:pt>
    <dgm:pt modelId="{5585E3DA-22D3-4046-A91F-AF39804B6D52}" type="sibTrans" cxnId="{5D07FAFD-700D-4B71-B898-1CEF3FAF6C4B}">
      <dgm:prSet/>
      <dgm:spPr/>
      <dgm:t>
        <a:bodyPr/>
        <a:lstStyle/>
        <a:p>
          <a:endParaRPr lang="en-US"/>
        </a:p>
      </dgm:t>
    </dgm:pt>
    <dgm:pt modelId="{4E845970-16BF-491F-8532-13A760DDB1A7}">
      <dgm:prSet phldrT="[Text]"/>
      <dgm:spPr/>
      <dgm:t>
        <a:bodyPr/>
        <a:lstStyle/>
        <a:p>
          <a:endParaRPr lang="en-US" dirty="0"/>
        </a:p>
      </dgm:t>
    </dgm:pt>
    <dgm:pt modelId="{0BEAB50A-FE7C-4F03-B675-01CB381DDBFD}" type="parTrans" cxnId="{01F7D534-4B64-4E9D-8FD5-9883BCA18E2F}">
      <dgm:prSet/>
      <dgm:spPr/>
      <dgm:t>
        <a:bodyPr/>
        <a:lstStyle/>
        <a:p>
          <a:endParaRPr lang="en-US"/>
        </a:p>
      </dgm:t>
    </dgm:pt>
    <dgm:pt modelId="{DD5E3123-1DA1-4185-BC88-DA86C79011E5}" type="sibTrans" cxnId="{01F7D534-4B64-4E9D-8FD5-9883BCA18E2F}">
      <dgm:prSet/>
      <dgm:spPr/>
      <dgm:t>
        <a:bodyPr/>
        <a:lstStyle/>
        <a:p>
          <a:endParaRPr lang="en-US"/>
        </a:p>
      </dgm:t>
    </dgm:pt>
    <dgm:pt modelId="{652B506B-0D4F-46C4-B789-492A3C16E133}">
      <dgm:prSet phldrT="[Text]"/>
      <dgm:spPr/>
      <dgm:t>
        <a:bodyPr/>
        <a:lstStyle/>
        <a:p>
          <a:r>
            <a:rPr lang="en-US" dirty="0"/>
            <a:t>Table</a:t>
          </a:r>
        </a:p>
      </dgm:t>
    </dgm:pt>
    <dgm:pt modelId="{035D9C1F-E2A9-4046-B1F6-CFBEEE67095A}" type="parTrans" cxnId="{C7ACC25D-5587-45E7-93CB-DDD9B8332A00}">
      <dgm:prSet/>
      <dgm:spPr/>
      <dgm:t>
        <a:bodyPr/>
        <a:lstStyle/>
        <a:p>
          <a:endParaRPr lang="en-US"/>
        </a:p>
      </dgm:t>
    </dgm:pt>
    <dgm:pt modelId="{17C01628-B5A1-4D33-8630-CD8E2B7F6343}" type="sibTrans" cxnId="{C7ACC25D-5587-45E7-93CB-DDD9B8332A00}">
      <dgm:prSet/>
      <dgm:spPr/>
      <dgm:t>
        <a:bodyPr/>
        <a:lstStyle/>
        <a:p>
          <a:endParaRPr lang="en-US"/>
        </a:p>
      </dgm:t>
    </dgm:pt>
    <dgm:pt modelId="{E12A8A2D-2BED-44F0-90B3-C70083B8F3B8}">
      <dgm:prSet phldrT="[Text]"/>
      <dgm:spPr/>
      <dgm:t>
        <a:bodyPr/>
        <a:lstStyle/>
        <a:p>
          <a:endParaRPr lang="en-US" dirty="0"/>
        </a:p>
      </dgm:t>
    </dgm:pt>
    <dgm:pt modelId="{CA6F4822-9CAB-462E-B195-D3BD79D45B31}" type="parTrans" cxnId="{DF01DA3E-B116-4F53-A7C1-7DAE53B4AE13}">
      <dgm:prSet/>
      <dgm:spPr/>
      <dgm:t>
        <a:bodyPr/>
        <a:lstStyle/>
        <a:p>
          <a:endParaRPr lang="en-US"/>
        </a:p>
      </dgm:t>
    </dgm:pt>
    <dgm:pt modelId="{3AF66F62-6FDB-4CF8-8C74-0B84DEDC8BDA}" type="sibTrans" cxnId="{DF01DA3E-B116-4F53-A7C1-7DAE53B4AE13}">
      <dgm:prSet/>
      <dgm:spPr/>
      <dgm:t>
        <a:bodyPr/>
        <a:lstStyle/>
        <a:p>
          <a:endParaRPr lang="en-US"/>
        </a:p>
      </dgm:t>
    </dgm:pt>
    <dgm:pt modelId="{ED4B1B75-7BFE-4B0B-ADDC-7A436ACEA090}">
      <dgm:prSet phldrT="[Text]"/>
      <dgm:spPr/>
      <dgm:t>
        <a:bodyPr/>
        <a:lstStyle/>
        <a:p>
          <a:r>
            <a:rPr lang="en-US" dirty="0"/>
            <a:t>Chart</a:t>
          </a:r>
        </a:p>
      </dgm:t>
    </dgm:pt>
    <dgm:pt modelId="{DA11443D-6CBE-4A48-88D2-6A7DCAA214C2}" type="parTrans" cxnId="{D3DFFE0E-5536-4BD7-A88A-2772458C3C68}">
      <dgm:prSet/>
      <dgm:spPr/>
      <dgm:t>
        <a:bodyPr/>
        <a:lstStyle/>
        <a:p>
          <a:endParaRPr lang="en-US"/>
        </a:p>
      </dgm:t>
    </dgm:pt>
    <dgm:pt modelId="{749ECBF6-BD7E-429C-9801-6043DA77A425}" type="sibTrans" cxnId="{D3DFFE0E-5536-4BD7-A88A-2772458C3C68}">
      <dgm:prSet/>
      <dgm:spPr/>
      <dgm:t>
        <a:bodyPr/>
        <a:lstStyle/>
        <a:p>
          <a:endParaRPr lang="en-US"/>
        </a:p>
      </dgm:t>
    </dgm:pt>
    <dgm:pt modelId="{4B58D442-E62E-4083-8DFE-B8DD16EE300F}">
      <dgm:prSet phldrT="[Text]"/>
      <dgm:spPr/>
      <dgm:t>
        <a:bodyPr/>
        <a:lstStyle/>
        <a:p>
          <a:endParaRPr lang="en-US" dirty="0"/>
        </a:p>
      </dgm:t>
    </dgm:pt>
    <dgm:pt modelId="{718F93B2-C679-4BC8-9D06-E8D23B190579}" type="parTrans" cxnId="{50D0F349-F021-406F-A668-E6B909D86616}">
      <dgm:prSet/>
      <dgm:spPr/>
      <dgm:t>
        <a:bodyPr/>
        <a:lstStyle/>
        <a:p>
          <a:endParaRPr lang="en-US"/>
        </a:p>
      </dgm:t>
    </dgm:pt>
    <dgm:pt modelId="{4F263664-80CB-4BF2-8F9F-C1208515B1C7}" type="sibTrans" cxnId="{50D0F349-F021-406F-A668-E6B909D86616}">
      <dgm:prSet/>
      <dgm:spPr/>
      <dgm:t>
        <a:bodyPr/>
        <a:lstStyle/>
        <a:p>
          <a:endParaRPr lang="en-US"/>
        </a:p>
      </dgm:t>
    </dgm:pt>
    <dgm:pt modelId="{E6BA6E87-09F9-4F1B-B992-234541A74488}" type="pres">
      <dgm:prSet presAssocID="{EBECEAAA-5FF8-4DB5-8399-0D76E78A49C3}" presName="Name0" presStyleCnt="0">
        <dgm:presLayoutVars>
          <dgm:chMax/>
          <dgm:chPref/>
          <dgm:dir/>
          <dgm:animLvl val="lvl"/>
        </dgm:presLayoutVars>
      </dgm:prSet>
      <dgm:spPr/>
    </dgm:pt>
    <dgm:pt modelId="{0CEB0B05-AB18-4FFE-9876-90F8E6C2AFBB}" type="pres">
      <dgm:prSet presAssocID="{50E3B273-E460-419A-A7FD-9DE15585B0ED}" presName="composite" presStyleCnt="0"/>
      <dgm:spPr/>
    </dgm:pt>
    <dgm:pt modelId="{1A453097-9DF5-4461-9B0D-ECF73020CEEB}" type="pres">
      <dgm:prSet presAssocID="{50E3B273-E460-419A-A7FD-9DE15585B0E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71D123E-EEF1-46D7-96E2-8FB3F3B76D95}" type="pres">
      <dgm:prSet presAssocID="{50E3B273-E460-419A-A7FD-9DE15585B0E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4339A48-A8AE-4842-B861-84731316F403}" type="pres">
      <dgm:prSet presAssocID="{50E3B273-E460-419A-A7FD-9DE15585B0ED}" presName="BalanceSpacing" presStyleCnt="0"/>
      <dgm:spPr/>
    </dgm:pt>
    <dgm:pt modelId="{ED54A50F-CC25-489B-8C10-00968831E668}" type="pres">
      <dgm:prSet presAssocID="{50E3B273-E460-419A-A7FD-9DE15585B0ED}" presName="BalanceSpacing1" presStyleCnt="0"/>
      <dgm:spPr/>
    </dgm:pt>
    <dgm:pt modelId="{07912EF2-8646-491C-8E1C-F788D99EAB97}" type="pres">
      <dgm:prSet presAssocID="{5585E3DA-22D3-4046-A91F-AF39804B6D52}" presName="Accent1Text" presStyleLbl="node1" presStyleIdx="1" presStyleCnt="6"/>
      <dgm:spPr/>
    </dgm:pt>
    <dgm:pt modelId="{F841E48F-81FB-4581-A4EF-BAC717C78B48}" type="pres">
      <dgm:prSet presAssocID="{5585E3DA-22D3-4046-A91F-AF39804B6D52}" presName="spaceBetweenRectangles" presStyleCnt="0"/>
      <dgm:spPr/>
    </dgm:pt>
    <dgm:pt modelId="{FA86E040-0472-4BA9-B952-58CA4798A45C}" type="pres">
      <dgm:prSet presAssocID="{652B506B-0D4F-46C4-B789-492A3C16E133}" presName="composite" presStyleCnt="0"/>
      <dgm:spPr/>
    </dgm:pt>
    <dgm:pt modelId="{B56F5EF5-45A1-4070-99EE-A23E4FB9D482}" type="pres">
      <dgm:prSet presAssocID="{652B506B-0D4F-46C4-B789-492A3C16E13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42980792-DC1B-45E7-91E9-4B51AF4F7505}" type="pres">
      <dgm:prSet presAssocID="{652B506B-0D4F-46C4-B789-492A3C16E13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FEEBF78-47A4-462B-9B95-8F179FF7C5BA}" type="pres">
      <dgm:prSet presAssocID="{652B506B-0D4F-46C4-B789-492A3C16E133}" presName="BalanceSpacing" presStyleCnt="0"/>
      <dgm:spPr/>
    </dgm:pt>
    <dgm:pt modelId="{A88A11B8-6CFF-460D-B3A7-9A95BC92DE9F}" type="pres">
      <dgm:prSet presAssocID="{652B506B-0D4F-46C4-B789-492A3C16E133}" presName="BalanceSpacing1" presStyleCnt="0"/>
      <dgm:spPr/>
    </dgm:pt>
    <dgm:pt modelId="{F0AA050E-FBB3-4B77-85D2-20F1DC867098}" type="pres">
      <dgm:prSet presAssocID="{17C01628-B5A1-4D33-8630-CD8E2B7F6343}" presName="Accent1Text" presStyleLbl="node1" presStyleIdx="3" presStyleCnt="6"/>
      <dgm:spPr/>
    </dgm:pt>
    <dgm:pt modelId="{E722A4FD-8F66-4DB1-8043-4158F6E90282}" type="pres">
      <dgm:prSet presAssocID="{17C01628-B5A1-4D33-8630-CD8E2B7F6343}" presName="spaceBetweenRectangles" presStyleCnt="0"/>
      <dgm:spPr/>
    </dgm:pt>
    <dgm:pt modelId="{B88D2B8A-2A15-4666-9BCE-AAF62324ADFE}" type="pres">
      <dgm:prSet presAssocID="{ED4B1B75-7BFE-4B0B-ADDC-7A436ACEA090}" presName="composite" presStyleCnt="0"/>
      <dgm:spPr/>
    </dgm:pt>
    <dgm:pt modelId="{E3FFBB8E-23CE-47C5-A983-1A6BCC829D42}" type="pres">
      <dgm:prSet presAssocID="{ED4B1B75-7BFE-4B0B-ADDC-7A436ACEA09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88077B8-8BB7-4226-BD41-5EEFFFBBD679}" type="pres">
      <dgm:prSet presAssocID="{ED4B1B75-7BFE-4B0B-ADDC-7A436ACEA09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D46A04E-D5CC-471D-85B5-4305E98D84E4}" type="pres">
      <dgm:prSet presAssocID="{ED4B1B75-7BFE-4B0B-ADDC-7A436ACEA090}" presName="BalanceSpacing" presStyleCnt="0"/>
      <dgm:spPr/>
    </dgm:pt>
    <dgm:pt modelId="{BA26F659-25ED-4DBB-A9CE-E0B5BA074ABC}" type="pres">
      <dgm:prSet presAssocID="{ED4B1B75-7BFE-4B0B-ADDC-7A436ACEA090}" presName="BalanceSpacing1" presStyleCnt="0"/>
      <dgm:spPr/>
    </dgm:pt>
    <dgm:pt modelId="{361C731C-693A-4878-A371-F780DA18855C}" type="pres">
      <dgm:prSet presAssocID="{749ECBF6-BD7E-429C-9801-6043DA77A425}" presName="Accent1Text" presStyleLbl="node1" presStyleIdx="5" presStyleCnt="6"/>
      <dgm:spPr/>
    </dgm:pt>
  </dgm:ptLst>
  <dgm:cxnLst>
    <dgm:cxn modelId="{CF262502-F602-4FE2-B5BB-6055F90545A8}" type="presOf" srcId="{E12A8A2D-2BED-44F0-90B3-C70083B8F3B8}" destId="{42980792-DC1B-45E7-91E9-4B51AF4F7505}" srcOrd="0" destOrd="0" presId="urn:microsoft.com/office/officeart/2008/layout/AlternatingHexagons"/>
    <dgm:cxn modelId="{6330410D-1925-4333-944A-5023072842B2}" type="presOf" srcId="{749ECBF6-BD7E-429C-9801-6043DA77A425}" destId="{361C731C-693A-4878-A371-F780DA18855C}" srcOrd="0" destOrd="0" presId="urn:microsoft.com/office/officeart/2008/layout/AlternatingHexagons"/>
    <dgm:cxn modelId="{D3DFFE0E-5536-4BD7-A88A-2772458C3C68}" srcId="{EBECEAAA-5FF8-4DB5-8399-0D76E78A49C3}" destId="{ED4B1B75-7BFE-4B0B-ADDC-7A436ACEA090}" srcOrd="2" destOrd="0" parTransId="{DA11443D-6CBE-4A48-88D2-6A7DCAA214C2}" sibTransId="{749ECBF6-BD7E-429C-9801-6043DA77A425}"/>
    <dgm:cxn modelId="{C415AA2D-C057-4A5B-A973-D847397A30D6}" type="presOf" srcId="{ED4B1B75-7BFE-4B0B-ADDC-7A436ACEA090}" destId="{E3FFBB8E-23CE-47C5-A983-1A6BCC829D42}" srcOrd="0" destOrd="0" presId="urn:microsoft.com/office/officeart/2008/layout/AlternatingHexagons"/>
    <dgm:cxn modelId="{01F7D534-4B64-4E9D-8FD5-9883BCA18E2F}" srcId="{50E3B273-E460-419A-A7FD-9DE15585B0ED}" destId="{4E845970-16BF-491F-8532-13A760DDB1A7}" srcOrd="0" destOrd="0" parTransId="{0BEAB50A-FE7C-4F03-B675-01CB381DDBFD}" sibTransId="{DD5E3123-1DA1-4185-BC88-DA86C79011E5}"/>
    <dgm:cxn modelId="{DF01DA3E-B116-4F53-A7C1-7DAE53B4AE13}" srcId="{652B506B-0D4F-46C4-B789-492A3C16E133}" destId="{E12A8A2D-2BED-44F0-90B3-C70083B8F3B8}" srcOrd="0" destOrd="0" parTransId="{CA6F4822-9CAB-462E-B195-D3BD79D45B31}" sibTransId="{3AF66F62-6FDB-4CF8-8C74-0B84DEDC8BDA}"/>
    <dgm:cxn modelId="{614A3D3F-7A8C-4924-A559-0501ACBCAFCE}" type="presOf" srcId="{4E845970-16BF-491F-8532-13A760DDB1A7}" destId="{371D123E-EEF1-46D7-96E2-8FB3F3B76D95}" srcOrd="0" destOrd="0" presId="urn:microsoft.com/office/officeart/2008/layout/AlternatingHexagons"/>
    <dgm:cxn modelId="{C7ACC25D-5587-45E7-93CB-DDD9B8332A00}" srcId="{EBECEAAA-5FF8-4DB5-8399-0D76E78A49C3}" destId="{652B506B-0D4F-46C4-B789-492A3C16E133}" srcOrd="1" destOrd="0" parTransId="{035D9C1F-E2A9-4046-B1F6-CFBEEE67095A}" sibTransId="{17C01628-B5A1-4D33-8630-CD8E2B7F6343}"/>
    <dgm:cxn modelId="{50D0F349-F021-406F-A668-E6B909D86616}" srcId="{ED4B1B75-7BFE-4B0B-ADDC-7A436ACEA090}" destId="{4B58D442-E62E-4083-8DFE-B8DD16EE300F}" srcOrd="0" destOrd="0" parTransId="{718F93B2-C679-4BC8-9D06-E8D23B190579}" sibTransId="{4F263664-80CB-4BF2-8F9F-C1208515B1C7}"/>
    <dgm:cxn modelId="{05EE3B6A-9CB1-4E63-8A86-14C4333B03E3}" type="presOf" srcId="{652B506B-0D4F-46C4-B789-492A3C16E133}" destId="{B56F5EF5-45A1-4070-99EE-A23E4FB9D482}" srcOrd="0" destOrd="0" presId="urn:microsoft.com/office/officeart/2008/layout/AlternatingHexagons"/>
    <dgm:cxn modelId="{C7EAA983-5099-4CDC-B046-3C0D397F87F8}" type="presOf" srcId="{5585E3DA-22D3-4046-A91F-AF39804B6D52}" destId="{07912EF2-8646-491C-8E1C-F788D99EAB97}" srcOrd="0" destOrd="0" presId="urn:microsoft.com/office/officeart/2008/layout/AlternatingHexagons"/>
    <dgm:cxn modelId="{61E433D3-4829-45CA-8F76-EBFB9A7BA6D2}" type="presOf" srcId="{17C01628-B5A1-4D33-8630-CD8E2B7F6343}" destId="{F0AA050E-FBB3-4B77-85D2-20F1DC867098}" srcOrd="0" destOrd="0" presId="urn:microsoft.com/office/officeart/2008/layout/AlternatingHexagons"/>
    <dgm:cxn modelId="{4A9A9BD9-CD07-4229-A165-068476991AB9}" type="presOf" srcId="{EBECEAAA-5FF8-4DB5-8399-0D76E78A49C3}" destId="{E6BA6E87-09F9-4F1B-B992-234541A74488}" srcOrd="0" destOrd="0" presId="urn:microsoft.com/office/officeart/2008/layout/AlternatingHexagons"/>
    <dgm:cxn modelId="{671BDEDD-FDFC-4B3C-8623-F6E1C536BC65}" type="presOf" srcId="{50E3B273-E460-419A-A7FD-9DE15585B0ED}" destId="{1A453097-9DF5-4461-9B0D-ECF73020CEEB}" srcOrd="0" destOrd="0" presId="urn:microsoft.com/office/officeart/2008/layout/AlternatingHexagons"/>
    <dgm:cxn modelId="{E9EFA3EC-76E2-4BB9-A3A2-649EA7909AC1}" type="presOf" srcId="{4B58D442-E62E-4083-8DFE-B8DD16EE300F}" destId="{888077B8-8BB7-4226-BD41-5EEFFFBBD679}" srcOrd="0" destOrd="0" presId="urn:microsoft.com/office/officeart/2008/layout/AlternatingHexagons"/>
    <dgm:cxn modelId="{5D07FAFD-700D-4B71-B898-1CEF3FAF6C4B}" srcId="{EBECEAAA-5FF8-4DB5-8399-0D76E78A49C3}" destId="{50E3B273-E460-419A-A7FD-9DE15585B0ED}" srcOrd="0" destOrd="0" parTransId="{1C5FB41A-1FAD-416E-9FE8-989864E76162}" sibTransId="{5585E3DA-22D3-4046-A91F-AF39804B6D52}"/>
    <dgm:cxn modelId="{B226E2AE-68B5-4B5B-9823-96E11AEFB509}" type="presParOf" srcId="{E6BA6E87-09F9-4F1B-B992-234541A74488}" destId="{0CEB0B05-AB18-4FFE-9876-90F8E6C2AFBB}" srcOrd="0" destOrd="0" presId="urn:microsoft.com/office/officeart/2008/layout/AlternatingHexagons"/>
    <dgm:cxn modelId="{CE0E00D6-186D-47B8-A47A-B0AB40D18E72}" type="presParOf" srcId="{0CEB0B05-AB18-4FFE-9876-90F8E6C2AFBB}" destId="{1A453097-9DF5-4461-9B0D-ECF73020CEEB}" srcOrd="0" destOrd="0" presId="urn:microsoft.com/office/officeart/2008/layout/AlternatingHexagons"/>
    <dgm:cxn modelId="{3A3953DB-F05D-45B3-8973-3196C717D963}" type="presParOf" srcId="{0CEB0B05-AB18-4FFE-9876-90F8E6C2AFBB}" destId="{371D123E-EEF1-46D7-96E2-8FB3F3B76D95}" srcOrd="1" destOrd="0" presId="urn:microsoft.com/office/officeart/2008/layout/AlternatingHexagons"/>
    <dgm:cxn modelId="{4E1F7232-38FF-4F13-A8EE-62C68492045D}" type="presParOf" srcId="{0CEB0B05-AB18-4FFE-9876-90F8E6C2AFBB}" destId="{24339A48-A8AE-4842-B861-84731316F403}" srcOrd="2" destOrd="0" presId="urn:microsoft.com/office/officeart/2008/layout/AlternatingHexagons"/>
    <dgm:cxn modelId="{E399B1A9-F86F-4FE5-923B-0133634F5470}" type="presParOf" srcId="{0CEB0B05-AB18-4FFE-9876-90F8E6C2AFBB}" destId="{ED54A50F-CC25-489B-8C10-00968831E668}" srcOrd="3" destOrd="0" presId="urn:microsoft.com/office/officeart/2008/layout/AlternatingHexagons"/>
    <dgm:cxn modelId="{40BEFA27-45FF-4100-B6EB-80B0EE1683BA}" type="presParOf" srcId="{0CEB0B05-AB18-4FFE-9876-90F8E6C2AFBB}" destId="{07912EF2-8646-491C-8E1C-F788D99EAB97}" srcOrd="4" destOrd="0" presId="urn:microsoft.com/office/officeart/2008/layout/AlternatingHexagons"/>
    <dgm:cxn modelId="{407B14CA-A636-4C6D-871E-4A92F55F6BC8}" type="presParOf" srcId="{E6BA6E87-09F9-4F1B-B992-234541A74488}" destId="{F841E48F-81FB-4581-A4EF-BAC717C78B48}" srcOrd="1" destOrd="0" presId="urn:microsoft.com/office/officeart/2008/layout/AlternatingHexagons"/>
    <dgm:cxn modelId="{1E7898E3-A728-47C2-89C1-A2E20DCCC718}" type="presParOf" srcId="{E6BA6E87-09F9-4F1B-B992-234541A74488}" destId="{FA86E040-0472-4BA9-B952-58CA4798A45C}" srcOrd="2" destOrd="0" presId="urn:microsoft.com/office/officeart/2008/layout/AlternatingHexagons"/>
    <dgm:cxn modelId="{354CFB7D-1194-4291-94C1-0B7BA8054568}" type="presParOf" srcId="{FA86E040-0472-4BA9-B952-58CA4798A45C}" destId="{B56F5EF5-45A1-4070-99EE-A23E4FB9D482}" srcOrd="0" destOrd="0" presId="urn:microsoft.com/office/officeart/2008/layout/AlternatingHexagons"/>
    <dgm:cxn modelId="{E00CB450-AFB5-4F41-9019-7D550802FB43}" type="presParOf" srcId="{FA86E040-0472-4BA9-B952-58CA4798A45C}" destId="{42980792-DC1B-45E7-91E9-4B51AF4F7505}" srcOrd="1" destOrd="0" presId="urn:microsoft.com/office/officeart/2008/layout/AlternatingHexagons"/>
    <dgm:cxn modelId="{91717FB5-92F6-43E6-91B5-ADD65F8CBF86}" type="presParOf" srcId="{FA86E040-0472-4BA9-B952-58CA4798A45C}" destId="{4FEEBF78-47A4-462B-9B95-8F179FF7C5BA}" srcOrd="2" destOrd="0" presId="urn:microsoft.com/office/officeart/2008/layout/AlternatingHexagons"/>
    <dgm:cxn modelId="{90D4FC44-F23A-41FD-8E69-814AA713AAB1}" type="presParOf" srcId="{FA86E040-0472-4BA9-B952-58CA4798A45C}" destId="{A88A11B8-6CFF-460D-B3A7-9A95BC92DE9F}" srcOrd="3" destOrd="0" presId="urn:microsoft.com/office/officeart/2008/layout/AlternatingHexagons"/>
    <dgm:cxn modelId="{602D616B-BB28-4781-AFE4-3F4FD8442A1D}" type="presParOf" srcId="{FA86E040-0472-4BA9-B952-58CA4798A45C}" destId="{F0AA050E-FBB3-4B77-85D2-20F1DC867098}" srcOrd="4" destOrd="0" presId="urn:microsoft.com/office/officeart/2008/layout/AlternatingHexagons"/>
    <dgm:cxn modelId="{FD6AFC22-1045-4D4D-B3FF-0784D30C2895}" type="presParOf" srcId="{E6BA6E87-09F9-4F1B-B992-234541A74488}" destId="{E722A4FD-8F66-4DB1-8043-4158F6E90282}" srcOrd="3" destOrd="0" presId="urn:microsoft.com/office/officeart/2008/layout/AlternatingHexagons"/>
    <dgm:cxn modelId="{B0FC68A7-384C-44F3-BE7D-53A7C1B2A8C9}" type="presParOf" srcId="{E6BA6E87-09F9-4F1B-B992-234541A74488}" destId="{B88D2B8A-2A15-4666-9BCE-AAF62324ADFE}" srcOrd="4" destOrd="0" presId="urn:microsoft.com/office/officeart/2008/layout/AlternatingHexagons"/>
    <dgm:cxn modelId="{E38612B7-DC3A-465B-8CAC-5A6618EA1BB6}" type="presParOf" srcId="{B88D2B8A-2A15-4666-9BCE-AAF62324ADFE}" destId="{E3FFBB8E-23CE-47C5-A983-1A6BCC829D42}" srcOrd="0" destOrd="0" presId="urn:microsoft.com/office/officeart/2008/layout/AlternatingHexagons"/>
    <dgm:cxn modelId="{7557D974-8E09-4B58-A3E6-F6520988BA93}" type="presParOf" srcId="{B88D2B8A-2A15-4666-9BCE-AAF62324ADFE}" destId="{888077B8-8BB7-4226-BD41-5EEFFFBBD679}" srcOrd="1" destOrd="0" presId="urn:microsoft.com/office/officeart/2008/layout/AlternatingHexagons"/>
    <dgm:cxn modelId="{445234C1-B32B-4C70-A222-27E55E3AE02A}" type="presParOf" srcId="{B88D2B8A-2A15-4666-9BCE-AAF62324ADFE}" destId="{4D46A04E-D5CC-471D-85B5-4305E98D84E4}" srcOrd="2" destOrd="0" presId="urn:microsoft.com/office/officeart/2008/layout/AlternatingHexagons"/>
    <dgm:cxn modelId="{68406C02-51B6-4A11-A12E-9D38CB73E0C4}" type="presParOf" srcId="{B88D2B8A-2A15-4666-9BCE-AAF62324ADFE}" destId="{BA26F659-25ED-4DBB-A9CE-E0B5BA074ABC}" srcOrd="3" destOrd="0" presId="urn:microsoft.com/office/officeart/2008/layout/AlternatingHexagons"/>
    <dgm:cxn modelId="{72BC6818-24D4-492B-855C-EC0D6B742785}" type="presParOf" srcId="{B88D2B8A-2A15-4666-9BCE-AAF62324ADFE}" destId="{361C731C-693A-4878-A371-F780DA1885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53097-9DF5-4461-9B0D-ECF73020CEEB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SmartArt</a:t>
          </a:r>
        </a:p>
      </dsp:txBody>
      <dsp:txXfrm rot="-5400000">
        <a:off x="3909687" y="313106"/>
        <a:ext cx="1202866" cy="1382606"/>
      </dsp:txXfrm>
    </dsp:sp>
    <dsp:sp modelId="{371D123E-EEF1-46D7-96E2-8FB3F3B76D95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5437901" y="401821"/>
        <a:ext cx="2241629" cy="1205177"/>
      </dsp:txXfrm>
    </dsp:sp>
    <dsp:sp modelId="{07912EF2-8646-491C-8E1C-F788D99EAB97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022380" y="313106"/>
        <a:ext cx="1202866" cy="1382606"/>
      </dsp:txXfrm>
    </dsp:sp>
    <dsp:sp modelId="{B56F5EF5-45A1-4070-99EE-A23E4FB9D482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Table</a:t>
          </a:r>
        </a:p>
      </dsp:txBody>
      <dsp:txXfrm rot="-5400000">
        <a:off x="2962418" y="2018030"/>
        <a:ext cx="1202866" cy="1382606"/>
      </dsp:txXfrm>
    </dsp:sp>
    <dsp:sp modelId="{42980792-DC1B-45E7-91E9-4B51AF4F7505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448468" y="2106744"/>
        <a:ext cx="2169318" cy="1205177"/>
      </dsp:txXfrm>
    </dsp:sp>
    <dsp:sp modelId="{F0AA050E-FBB3-4B77-85D2-20F1DC867098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849725" y="2018030"/>
        <a:ext cx="1202866" cy="1382606"/>
      </dsp:txXfrm>
    </dsp:sp>
    <dsp:sp modelId="{E3FFBB8E-23CE-47C5-A983-1A6BCC829D42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Chart</a:t>
          </a:r>
        </a:p>
      </dsp:txBody>
      <dsp:txXfrm rot="-5400000">
        <a:off x="3909687" y="3722953"/>
        <a:ext cx="1202866" cy="1382606"/>
      </dsp:txXfrm>
    </dsp:sp>
    <dsp:sp modelId="{888077B8-8BB7-4226-BD41-5EEFFFBBD679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5437901" y="3811668"/>
        <a:ext cx="2241629" cy="1205177"/>
      </dsp:txXfrm>
    </dsp:sp>
    <dsp:sp modelId="{361C731C-693A-4878-A371-F780DA18855C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E2F8-EC53-406C-A68A-2E55F6E34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60937-CF58-4FC2-B97D-E1F9CE55C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09CE5-D406-4EAB-A8DD-29C25D81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EE71-89E5-423A-B748-C77F439A34C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05D6-EB92-4052-93D4-79B968EB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15B60-20BC-4C28-B237-8D178324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3A00-BD50-4CEC-AB49-1560904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1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9323-C98B-4739-8643-DC64AC05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2456A-8F56-4A16-8ACC-DDD094B0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C728-F373-45EB-B78B-33DA78A0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EE71-89E5-423A-B748-C77F439A34C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4C97-96F4-4BA8-AE68-C312D604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015F-D24E-4063-8AF3-45303DE0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3A00-BD50-4CEC-AB49-1560904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9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A6106-83D3-4FFC-B683-294224CD8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E054D-B0E6-4BDC-B04B-FFFB12AD4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916B4-C4D6-475F-A1A8-5720FBAD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EE71-89E5-423A-B748-C77F439A34C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EF244-BED0-45AD-9A0C-46675F8C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EB7F3-F765-464E-8BEB-96DDEE3D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3A00-BD50-4CEC-AB49-1560904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8652-40BD-4916-A5CB-AC9C4D48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C0C3-FC94-4879-85FF-D45F5D49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9AFF4-D07A-4BBF-8CD2-21788754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EE71-89E5-423A-B748-C77F439A34C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70158-EABD-4258-A358-488A9316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9429-DE2A-459D-A03C-8AA3E0A3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3A00-BD50-4CEC-AB49-1560904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BC8B-9F2A-4346-8814-FB4105B2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04EF7-D78B-403F-8996-0F59F262E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B69F-234E-4092-B497-FD8A2A86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EE71-89E5-423A-B748-C77F439A34C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5E03C-7C0F-417B-9E69-532399E4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20C0D-52CD-41B7-A2F8-DEF57233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3A00-BD50-4CEC-AB49-1560904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5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1A3A-B7E0-4CA3-97EA-F7F156A8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A425-1E14-438A-87B7-FAF62F4B4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9A4D-340C-4299-9133-515BAF523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60247-510F-4D98-95DE-5E6A9DDD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EE71-89E5-423A-B748-C77F439A34C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69E76-9CD8-40C0-A073-AEE053EC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C154A-854F-4339-AD3A-82E0D64C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3A00-BD50-4CEC-AB49-1560904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6332-FB24-42CE-952D-B29E1630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C5572-1A69-441D-BF65-FE3390FC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C1B9A-8530-4FA8-A6BB-B78D46961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DEC63-8E24-421F-8D3A-33B74D419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CF131-131F-410E-A96A-603C56E76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796D5-6271-44EC-AB28-D548BE54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EE71-89E5-423A-B748-C77F439A34C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D3306-631C-4D04-BF9C-213D105B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BD8E3-FE8E-498A-A94E-4AC19290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3A00-BD50-4CEC-AB49-1560904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570C-C7C4-4FDC-A1EC-F3E93AC5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2AC55-DDB5-40DB-AD2F-28C752EF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EE71-89E5-423A-B748-C77F439A34C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1F8D5-4D19-4314-883A-EA2A77B3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EFE89-C5D8-4370-9421-046BD90A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3A00-BD50-4CEC-AB49-1560904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6DA99-1BA8-44F9-8838-7F089800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EE71-89E5-423A-B748-C77F439A34C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FC1B4-59AF-4A19-9A4D-FCC3B284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932AA-03E8-4936-A60C-3126A01A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3A00-BD50-4CEC-AB49-1560904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8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E4D6-35E5-42D4-8CDF-A26ABD79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96E4-8CC0-45B7-8CB6-F84553C8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6D7CF-8095-473A-B6E9-97260BB9E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7D9B6-D4C6-4B25-A1D5-4CD64F31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EE71-89E5-423A-B748-C77F439A34C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6B38A-118A-40C6-A5CC-90360962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FDC5C-F630-4EEB-899F-7FBA03BC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3A00-BD50-4CEC-AB49-1560904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4BD0-1B84-4CBA-9ADB-642A5B6A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21856-B209-45C3-8C01-2F4CACFD5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E9EDA-ACCA-484C-B2C8-C5B7716BA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411AC-9778-437B-8966-A483C53B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EE71-89E5-423A-B748-C77F439A34C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C83B1-F088-4798-AF9A-4472E0DB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0999C-E565-4191-A2B4-36CB2FD9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3A00-BD50-4CEC-AB49-1560904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9D0E6-22B9-493C-9BD4-178511D8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330EA-C1CB-47B2-86E0-F38C2A12D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9030-8BCF-41CE-A797-ABB32C4ED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EE71-89E5-423A-B748-C77F439A34C1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DB19B-EBFB-4101-A74B-E5BCCE5B1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15879-FD87-41B7-81E9-A8D6627F0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53A00-BD50-4CEC-AB49-15609041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7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AD60F2-80C2-4703-A74D-4962B30CF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177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32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183E-F934-48A6-8B55-A8B4094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1: Solvent Concentration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5A728D-9E0D-4AFF-AEB9-2CE06CDA2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93513"/>
              </p:ext>
            </p:extLst>
          </p:nvPr>
        </p:nvGraphicFramePr>
        <p:xfrm>
          <a:off x="3114675" y="2028826"/>
          <a:ext cx="6055959" cy="406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924">
                  <a:extLst>
                    <a:ext uri="{9D8B030D-6E8A-4147-A177-3AD203B41FA5}">
                      <a16:colId xmlns:a16="http://schemas.microsoft.com/office/drawing/2014/main" val="1016057390"/>
                    </a:ext>
                  </a:extLst>
                </a:gridCol>
                <a:gridCol w="3598849">
                  <a:extLst>
                    <a:ext uri="{9D8B030D-6E8A-4147-A177-3AD203B41FA5}">
                      <a16:colId xmlns:a16="http://schemas.microsoft.com/office/drawing/2014/main" val="3343671193"/>
                    </a:ext>
                  </a:extLst>
                </a:gridCol>
                <a:gridCol w="1231186">
                  <a:extLst>
                    <a:ext uri="{9D8B030D-6E8A-4147-A177-3AD203B41FA5}">
                      <a16:colId xmlns:a16="http://schemas.microsoft.com/office/drawing/2014/main" val="4099242479"/>
                    </a:ext>
                  </a:extLst>
                </a:gridCol>
              </a:tblGrid>
              <a:tr h="357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Time (s)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Solvent Concentration (wt 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Ln(wt%)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53924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217468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124858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3122955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098887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086923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134758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4845193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412961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8129762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221549"/>
                  </a:ext>
                </a:extLst>
              </a:tr>
              <a:tr h="311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684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19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319B-139F-468F-8F9F-BC2977B3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Solvent Concentration Over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535461-6573-4E60-851A-5E9FEB6E69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331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1E1E7270A3064F8645B36E1DF1F6BF" ma:contentTypeVersion="2" ma:contentTypeDescription="Create a new document." ma:contentTypeScope="" ma:versionID="133c43a07bc68a1a2723168d6086caf4">
  <xsd:schema xmlns:xsd="http://www.w3.org/2001/XMLSchema" xmlns:xs="http://www.w3.org/2001/XMLSchema" xmlns:p="http://schemas.microsoft.com/office/2006/metadata/properties" xmlns:ns3="a75eb283-5c52-4e81-b7b0-601ebb4be6e9" targetNamespace="http://schemas.microsoft.com/office/2006/metadata/properties" ma:root="true" ma:fieldsID="7aa399c3a2790eac7f8b28e2eebeb2ba" ns3:_="">
    <xsd:import namespace="a75eb283-5c52-4e81-b7b0-601ebb4be6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5eb283-5c52-4e81-b7b0-601ebb4be6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24D381-47F4-438D-9D82-8B5BD0F8B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5eb283-5c52-4e81-b7b0-601ebb4be6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C60258-4CE1-4887-99C0-CF0F81AC6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F6FA23-FDAA-4841-9068-6ED914AEFCD2}">
  <ds:schemaRefs>
    <ds:schemaRef ds:uri="http://www.w3.org/XML/1998/namespace"/>
    <ds:schemaRef ds:uri="http://schemas.microsoft.com/office/2006/documentManagement/types"/>
    <ds:schemaRef ds:uri="http://purl.org/dc/terms/"/>
    <ds:schemaRef ds:uri="a75eb283-5c52-4e81-b7b0-601ebb4be6e9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68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Table 1: Solvent Concentration</vt:lpstr>
      <vt:lpstr>Solvent Concentration Over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Sharpe, Aidan Michael</dc:creator>
  <cp:lastModifiedBy>Sharpe, Aidan Michael</cp:lastModifiedBy>
  <cp:revision>1</cp:revision>
  <dcterms:created xsi:type="dcterms:W3CDTF">2021-09-08T18:27:41Z</dcterms:created>
  <dcterms:modified xsi:type="dcterms:W3CDTF">2021-09-09T01:38:42Z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0x010100161E1E7270A3064F8645B36E1DF1F6BF</vt:lpwstr>
  </property>
</Properties>
</file>