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3B267-CAFC-4783-B626-34DE444BAB82}" v="3" dt="2022-05-04T16:47:3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pe, Aidan Michael" userId="8eb34193-e0f4-46d8-ad99-7a5283aa7e38" providerId="ADAL" clId="{60A3B267-CAFC-4783-B626-34DE444BAB82}"/>
    <pc:docChg chg="custSel addSld modSld">
      <pc:chgData name="Sharpe, Aidan Michael" userId="8eb34193-e0f4-46d8-ad99-7a5283aa7e38" providerId="ADAL" clId="{60A3B267-CAFC-4783-B626-34DE444BAB82}" dt="2022-05-04T16:47:35.387" v="45" actId="962"/>
      <pc:docMkLst>
        <pc:docMk/>
      </pc:docMkLst>
      <pc:sldChg chg="addSp delSp modSp mod addAnim">
        <pc:chgData name="Sharpe, Aidan Michael" userId="8eb34193-e0f4-46d8-ad99-7a5283aa7e38" providerId="ADAL" clId="{60A3B267-CAFC-4783-B626-34DE444BAB82}" dt="2022-05-04T16:47:35.387" v="45" actId="962"/>
        <pc:sldMkLst>
          <pc:docMk/>
          <pc:sldMk cId="2816864181" sldId="256"/>
        </pc:sldMkLst>
        <pc:spChg chg="mod">
          <ac:chgData name="Sharpe, Aidan Michael" userId="8eb34193-e0f4-46d8-ad99-7a5283aa7e38" providerId="ADAL" clId="{60A3B267-CAFC-4783-B626-34DE444BAB82}" dt="2022-05-04T16:47:35.387" v="45" actId="962"/>
          <ac:spMkLst>
            <pc:docMk/>
            <pc:sldMk cId="2816864181" sldId="256"/>
            <ac:spMk id="2" creationId="{67F92856-3370-2B3A-42C8-1CA7AB609351}"/>
          </ac:spMkLst>
        </pc:spChg>
        <pc:spChg chg="mod">
          <ac:chgData name="Sharpe, Aidan Michael" userId="8eb34193-e0f4-46d8-ad99-7a5283aa7e38" providerId="ADAL" clId="{60A3B267-CAFC-4783-B626-34DE444BAB82}" dt="2022-05-04T16:47:34.506" v="43" actId="13926"/>
          <ac:spMkLst>
            <pc:docMk/>
            <pc:sldMk cId="2816864181" sldId="256"/>
            <ac:spMk id="3" creationId="{F0EF484E-ECC5-A968-2493-2DB8B2E14AD5}"/>
          </ac:spMkLst>
        </pc:spChg>
        <pc:spChg chg="del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71" creationId="{1A0980D0-C2CB-4F0C-833C-1B64835728D7}"/>
          </ac:spMkLst>
        </pc:spChg>
        <pc:spChg chg="del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73" creationId="{1D110A99-3F6B-4F79-9283-A5ECB501618F}"/>
          </ac:spMkLst>
        </pc:spChg>
        <pc:spChg chg="del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75" creationId="{316287B8-D771-4102-A547-95F1D48467E5}"/>
          </ac:spMkLst>
        </pc:spChg>
        <pc:spChg chg="del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77" creationId="{02B3F3D7-F61A-47E5-9E6D-4718104A5638}"/>
          </ac:spMkLst>
        </pc:spChg>
        <pc:spChg chg="add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135" creationId="{C5F567BD-428B-4B4F-901F-7B048BFAA138}"/>
          </ac:spMkLst>
        </pc:spChg>
        <pc:spChg chg="add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137" creationId="{192CDD09-8A93-47D8-89A8-550DBF7F684C}"/>
          </ac:spMkLst>
        </pc:spChg>
        <pc:spChg chg="add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139" creationId="{107136E1-9BE5-4836-91B1-339FADD0AAB1}"/>
          </ac:spMkLst>
        </pc:spChg>
        <pc:spChg chg="add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141" creationId="{80BE5544-9916-45A5-828D-778175A51276}"/>
          </ac:spMkLst>
        </pc:spChg>
        <pc:spChg chg="add">
          <ac:chgData name="Sharpe, Aidan Michael" userId="8eb34193-e0f4-46d8-ad99-7a5283aa7e38" providerId="ADAL" clId="{60A3B267-CAFC-4783-B626-34DE444BAB82}" dt="2022-05-04T16:47:20.414" v="40" actId="26606"/>
          <ac:spMkLst>
            <pc:docMk/>
            <pc:sldMk cId="2816864181" sldId="256"/>
            <ac:spMk id="143" creationId="{BEAC1D59-0216-495E-957C-20BD0BC1475A}"/>
          </ac:spMkLst>
        </pc:spChg>
        <pc:picChg chg="mod ord">
          <ac:chgData name="Sharpe, Aidan Michael" userId="8eb34193-e0f4-46d8-ad99-7a5283aa7e38" providerId="ADAL" clId="{60A3B267-CAFC-4783-B626-34DE444BAB82}" dt="2022-05-04T16:47:35.387" v="44" actId="27614"/>
          <ac:picMkLst>
            <pc:docMk/>
            <pc:sldMk cId="2816864181" sldId="256"/>
            <ac:picMk id="1026" creationId="{E114F345-9389-F653-25EA-26CFA6271FCB}"/>
          </ac:picMkLst>
        </pc:picChg>
      </pc:sldChg>
      <pc:sldChg chg="addSp delSp modSp mod">
        <pc:chgData name="Sharpe, Aidan Michael" userId="8eb34193-e0f4-46d8-ad99-7a5283aa7e38" providerId="ADAL" clId="{60A3B267-CAFC-4783-B626-34DE444BAB82}" dt="2022-05-04T16:39:47.926" v="6" actId="14100"/>
        <pc:sldMkLst>
          <pc:docMk/>
          <pc:sldMk cId="1104785496" sldId="259"/>
        </pc:sldMkLst>
        <pc:picChg chg="del">
          <ac:chgData name="Sharpe, Aidan Michael" userId="8eb34193-e0f4-46d8-ad99-7a5283aa7e38" providerId="ADAL" clId="{60A3B267-CAFC-4783-B626-34DE444BAB82}" dt="2022-05-04T16:39:35.106" v="0" actId="478"/>
          <ac:picMkLst>
            <pc:docMk/>
            <pc:sldMk cId="1104785496" sldId="259"/>
            <ac:picMk id="5" creationId="{D400D8BF-FD33-21CF-62EE-FEB9A17B4290}"/>
          </ac:picMkLst>
        </pc:picChg>
        <pc:picChg chg="add mod">
          <ac:chgData name="Sharpe, Aidan Michael" userId="8eb34193-e0f4-46d8-ad99-7a5283aa7e38" providerId="ADAL" clId="{60A3B267-CAFC-4783-B626-34DE444BAB82}" dt="2022-05-04T16:39:47.926" v="6" actId="14100"/>
          <ac:picMkLst>
            <pc:docMk/>
            <pc:sldMk cId="1104785496" sldId="259"/>
            <ac:picMk id="7" creationId="{F67FC347-3C9D-83B0-7E8F-32A05E63BACC}"/>
          </ac:picMkLst>
        </pc:picChg>
      </pc:sldChg>
      <pc:sldChg chg="addSp delSp modSp new mod setBg">
        <pc:chgData name="Sharpe, Aidan Michael" userId="8eb34193-e0f4-46d8-ad99-7a5283aa7e38" providerId="ADAL" clId="{60A3B267-CAFC-4783-B626-34DE444BAB82}" dt="2022-05-04T16:46:56.119" v="39" actId="26606"/>
        <pc:sldMkLst>
          <pc:docMk/>
          <pc:sldMk cId="2255925737" sldId="264"/>
        </pc:sldMkLst>
        <pc:spChg chg="mod ord">
          <ac:chgData name="Sharpe, Aidan Michael" userId="8eb34193-e0f4-46d8-ad99-7a5283aa7e38" providerId="ADAL" clId="{60A3B267-CAFC-4783-B626-34DE444BAB82}" dt="2022-05-04T16:46:56.119" v="39" actId="26606"/>
          <ac:spMkLst>
            <pc:docMk/>
            <pc:sldMk cId="2255925737" sldId="264"/>
            <ac:spMk id="2" creationId="{AC652611-06E9-2D8A-FD72-9BC42675AB77}"/>
          </ac:spMkLst>
        </pc:spChg>
        <pc:spChg chg="del">
          <ac:chgData name="Sharpe, Aidan Michael" userId="8eb34193-e0f4-46d8-ad99-7a5283aa7e38" providerId="ADAL" clId="{60A3B267-CAFC-4783-B626-34DE444BAB82}" dt="2022-05-04T16:46:49.322" v="38" actId="478"/>
          <ac:spMkLst>
            <pc:docMk/>
            <pc:sldMk cId="2255925737" sldId="264"/>
            <ac:spMk id="3" creationId="{CE1DA0F9-957A-7AA3-9C5F-8DA52790E9A5}"/>
          </ac:spMkLst>
        </pc:spChg>
        <pc:spChg chg="add">
          <ac:chgData name="Sharpe, Aidan Michael" userId="8eb34193-e0f4-46d8-ad99-7a5283aa7e38" providerId="ADAL" clId="{60A3B267-CAFC-4783-B626-34DE444BAB82}" dt="2022-05-04T16:46:56.119" v="39" actId="26606"/>
          <ac:spMkLst>
            <pc:docMk/>
            <pc:sldMk cId="2255925737" sldId="264"/>
            <ac:spMk id="71" creationId="{1A0980D0-C2CB-4F0C-833C-1B64835728D7}"/>
          </ac:spMkLst>
        </pc:spChg>
        <pc:spChg chg="add">
          <ac:chgData name="Sharpe, Aidan Michael" userId="8eb34193-e0f4-46d8-ad99-7a5283aa7e38" providerId="ADAL" clId="{60A3B267-CAFC-4783-B626-34DE444BAB82}" dt="2022-05-04T16:46:56.119" v="39" actId="26606"/>
          <ac:spMkLst>
            <pc:docMk/>
            <pc:sldMk cId="2255925737" sldId="264"/>
            <ac:spMk id="73" creationId="{1D110A99-3F6B-4F79-9283-A5ECB501618F}"/>
          </ac:spMkLst>
        </pc:spChg>
        <pc:spChg chg="add">
          <ac:chgData name="Sharpe, Aidan Michael" userId="8eb34193-e0f4-46d8-ad99-7a5283aa7e38" providerId="ADAL" clId="{60A3B267-CAFC-4783-B626-34DE444BAB82}" dt="2022-05-04T16:46:56.119" v="39" actId="26606"/>
          <ac:spMkLst>
            <pc:docMk/>
            <pc:sldMk cId="2255925737" sldId="264"/>
            <ac:spMk id="75" creationId="{316287B8-D771-4102-A547-95F1D48467E5}"/>
          </ac:spMkLst>
        </pc:spChg>
        <pc:spChg chg="add">
          <ac:chgData name="Sharpe, Aidan Michael" userId="8eb34193-e0f4-46d8-ad99-7a5283aa7e38" providerId="ADAL" clId="{60A3B267-CAFC-4783-B626-34DE444BAB82}" dt="2022-05-04T16:46:56.119" v="39" actId="26606"/>
          <ac:spMkLst>
            <pc:docMk/>
            <pc:sldMk cId="2255925737" sldId="264"/>
            <ac:spMk id="77" creationId="{02B3F3D7-F61A-47E5-9E6D-4718104A5638}"/>
          </ac:spMkLst>
        </pc:spChg>
        <pc:picChg chg="add mod">
          <ac:chgData name="Sharpe, Aidan Michael" userId="8eb34193-e0f4-46d8-ad99-7a5283aa7e38" providerId="ADAL" clId="{60A3B267-CAFC-4783-B626-34DE444BAB82}" dt="2022-05-04T16:46:56.119" v="39" actId="26606"/>
          <ac:picMkLst>
            <pc:docMk/>
            <pc:sldMk cId="2255925737" sldId="264"/>
            <ac:picMk id="2050" creationId="{66A2D0B3-B109-96FD-F7F8-1DC2DE4B68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0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F567BD-428B-4B4F-901F-7B048BFA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92CDD09-8A93-47D8-89A8-550DBF7F6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454770">
            <a:off x="2043674" y="4342360"/>
            <a:ext cx="10319153" cy="3010695"/>
          </a:xfrm>
          <a:custGeom>
            <a:avLst/>
            <a:gdLst>
              <a:gd name="connsiteX0" fmla="*/ 38631 w 10319153"/>
              <a:gd name="connsiteY0" fmla="*/ 2966544 h 3010695"/>
              <a:gd name="connsiteX1" fmla="*/ 0 w 10319153"/>
              <a:gd name="connsiteY1" fmla="*/ 2949989 h 3010695"/>
              <a:gd name="connsiteX2" fmla="*/ 297248 w 10319153"/>
              <a:gd name="connsiteY2" fmla="*/ 0 h 3010695"/>
              <a:gd name="connsiteX3" fmla="*/ 10319153 w 10319153"/>
              <a:gd name="connsiteY3" fmla="*/ 1009830 h 3010695"/>
              <a:gd name="connsiteX4" fmla="*/ 10295326 w 10319153"/>
              <a:gd name="connsiteY4" fmla="*/ 1042634 h 3010695"/>
              <a:gd name="connsiteX5" fmla="*/ 10274219 w 10319153"/>
              <a:gd name="connsiteY5" fmla="*/ 1068282 h 3010695"/>
              <a:gd name="connsiteX6" fmla="*/ 10100496 w 10319153"/>
              <a:gd name="connsiteY6" fmla="*/ 1125724 h 3010695"/>
              <a:gd name="connsiteX7" fmla="*/ 9995701 w 10319153"/>
              <a:gd name="connsiteY7" fmla="*/ 1183279 h 3010695"/>
              <a:gd name="connsiteX8" fmla="*/ 9975898 w 10319153"/>
              <a:gd name="connsiteY8" fmla="*/ 1184342 h 3010695"/>
              <a:gd name="connsiteX9" fmla="*/ 9831240 w 10319153"/>
              <a:gd name="connsiteY9" fmla="*/ 1203089 h 3010695"/>
              <a:gd name="connsiteX10" fmla="*/ 9738768 w 10319153"/>
              <a:gd name="connsiteY10" fmla="*/ 1244194 h 3010695"/>
              <a:gd name="connsiteX11" fmla="*/ 9701465 w 10319153"/>
              <a:gd name="connsiteY11" fmla="*/ 1260806 h 3010695"/>
              <a:gd name="connsiteX12" fmla="*/ 9676004 w 10319153"/>
              <a:gd name="connsiteY12" fmla="*/ 1260287 h 3010695"/>
              <a:gd name="connsiteX13" fmla="*/ 9524833 w 10319153"/>
              <a:gd name="connsiteY13" fmla="*/ 1254357 h 3010695"/>
              <a:gd name="connsiteX14" fmla="*/ 9484277 w 10319153"/>
              <a:gd name="connsiteY14" fmla="*/ 1268672 h 3010695"/>
              <a:gd name="connsiteX15" fmla="*/ 9388791 w 10319153"/>
              <a:gd name="connsiteY15" fmla="*/ 1291106 h 3010695"/>
              <a:gd name="connsiteX16" fmla="*/ 9333904 w 10319153"/>
              <a:gd name="connsiteY16" fmla="*/ 1302283 h 3010695"/>
              <a:gd name="connsiteX17" fmla="*/ 9133530 w 10319153"/>
              <a:gd name="connsiteY17" fmla="*/ 1354631 h 3010695"/>
              <a:gd name="connsiteX18" fmla="*/ 8848790 w 10319153"/>
              <a:gd name="connsiteY18" fmla="*/ 1509281 h 3010695"/>
              <a:gd name="connsiteX19" fmla="*/ 8830009 w 10319153"/>
              <a:gd name="connsiteY19" fmla="*/ 1516900 h 3010695"/>
              <a:gd name="connsiteX20" fmla="*/ 8839375 w 10319153"/>
              <a:gd name="connsiteY20" fmla="*/ 1506549 h 3010695"/>
              <a:gd name="connsiteX21" fmla="*/ 8826617 w 10319153"/>
              <a:gd name="connsiteY21" fmla="*/ 1518277 h 3010695"/>
              <a:gd name="connsiteX22" fmla="*/ 8830009 w 10319153"/>
              <a:gd name="connsiteY22" fmla="*/ 1516900 h 3010695"/>
              <a:gd name="connsiteX23" fmla="*/ 8822032 w 10319153"/>
              <a:gd name="connsiteY23" fmla="*/ 1525717 h 3010695"/>
              <a:gd name="connsiteX24" fmla="*/ 8783599 w 10319153"/>
              <a:gd name="connsiteY24" fmla="*/ 1553852 h 3010695"/>
              <a:gd name="connsiteX25" fmla="*/ 8681712 w 10319153"/>
              <a:gd name="connsiteY25" fmla="*/ 1579862 h 3010695"/>
              <a:gd name="connsiteX26" fmla="*/ 8448616 w 10319153"/>
              <a:gd name="connsiteY26" fmla="*/ 1634847 h 3010695"/>
              <a:gd name="connsiteX27" fmla="*/ 8249512 w 10319153"/>
              <a:gd name="connsiteY27" fmla="*/ 1699319 h 3010695"/>
              <a:gd name="connsiteX28" fmla="*/ 8178033 w 10319153"/>
              <a:gd name="connsiteY28" fmla="*/ 1733791 h 3010695"/>
              <a:gd name="connsiteX29" fmla="*/ 8115731 w 10319153"/>
              <a:gd name="connsiteY29" fmla="*/ 1747863 h 3010695"/>
              <a:gd name="connsiteX30" fmla="*/ 7839331 w 10319153"/>
              <a:gd name="connsiteY30" fmla="*/ 1804301 h 3010695"/>
              <a:gd name="connsiteX31" fmla="*/ 7764358 w 10319153"/>
              <a:gd name="connsiteY31" fmla="*/ 1893294 h 3010695"/>
              <a:gd name="connsiteX32" fmla="*/ 7642090 w 10319153"/>
              <a:gd name="connsiteY32" fmla="*/ 1959521 h 3010695"/>
              <a:gd name="connsiteX33" fmla="*/ 7471683 w 10319153"/>
              <a:gd name="connsiteY33" fmla="*/ 2017169 h 3010695"/>
              <a:gd name="connsiteX34" fmla="*/ 7464410 w 10319153"/>
              <a:gd name="connsiteY34" fmla="*/ 2032382 h 3010695"/>
              <a:gd name="connsiteX35" fmla="*/ 7416534 w 10319153"/>
              <a:gd name="connsiteY35" fmla="*/ 2064865 h 3010695"/>
              <a:gd name="connsiteX36" fmla="*/ 7395085 w 10319153"/>
              <a:gd name="connsiteY36" fmla="*/ 2081476 h 3010695"/>
              <a:gd name="connsiteX37" fmla="*/ 7088832 w 10319153"/>
              <a:gd name="connsiteY37" fmla="*/ 2124769 h 3010695"/>
              <a:gd name="connsiteX38" fmla="*/ 6967447 w 10319153"/>
              <a:gd name="connsiteY38" fmla="*/ 2137715 h 3010695"/>
              <a:gd name="connsiteX39" fmla="*/ 6848014 w 10319153"/>
              <a:gd name="connsiteY39" fmla="*/ 2154596 h 3010695"/>
              <a:gd name="connsiteX40" fmla="*/ 6805143 w 10319153"/>
              <a:gd name="connsiteY40" fmla="*/ 2162680 h 3010695"/>
              <a:gd name="connsiteX41" fmla="*/ 6688929 w 10319153"/>
              <a:gd name="connsiteY41" fmla="*/ 2166430 h 3010695"/>
              <a:gd name="connsiteX42" fmla="*/ 6644571 w 10319153"/>
              <a:gd name="connsiteY42" fmla="*/ 2170899 h 3010695"/>
              <a:gd name="connsiteX43" fmla="*/ 6635242 w 10319153"/>
              <a:gd name="connsiteY43" fmla="*/ 2172778 h 3010695"/>
              <a:gd name="connsiteX44" fmla="*/ 6591777 w 10319153"/>
              <a:gd name="connsiteY44" fmla="*/ 2187216 h 3010695"/>
              <a:gd name="connsiteX45" fmla="*/ 6467879 w 10319153"/>
              <a:gd name="connsiteY45" fmla="*/ 2171203 h 3010695"/>
              <a:gd name="connsiteX46" fmla="*/ 6328067 w 10319153"/>
              <a:gd name="connsiteY46" fmla="*/ 2212079 h 3010695"/>
              <a:gd name="connsiteX47" fmla="*/ 6160131 w 10319153"/>
              <a:gd name="connsiteY47" fmla="*/ 2250329 h 3010695"/>
              <a:gd name="connsiteX48" fmla="*/ 5908029 w 10319153"/>
              <a:gd name="connsiteY48" fmla="*/ 2335370 h 3010695"/>
              <a:gd name="connsiteX49" fmla="*/ 5798357 w 10319153"/>
              <a:gd name="connsiteY49" fmla="*/ 2329014 h 3010695"/>
              <a:gd name="connsiteX50" fmla="*/ 5633402 w 10319153"/>
              <a:gd name="connsiteY50" fmla="*/ 2369500 h 3010695"/>
              <a:gd name="connsiteX51" fmla="*/ 5488935 w 10319153"/>
              <a:gd name="connsiteY51" fmla="*/ 2392071 h 3010695"/>
              <a:gd name="connsiteX52" fmla="*/ 5472970 w 10319153"/>
              <a:gd name="connsiteY52" fmla="*/ 2393460 h 3010695"/>
              <a:gd name="connsiteX53" fmla="*/ 5413084 w 10319153"/>
              <a:gd name="connsiteY53" fmla="*/ 2387874 h 3010695"/>
              <a:gd name="connsiteX54" fmla="*/ 5144645 w 10319153"/>
              <a:gd name="connsiteY54" fmla="*/ 2434063 h 3010695"/>
              <a:gd name="connsiteX55" fmla="*/ 5061567 w 10319153"/>
              <a:gd name="connsiteY55" fmla="*/ 2430977 h 3010695"/>
              <a:gd name="connsiteX56" fmla="*/ 5021175 w 10319153"/>
              <a:gd name="connsiteY56" fmla="*/ 2435349 h 3010695"/>
              <a:gd name="connsiteX57" fmla="*/ 5014276 w 10319153"/>
              <a:gd name="connsiteY57" fmla="*/ 2435508 h 3010695"/>
              <a:gd name="connsiteX58" fmla="*/ 4966780 w 10319153"/>
              <a:gd name="connsiteY58" fmla="*/ 2432548 h 3010695"/>
              <a:gd name="connsiteX59" fmla="*/ 4896263 w 10319153"/>
              <a:gd name="connsiteY59" fmla="*/ 2421857 h 3010695"/>
              <a:gd name="connsiteX60" fmla="*/ 4823311 w 10319153"/>
              <a:gd name="connsiteY60" fmla="*/ 2399431 h 3010695"/>
              <a:gd name="connsiteX61" fmla="*/ 4781123 w 10319153"/>
              <a:gd name="connsiteY61" fmla="*/ 2390001 h 3010695"/>
              <a:gd name="connsiteX62" fmla="*/ 4751849 w 10319153"/>
              <a:gd name="connsiteY62" fmla="*/ 2379653 h 3010695"/>
              <a:gd name="connsiteX63" fmla="*/ 4669680 w 10319153"/>
              <a:gd name="connsiteY63" fmla="*/ 2372046 h 3010695"/>
              <a:gd name="connsiteX64" fmla="*/ 4530274 w 10319153"/>
              <a:gd name="connsiteY64" fmla="*/ 2367257 h 3010695"/>
              <a:gd name="connsiteX65" fmla="*/ 4471483 w 10319153"/>
              <a:gd name="connsiteY65" fmla="*/ 2342209 h 3010695"/>
              <a:gd name="connsiteX66" fmla="*/ 4351251 w 10319153"/>
              <a:gd name="connsiteY66" fmla="*/ 2343715 h 3010695"/>
              <a:gd name="connsiteX67" fmla="*/ 4324869 w 10319153"/>
              <a:gd name="connsiteY67" fmla="*/ 2353484 h 3010695"/>
              <a:gd name="connsiteX68" fmla="*/ 4262425 w 10319153"/>
              <a:gd name="connsiteY68" fmla="*/ 2362121 h 3010695"/>
              <a:gd name="connsiteX69" fmla="*/ 4168907 w 10319153"/>
              <a:gd name="connsiteY69" fmla="*/ 2390408 h 3010695"/>
              <a:gd name="connsiteX70" fmla="*/ 4066890 w 10319153"/>
              <a:gd name="connsiteY70" fmla="*/ 2423399 h 3010695"/>
              <a:gd name="connsiteX71" fmla="*/ 4005959 w 10319153"/>
              <a:gd name="connsiteY71" fmla="*/ 2440705 h 3010695"/>
              <a:gd name="connsiteX72" fmla="*/ 3999178 w 10319153"/>
              <a:gd name="connsiteY72" fmla="*/ 2442298 h 3010695"/>
              <a:gd name="connsiteX73" fmla="*/ 3951941 w 10319153"/>
              <a:gd name="connsiteY73" fmla="*/ 2449280 h 3010695"/>
              <a:gd name="connsiteX74" fmla="*/ 3805778 w 10319153"/>
              <a:gd name="connsiteY74" fmla="*/ 2446566 h 3010695"/>
              <a:gd name="connsiteX75" fmla="*/ 3762842 w 10319153"/>
              <a:gd name="connsiteY75" fmla="*/ 2446067 h 3010695"/>
              <a:gd name="connsiteX76" fmla="*/ 3732504 w 10319153"/>
              <a:gd name="connsiteY76" fmla="*/ 2441983 h 3010695"/>
              <a:gd name="connsiteX77" fmla="*/ 3650423 w 10319153"/>
              <a:gd name="connsiteY77" fmla="*/ 2451609 h 3010695"/>
              <a:gd name="connsiteX78" fmla="*/ 3512327 w 10319153"/>
              <a:gd name="connsiteY78" fmla="*/ 2475928 h 3010695"/>
              <a:gd name="connsiteX79" fmla="*/ 3449719 w 10319153"/>
              <a:gd name="connsiteY79" fmla="*/ 2470583 h 3010695"/>
              <a:gd name="connsiteX80" fmla="*/ 3228684 w 10319153"/>
              <a:gd name="connsiteY80" fmla="*/ 2502293 h 3010695"/>
              <a:gd name="connsiteX81" fmla="*/ 3041649 w 10319153"/>
              <a:gd name="connsiteY81" fmla="*/ 2518582 h 3010695"/>
              <a:gd name="connsiteX82" fmla="*/ 2896095 w 10319153"/>
              <a:gd name="connsiteY82" fmla="*/ 2540604 h 3010695"/>
              <a:gd name="connsiteX83" fmla="*/ 2583168 w 10319153"/>
              <a:gd name="connsiteY83" fmla="*/ 2596700 h 3010695"/>
              <a:gd name="connsiteX84" fmla="*/ 2566981 w 10319153"/>
              <a:gd name="connsiteY84" fmla="*/ 2610217 h 3010695"/>
              <a:gd name="connsiteX85" fmla="*/ 2505509 w 10319153"/>
              <a:gd name="connsiteY85" fmla="*/ 2631158 h 3010695"/>
              <a:gd name="connsiteX86" fmla="*/ 2427422 w 10319153"/>
              <a:gd name="connsiteY86" fmla="*/ 2654047 h 3010695"/>
              <a:gd name="connsiteX87" fmla="*/ 2426791 w 10319153"/>
              <a:gd name="connsiteY87" fmla="*/ 2652740 h 3010695"/>
              <a:gd name="connsiteX88" fmla="*/ 2390621 w 10319153"/>
              <a:gd name="connsiteY88" fmla="*/ 2647481 h 3010695"/>
              <a:gd name="connsiteX89" fmla="*/ 2246142 w 10319153"/>
              <a:gd name="connsiteY89" fmla="*/ 2645088 h 3010695"/>
              <a:gd name="connsiteX90" fmla="*/ 2239895 w 10319153"/>
              <a:gd name="connsiteY90" fmla="*/ 2644071 h 3010695"/>
              <a:gd name="connsiteX91" fmla="*/ 1964969 w 10319153"/>
              <a:gd name="connsiteY91" fmla="*/ 2655995 h 3010695"/>
              <a:gd name="connsiteX92" fmla="*/ 1846164 w 10319153"/>
              <a:gd name="connsiteY92" fmla="*/ 2663200 h 3010695"/>
              <a:gd name="connsiteX93" fmla="*/ 1746156 w 10319153"/>
              <a:gd name="connsiteY93" fmla="*/ 2656647 h 3010695"/>
              <a:gd name="connsiteX94" fmla="*/ 1604407 w 10319153"/>
              <a:gd name="connsiteY94" fmla="*/ 2673354 h 3010695"/>
              <a:gd name="connsiteX95" fmla="*/ 1480747 w 10319153"/>
              <a:gd name="connsiteY95" fmla="*/ 2728777 h 3010695"/>
              <a:gd name="connsiteX96" fmla="*/ 1462428 w 10319153"/>
              <a:gd name="connsiteY96" fmla="*/ 2739948 h 3010695"/>
              <a:gd name="connsiteX97" fmla="*/ 1271887 w 10319153"/>
              <a:gd name="connsiteY97" fmla="*/ 2806583 h 3010695"/>
              <a:gd name="connsiteX98" fmla="*/ 1134443 w 10319153"/>
              <a:gd name="connsiteY98" fmla="*/ 2842661 h 3010695"/>
              <a:gd name="connsiteX99" fmla="*/ 994177 w 10319153"/>
              <a:gd name="connsiteY99" fmla="*/ 2911560 h 3010695"/>
              <a:gd name="connsiteX100" fmla="*/ 758603 w 10319153"/>
              <a:gd name="connsiteY100" fmla="*/ 3002360 h 3010695"/>
              <a:gd name="connsiteX101" fmla="*/ 684957 w 10319153"/>
              <a:gd name="connsiteY101" fmla="*/ 3006690 h 3010695"/>
              <a:gd name="connsiteX102" fmla="*/ 668053 w 10319153"/>
              <a:gd name="connsiteY102" fmla="*/ 3003192 h 3010695"/>
              <a:gd name="connsiteX103" fmla="*/ 579333 w 10319153"/>
              <a:gd name="connsiteY103" fmla="*/ 2995200 h 3010695"/>
              <a:gd name="connsiteX104" fmla="*/ 481561 w 10319153"/>
              <a:gd name="connsiteY104" fmla="*/ 2969855 h 3010695"/>
              <a:gd name="connsiteX105" fmla="*/ 220858 w 10319153"/>
              <a:gd name="connsiteY105" fmla="*/ 2982577 h 3010695"/>
              <a:gd name="connsiteX106" fmla="*/ 38631 w 10319153"/>
              <a:gd name="connsiteY106" fmla="*/ 2966544 h 301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319153" h="3010695">
                <a:moveTo>
                  <a:pt x="38631" y="2966544"/>
                </a:moveTo>
                <a:lnTo>
                  <a:pt x="0" y="2949989"/>
                </a:lnTo>
                <a:lnTo>
                  <a:pt x="297248" y="0"/>
                </a:lnTo>
                <a:lnTo>
                  <a:pt x="10319153" y="1009830"/>
                </a:lnTo>
                <a:lnTo>
                  <a:pt x="10295326" y="1042634"/>
                </a:lnTo>
                <a:cubicBezTo>
                  <a:pt x="10284572" y="1057061"/>
                  <a:pt x="10276607" y="1067080"/>
                  <a:pt x="10274219" y="1068282"/>
                </a:cubicBezTo>
                <a:cubicBezTo>
                  <a:pt x="10235456" y="1087164"/>
                  <a:pt x="10131091" y="1122742"/>
                  <a:pt x="10100496" y="1125724"/>
                </a:cubicBezTo>
                <a:cubicBezTo>
                  <a:pt x="10044259" y="1142746"/>
                  <a:pt x="10016467" y="1173509"/>
                  <a:pt x="9995701" y="1183279"/>
                </a:cubicBezTo>
                <a:cubicBezTo>
                  <a:pt x="9993782" y="1177994"/>
                  <a:pt x="9979214" y="1178780"/>
                  <a:pt x="9975898" y="1184342"/>
                </a:cubicBezTo>
                <a:cubicBezTo>
                  <a:pt x="9948488" y="1187644"/>
                  <a:pt x="9861789" y="1196151"/>
                  <a:pt x="9831240" y="1203089"/>
                </a:cubicBezTo>
                <a:lnTo>
                  <a:pt x="9738768" y="1244194"/>
                </a:lnTo>
                <a:cubicBezTo>
                  <a:pt x="9731751" y="1233932"/>
                  <a:pt x="9709048" y="1256284"/>
                  <a:pt x="9701465" y="1260806"/>
                </a:cubicBezTo>
                <a:cubicBezTo>
                  <a:pt x="9700035" y="1253566"/>
                  <a:pt x="9681310" y="1253185"/>
                  <a:pt x="9676004" y="1260287"/>
                </a:cubicBezTo>
                <a:cubicBezTo>
                  <a:pt x="9650737" y="1284230"/>
                  <a:pt x="9543092" y="1232130"/>
                  <a:pt x="9524833" y="1254357"/>
                </a:cubicBezTo>
                <a:lnTo>
                  <a:pt x="9484277" y="1268672"/>
                </a:lnTo>
                <a:lnTo>
                  <a:pt x="9388791" y="1291106"/>
                </a:lnTo>
                <a:cubicBezTo>
                  <a:pt x="9344066" y="1265560"/>
                  <a:pt x="9362480" y="1292305"/>
                  <a:pt x="9333904" y="1302283"/>
                </a:cubicBezTo>
                <a:cubicBezTo>
                  <a:pt x="9267113" y="1319733"/>
                  <a:pt x="9208817" y="1351921"/>
                  <a:pt x="9133530" y="1354631"/>
                </a:cubicBezTo>
                <a:cubicBezTo>
                  <a:pt x="9047016" y="1348596"/>
                  <a:pt x="8931797" y="1472905"/>
                  <a:pt x="8848790" y="1509281"/>
                </a:cubicBezTo>
                <a:lnTo>
                  <a:pt x="8830009" y="1516900"/>
                </a:lnTo>
                <a:lnTo>
                  <a:pt x="8839375" y="1506549"/>
                </a:lnTo>
                <a:cubicBezTo>
                  <a:pt x="8841545" y="1507469"/>
                  <a:pt x="8817611" y="1520879"/>
                  <a:pt x="8826617" y="1518277"/>
                </a:cubicBezTo>
                <a:lnTo>
                  <a:pt x="8830009" y="1516900"/>
                </a:lnTo>
                <a:lnTo>
                  <a:pt x="8822032" y="1525717"/>
                </a:lnTo>
                <a:cubicBezTo>
                  <a:pt x="8805188" y="1538655"/>
                  <a:pt x="8790480" y="1536682"/>
                  <a:pt x="8783599" y="1553852"/>
                </a:cubicBezTo>
                <a:cubicBezTo>
                  <a:pt x="8735938" y="1571577"/>
                  <a:pt x="8690590" y="1559632"/>
                  <a:pt x="8681712" y="1579862"/>
                </a:cubicBezTo>
                <a:cubicBezTo>
                  <a:pt x="8587466" y="1569481"/>
                  <a:pt x="8526315" y="1616518"/>
                  <a:pt x="8448616" y="1634847"/>
                </a:cubicBezTo>
                <a:cubicBezTo>
                  <a:pt x="8376582" y="1654756"/>
                  <a:pt x="8288946" y="1701257"/>
                  <a:pt x="8249512" y="1699319"/>
                </a:cubicBezTo>
                <a:cubicBezTo>
                  <a:pt x="8220170" y="1735932"/>
                  <a:pt x="8201860" y="1722300"/>
                  <a:pt x="8178033" y="1733791"/>
                </a:cubicBezTo>
                <a:cubicBezTo>
                  <a:pt x="8134712" y="1743388"/>
                  <a:pt x="8172739" y="1762993"/>
                  <a:pt x="8115731" y="1747863"/>
                </a:cubicBezTo>
                <a:cubicBezTo>
                  <a:pt x="8052950" y="1786980"/>
                  <a:pt x="7848919" y="1792964"/>
                  <a:pt x="7839331" y="1804301"/>
                </a:cubicBezTo>
                <a:cubicBezTo>
                  <a:pt x="7807132" y="1798015"/>
                  <a:pt x="7782706" y="1881996"/>
                  <a:pt x="7764358" y="1893294"/>
                </a:cubicBezTo>
                <a:cubicBezTo>
                  <a:pt x="7721597" y="1912230"/>
                  <a:pt x="7705657" y="1928776"/>
                  <a:pt x="7642090" y="1959521"/>
                </a:cubicBezTo>
                <a:cubicBezTo>
                  <a:pt x="7579891" y="1978362"/>
                  <a:pt x="7540851" y="2018803"/>
                  <a:pt x="7471683" y="2017169"/>
                </a:cubicBezTo>
                <a:cubicBezTo>
                  <a:pt x="7470591" y="2022819"/>
                  <a:pt x="7468012" y="2027835"/>
                  <a:pt x="7464410" y="2032382"/>
                </a:cubicBezTo>
                <a:lnTo>
                  <a:pt x="7416534" y="2064865"/>
                </a:lnTo>
                <a:lnTo>
                  <a:pt x="7395085" y="2081476"/>
                </a:lnTo>
                <a:cubicBezTo>
                  <a:pt x="7340468" y="2091460"/>
                  <a:pt x="7160104" y="2115397"/>
                  <a:pt x="7088832" y="2124769"/>
                </a:cubicBezTo>
                <a:cubicBezTo>
                  <a:pt x="7041961" y="2132277"/>
                  <a:pt x="7007522" y="2114119"/>
                  <a:pt x="6967447" y="2137715"/>
                </a:cubicBezTo>
                <a:cubicBezTo>
                  <a:pt x="6923545" y="2144646"/>
                  <a:pt x="6883801" y="2141300"/>
                  <a:pt x="6848014" y="2154596"/>
                </a:cubicBezTo>
                <a:cubicBezTo>
                  <a:pt x="6831546" y="2149518"/>
                  <a:pt x="6816779" y="2148861"/>
                  <a:pt x="6805143" y="2162680"/>
                </a:cubicBezTo>
                <a:cubicBezTo>
                  <a:pt x="6778629" y="2164650"/>
                  <a:pt x="6715691" y="2165061"/>
                  <a:pt x="6688929" y="2166430"/>
                </a:cubicBezTo>
                <a:lnTo>
                  <a:pt x="6644571" y="2170899"/>
                </a:lnTo>
                <a:lnTo>
                  <a:pt x="6635242" y="2172778"/>
                </a:lnTo>
                <a:cubicBezTo>
                  <a:pt x="6620131" y="2177115"/>
                  <a:pt x="6605556" y="2182007"/>
                  <a:pt x="6591777" y="2187216"/>
                </a:cubicBezTo>
                <a:cubicBezTo>
                  <a:pt x="6563883" y="2186955"/>
                  <a:pt x="6504564" y="2168582"/>
                  <a:pt x="6467879" y="2171203"/>
                </a:cubicBezTo>
                <a:lnTo>
                  <a:pt x="6328067" y="2212079"/>
                </a:lnTo>
                <a:cubicBezTo>
                  <a:pt x="6292811" y="2219976"/>
                  <a:pt x="6234663" y="2229780"/>
                  <a:pt x="6160131" y="2250329"/>
                </a:cubicBezTo>
                <a:cubicBezTo>
                  <a:pt x="6088543" y="2268630"/>
                  <a:pt x="5933364" y="2321339"/>
                  <a:pt x="5908029" y="2335370"/>
                </a:cubicBezTo>
                <a:cubicBezTo>
                  <a:pt x="5886436" y="2343046"/>
                  <a:pt x="5788379" y="2345137"/>
                  <a:pt x="5798357" y="2329014"/>
                </a:cubicBezTo>
                <a:cubicBezTo>
                  <a:pt x="5736120" y="2370525"/>
                  <a:pt x="5707465" y="2342794"/>
                  <a:pt x="5633402" y="2369500"/>
                </a:cubicBezTo>
                <a:lnTo>
                  <a:pt x="5488935" y="2392071"/>
                </a:lnTo>
                <a:lnTo>
                  <a:pt x="5472970" y="2393460"/>
                </a:lnTo>
                <a:lnTo>
                  <a:pt x="5413084" y="2387874"/>
                </a:lnTo>
                <a:cubicBezTo>
                  <a:pt x="5310558" y="2417372"/>
                  <a:pt x="5203231" y="2426879"/>
                  <a:pt x="5144645" y="2434063"/>
                </a:cubicBezTo>
                <a:lnTo>
                  <a:pt x="5061567" y="2430977"/>
                </a:lnTo>
                <a:cubicBezTo>
                  <a:pt x="5048201" y="2430593"/>
                  <a:pt x="5032734" y="2434595"/>
                  <a:pt x="5021175" y="2435349"/>
                </a:cubicBezTo>
                <a:lnTo>
                  <a:pt x="5014276" y="2435508"/>
                </a:lnTo>
                <a:lnTo>
                  <a:pt x="4966780" y="2432548"/>
                </a:lnTo>
                <a:lnTo>
                  <a:pt x="4896263" y="2421857"/>
                </a:lnTo>
                <a:cubicBezTo>
                  <a:pt x="4873015" y="2414408"/>
                  <a:pt x="4852464" y="2385890"/>
                  <a:pt x="4823311" y="2399431"/>
                </a:cubicBezTo>
                <a:cubicBezTo>
                  <a:pt x="4830022" y="2383769"/>
                  <a:pt x="4788922" y="2403568"/>
                  <a:pt x="4781123" y="2390001"/>
                </a:cubicBezTo>
                <a:cubicBezTo>
                  <a:pt x="4776604" y="2378765"/>
                  <a:pt x="4763085" y="2382154"/>
                  <a:pt x="4751849" y="2379653"/>
                </a:cubicBezTo>
                <a:cubicBezTo>
                  <a:pt x="4742208" y="2369046"/>
                  <a:pt x="4687658" y="2367198"/>
                  <a:pt x="4669680" y="2372046"/>
                </a:cubicBezTo>
                <a:cubicBezTo>
                  <a:pt x="4620302" y="2392710"/>
                  <a:pt x="4569979" y="2351967"/>
                  <a:pt x="4530274" y="2367257"/>
                </a:cubicBezTo>
                <a:cubicBezTo>
                  <a:pt x="4491726" y="2360489"/>
                  <a:pt x="4496770" y="2346058"/>
                  <a:pt x="4471483" y="2342209"/>
                </a:cubicBezTo>
                <a:cubicBezTo>
                  <a:pt x="4441646" y="2338285"/>
                  <a:pt x="4370171" y="2340042"/>
                  <a:pt x="4351251" y="2343715"/>
                </a:cubicBezTo>
                <a:lnTo>
                  <a:pt x="4324869" y="2353484"/>
                </a:lnTo>
                <a:lnTo>
                  <a:pt x="4262425" y="2362121"/>
                </a:lnTo>
                <a:lnTo>
                  <a:pt x="4168907" y="2390408"/>
                </a:lnTo>
                <a:cubicBezTo>
                  <a:pt x="4134902" y="2401403"/>
                  <a:pt x="4092622" y="2401634"/>
                  <a:pt x="4066890" y="2423399"/>
                </a:cubicBezTo>
                <a:cubicBezTo>
                  <a:pt x="4051286" y="2427468"/>
                  <a:pt x="4017244" y="2437555"/>
                  <a:pt x="4005959" y="2440705"/>
                </a:cubicBezTo>
                <a:lnTo>
                  <a:pt x="3999178" y="2442298"/>
                </a:lnTo>
                <a:lnTo>
                  <a:pt x="3951941" y="2449280"/>
                </a:lnTo>
                <a:lnTo>
                  <a:pt x="3805778" y="2446566"/>
                </a:lnTo>
                <a:cubicBezTo>
                  <a:pt x="3810148" y="2429752"/>
                  <a:pt x="3772477" y="2457799"/>
                  <a:pt x="3762842" y="2446067"/>
                </a:cubicBezTo>
                <a:cubicBezTo>
                  <a:pt x="3756777" y="2435952"/>
                  <a:pt x="3743937" y="2442103"/>
                  <a:pt x="3732504" y="2441983"/>
                </a:cubicBezTo>
                <a:cubicBezTo>
                  <a:pt x="3721481" y="2433550"/>
                  <a:pt x="3667447" y="2443090"/>
                  <a:pt x="3650423" y="2451609"/>
                </a:cubicBezTo>
                <a:cubicBezTo>
                  <a:pt x="3604716" y="2482227"/>
                  <a:pt x="3549270" y="2452611"/>
                  <a:pt x="3512327" y="2475928"/>
                </a:cubicBezTo>
                <a:cubicBezTo>
                  <a:pt x="3473361" y="2477295"/>
                  <a:pt x="3475196" y="2469104"/>
                  <a:pt x="3449719" y="2470583"/>
                </a:cubicBezTo>
                <a:cubicBezTo>
                  <a:pt x="3402446" y="2474978"/>
                  <a:pt x="3296695" y="2494292"/>
                  <a:pt x="3228684" y="2502293"/>
                </a:cubicBezTo>
                <a:cubicBezTo>
                  <a:pt x="3165685" y="2508810"/>
                  <a:pt x="3108678" y="2509096"/>
                  <a:pt x="3041649" y="2518582"/>
                </a:cubicBezTo>
                <a:cubicBezTo>
                  <a:pt x="2989829" y="2537685"/>
                  <a:pt x="2933554" y="2515897"/>
                  <a:pt x="2896095" y="2540604"/>
                </a:cubicBezTo>
                <a:cubicBezTo>
                  <a:pt x="2711807" y="2577247"/>
                  <a:pt x="2632318" y="2560057"/>
                  <a:pt x="2583168" y="2596700"/>
                </a:cubicBezTo>
                <a:cubicBezTo>
                  <a:pt x="2578494" y="2602113"/>
                  <a:pt x="2573008" y="2606529"/>
                  <a:pt x="2566981" y="2610217"/>
                </a:cubicBezTo>
                <a:lnTo>
                  <a:pt x="2505509" y="2631158"/>
                </a:lnTo>
                <a:lnTo>
                  <a:pt x="2427422" y="2654047"/>
                </a:lnTo>
                <a:lnTo>
                  <a:pt x="2426791" y="2652740"/>
                </a:lnTo>
                <a:cubicBezTo>
                  <a:pt x="2420657" y="2651646"/>
                  <a:pt x="2405825" y="2652290"/>
                  <a:pt x="2390621" y="2647481"/>
                </a:cubicBezTo>
                <a:lnTo>
                  <a:pt x="2246142" y="2645088"/>
                </a:lnTo>
                <a:lnTo>
                  <a:pt x="2239895" y="2644071"/>
                </a:lnTo>
                <a:lnTo>
                  <a:pt x="1964969" y="2655995"/>
                </a:lnTo>
                <a:cubicBezTo>
                  <a:pt x="1919785" y="2678477"/>
                  <a:pt x="1892814" y="2657809"/>
                  <a:pt x="1846164" y="2663200"/>
                </a:cubicBezTo>
                <a:cubicBezTo>
                  <a:pt x="1809695" y="2663309"/>
                  <a:pt x="1771346" y="2653742"/>
                  <a:pt x="1746156" y="2656647"/>
                </a:cubicBezTo>
                <a:cubicBezTo>
                  <a:pt x="1670590" y="2676957"/>
                  <a:pt x="1651656" y="2667785"/>
                  <a:pt x="1604407" y="2673354"/>
                </a:cubicBezTo>
                <a:cubicBezTo>
                  <a:pt x="1568695" y="2683768"/>
                  <a:pt x="1504410" y="2717679"/>
                  <a:pt x="1480747" y="2728777"/>
                </a:cubicBezTo>
                <a:lnTo>
                  <a:pt x="1462428" y="2739948"/>
                </a:lnTo>
                <a:cubicBezTo>
                  <a:pt x="1428067" y="2752973"/>
                  <a:pt x="1293456" y="2821764"/>
                  <a:pt x="1271887" y="2806583"/>
                </a:cubicBezTo>
                <a:cubicBezTo>
                  <a:pt x="1227202" y="2808027"/>
                  <a:pt x="1203602" y="2818282"/>
                  <a:pt x="1134443" y="2842661"/>
                </a:cubicBezTo>
                <a:cubicBezTo>
                  <a:pt x="1088156" y="2860154"/>
                  <a:pt x="1056193" y="2894698"/>
                  <a:pt x="994177" y="2911560"/>
                </a:cubicBezTo>
                <a:cubicBezTo>
                  <a:pt x="935524" y="2962084"/>
                  <a:pt x="830053" y="2964898"/>
                  <a:pt x="758603" y="3002360"/>
                </a:cubicBezTo>
                <a:cubicBezTo>
                  <a:pt x="707066" y="3018217"/>
                  <a:pt x="700048" y="3006550"/>
                  <a:pt x="684957" y="3006690"/>
                </a:cubicBezTo>
                <a:lnTo>
                  <a:pt x="668053" y="3003192"/>
                </a:lnTo>
                <a:cubicBezTo>
                  <a:pt x="650449" y="3001278"/>
                  <a:pt x="610416" y="3000757"/>
                  <a:pt x="579333" y="2995200"/>
                </a:cubicBezTo>
                <a:cubicBezTo>
                  <a:pt x="556569" y="2982696"/>
                  <a:pt x="498359" y="2968754"/>
                  <a:pt x="481561" y="2969855"/>
                </a:cubicBezTo>
                <a:cubicBezTo>
                  <a:pt x="454408" y="2976486"/>
                  <a:pt x="293871" y="2984668"/>
                  <a:pt x="220858" y="2982577"/>
                </a:cubicBezTo>
                <a:cubicBezTo>
                  <a:pt x="155543" y="2970911"/>
                  <a:pt x="90665" y="2977289"/>
                  <a:pt x="38631" y="296654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07136E1-9BE5-4836-91B1-339FADD0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206">
            <a:off x="6601362" y="488890"/>
            <a:ext cx="5025084" cy="5768701"/>
          </a:xfrm>
          <a:custGeom>
            <a:avLst/>
            <a:gdLst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0 w 5561668"/>
              <a:gd name="connsiteY8" fmla="*/ 214890 h 6385757"/>
              <a:gd name="connsiteX9" fmla="*/ 500067 w 5561668"/>
              <a:gd name="connsiteY9" fmla="*/ 214890 h 6385757"/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29467 w 5561668"/>
              <a:gd name="connsiteY8" fmla="*/ 219667 h 6385757"/>
              <a:gd name="connsiteX9" fmla="*/ 500067 w 5561668"/>
              <a:gd name="connsiteY9" fmla="*/ 214890 h 6385757"/>
              <a:gd name="connsiteX10" fmla="*/ 515049 w 5561668"/>
              <a:gd name="connsiteY10" fmla="*/ 0 h 6385757"/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29467 w 5561668"/>
              <a:gd name="connsiteY8" fmla="*/ 219667 h 6385757"/>
              <a:gd name="connsiteX9" fmla="*/ 495290 w 5561668"/>
              <a:gd name="connsiteY9" fmla="*/ 244357 h 6385757"/>
              <a:gd name="connsiteX10" fmla="*/ 515049 w 5561668"/>
              <a:gd name="connsiteY10" fmla="*/ 0 h 6385757"/>
              <a:gd name="connsiteX0" fmla="*/ 526749 w 5561668"/>
              <a:gd name="connsiteY0" fmla="*/ 0 h 6386186"/>
              <a:gd name="connsiteX1" fmla="*/ 3597254 w 5561668"/>
              <a:gd name="connsiteY1" fmla="*/ 215319 h 6386186"/>
              <a:gd name="connsiteX2" fmla="*/ 5058870 w 5561668"/>
              <a:gd name="connsiteY2" fmla="*/ 215319 h 6386186"/>
              <a:gd name="connsiteX3" fmla="*/ 5058870 w 5561668"/>
              <a:gd name="connsiteY3" fmla="*/ 317222 h 6386186"/>
              <a:gd name="connsiteX4" fmla="*/ 5561668 w 5561668"/>
              <a:gd name="connsiteY4" fmla="*/ 352277 h 6386186"/>
              <a:gd name="connsiteX5" fmla="*/ 5140987 w 5561668"/>
              <a:gd name="connsiteY5" fmla="*/ 6386186 h 6386186"/>
              <a:gd name="connsiteX6" fmla="*/ 3386661 w 5561668"/>
              <a:gd name="connsiteY6" fmla="*/ 6263875 h 6386186"/>
              <a:gd name="connsiteX7" fmla="*/ 0 w 5561668"/>
              <a:gd name="connsiteY7" fmla="*/ 6263875 h 6386186"/>
              <a:gd name="connsiteX8" fmla="*/ 29467 w 5561668"/>
              <a:gd name="connsiteY8" fmla="*/ 220096 h 6386186"/>
              <a:gd name="connsiteX9" fmla="*/ 495290 w 5561668"/>
              <a:gd name="connsiteY9" fmla="*/ 244786 h 6386186"/>
              <a:gd name="connsiteX10" fmla="*/ 526749 w 5561668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495290 w 5544762"/>
              <a:gd name="connsiteY9" fmla="*/ 244786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494645 w 5544762"/>
              <a:gd name="connsiteY9" fmla="*/ 227235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8998 w 5544762"/>
              <a:gd name="connsiteY8" fmla="*/ 207331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19425 w 5544762"/>
              <a:gd name="connsiteY8" fmla="*/ 207682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42354 w 5560367"/>
              <a:gd name="connsiteY0" fmla="*/ 0 h 6386186"/>
              <a:gd name="connsiteX1" fmla="*/ 3612859 w 5560367"/>
              <a:gd name="connsiteY1" fmla="*/ 215319 h 6386186"/>
              <a:gd name="connsiteX2" fmla="*/ 5074475 w 5560367"/>
              <a:gd name="connsiteY2" fmla="*/ 215319 h 6386186"/>
              <a:gd name="connsiteX3" fmla="*/ 5074475 w 5560367"/>
              <a:gd name="connsiteY3" fmla="*/ 317222 h 6386186"/>
              <a:gd name="connsiteX4" fmla="*/ 5560367 w 5560367"/>
              <a:gd name="connsiteY4" fmla="*/ 370474 h 6386186"/>
              <a:gd name="connsiteX5" fmla="*/ 5156592 w 5560367"/>
              <a:gd name="connsiteY5" fmla="*/ 6386186 h 6386186"/>
              <a:gd name="connsiteX6" fmla="*/ 3402266 w 5560367"/>
              <a:gd name="connsiteY6" fmla="*/ 6263875 h 6386186"/>
              <a:gd name="connsiteX7" fmla="*/ 0 w 5560367"/>
              <a:gd name="connsiteY7" fmla="*/ 6274035 h 6386186"/>
              <a:gd name="connsiteX8" fmla="*/ 35030 w 5560367"/>
              <a:gd name="connsiteY8" fmla="*/ 207682 h 6386186"/>
              <a:gd name="connsiteX9" fmla="*/ 525737 w 5560367"/>
              <a:gd name="connsiteY9" fmla="*/ 213887 h 6386186"/>
              <a:gd name="connsiteX10" fmla="*/ 542354 w 5560367"/>
              <a:gd name="connsiteY10" fmla="*/ 0 h 6386186"/>
              <a:gd name="connsiteX0" fmla="*/ 542354 w 5560367"/>
              <a:gd name="connsiteY0" fmla="*/ 0 h 6386186"/>
              <a:gd name="connsiteX1" fmla="*/ 3612859 w 5560367"/>
              <a:gd name="connsiteY1" fmla="*/ 215319 h 6386186"/>
              <a:gd name="connsiteX2" fmla="*/ 5074475 w 5560367"/>
              <a:gd name="connsiteY2" fmla="*/ 215319 h 6386186"/>
              <a:gd name="connsiteX3" fmla="*/ 5074475 w 5560367"/>
              <a:gd name="connsiteY3" fmla="*/ 317222 h 6386186"/>
              <a:gd name="connsiteX4" fmla="*/ 5560367 w 5560367"/>
              <a:gd name="connsiteY4" fmla="*/ 370474 h 6386186"/>
              <a:gd name="connsiteX5" fmla="*/ 5156592 w 5560367"/>
              <a:gd name="connsiteY5" fmla="*/ 6386186 h 6386186"/>
              <a:gd name="connsiteX6" fmla="*/ 3399894 w 5560367"/>
              <a:gd name="connsiteY6" fmla="*/ 6286330 h 6386186"/>
              <a:gd name="connsiteX7" fmla="*/ 0 w 5560367"/>
              <a:gd name="connsiteY7" fmla="*/ 6274035 h 6386186"/>
              <a:gd name="connsiteX8" fmla="*/ 35030 w 5560367"/>
              <a:gd name="connsiteY8" fmla="*/ 207682 h 6386186"/>
              <a:gd name="connsiteX9" fmla="*/ 525737 w 5560367"/>
              <a:gd name="connsiteY9" fmla="*/ 213887 h 6386186"/>
              <a:gd name="connsiteX10" fmla="*/ 542354 w 5560367"/>
              <a:gd name="connsiteY10" fmla="*/ 0 h 6386186"/>
              <a:gd name="connsiteX0" fmla="*/ 544959 w 5562972"/>
              <a:gd name="connsiteY0" fmla="*/ 0 h 6386186"/>
              <a:gd name="connsiteX1" fmla="*/ 3615464 w 5562972"/>
              <a:gd name="connsiteY1" fmla="*/ 215319 h 6386186"/>
              <a:gd name="connsiteX2" fmla="*/ 5077080 w 5562972"/>
              <a:gd name="connsiteY2" fmla="*/ 215319 h 6386186"/>
              <a:gd name="connsiteX3" fmla="*/ 5077080 w 5562972"/>
              <a:gd name="connsiteY3" fmla="*/ 317222 h 6386186"/>
              <a:gd name="connsiteX4" fmla="*/ 5562972 w 5562972"/>
              <a:gd name="connsiteY4" fmla="*/ 370474 h 6386186"/>
              <a:gd name="connsiteX5" fmla="*/ 5159197 w 5562972"/>
              <a:gd name="connsiteY5" fmla="*/ 6386186 h 6386186"/>
              <a:gd name="connsiteX6" fmla="*/ 3402499 w 5562972"/>
              <a:gd name="connsiteY6" fmla="*/ 6286330 h 6386186"/>
              <a:gd name="connsiteX7" fmla="*/ 0 w 5562972"/>
              <a:gd name="connsiteY7" fmla="*/ 6290108 h 6386186"/>
              <a:gd name="connsiteX8" fmla="*/ 37635 w 5562972"/>
              <a:gd name="connsiteY8" fmla="*/ 207682 h 6386186"/>
              <a:gd name="connsiteX9" fmla="*/ 528342 w 5562972"/>
              <a:gd name="connsiteY9" fmla="*/ 213887 h 6386186"/>
              <a:gd name="connsiteX10" fmla="*/ 544959 w 5562972"/>
              <a:gd name="connsiteY10" fmla="*/ 0 h 638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972" h="6386186">
                <a:moveTo>
                  <a:pt x="544959" y="0"/>
                </a:moveTo>
                <a:lnTo>
                  <a:pt x="3615464" y="215319"/>
                </a:lnTo>
                <a:lnTo>
                  <a:pt x="5077080" y="215319"/>
                </a:lnTo>
                <a:lnTo>
                  <a:pt x="5077080" y="317222"/>
                </a:lnTo>
                <a:lnTo>
                  <a:pt x="5562972" y="370474"/>
                </a:lnTo>
                <a:lnTo>
                  <a:pt x="5159197" y="6386186"/>
                </a:lnTo>
                <a:lnTo>
                  <a:pt x="3402499" y="6286330"/>
                </a:lnTo>
                <a:lnTo>
                  <a:pt x="0" y="6290108"/>
                </a:lnTo>
                <a:lnTo>
                  <a:pt x="37635" y="207682"/>
                </a:lnTo>
                <a:lnTo>
                  <a:pt x="528342" y="213887"/>
                </a:lnTo>
                <a:lnTo>
                  <a:pt x="544959" y="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92856-3370-2B3A-42C8-1CA7AB60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5594959" cy="3278177"/>
          </a:xfrm>
        </p:spPr>
        <p:txBody>
          <a:bodyPr anchor="t">
            <a:normAutofit/>
          </a:bodyPr>
          <a:lstStyle/>
          <a:p>
            <a:r>
              <a:rPr lang="en-US"/>
              <a:t>Mini Pinball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F484E-ECC5-A968-2493-2DB8B2E14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46764"/>
            <a:ext cx="3823996" cy="925436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</a:rPr>
              <a:t>Created by: Anthony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</a:rPr>
              <a:t>Chicketano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</a:rPr>
              <a:t>, Aidan Sharpe, John Leahy, Hunter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</a:rPr>
              <a:t>Geitz</a:t>
            </a:r>
            <a:endParaRPr lang="en-US" dirty="0"/>
          </a:p>
        </p:txBody>
      </p:sp>
      <p:pic>
        <p:nvPicPr>
          <p:cNvPr id="1026" name="Picture 2" descr="A cover of a book&#10;&#10;Description automatically generated with low confidence">
            <a:extLst>
              <a:ext uri="{FF2B5EF4-FFF2-40B4-BE49-F238E27FC236}">
                <a16:creationId xmlns:a16="http://schemas.microsoft.com/office/drawing/2014/main" id="{E114F345-9389-F653-25EA-26CFA6271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" r="7062" b="1"/>
          <a:stretch/>
        </p:blipFill>
        <p:spPr bwMode="auto">
          <a:xfrm rot="256279">
            <a:off x="6651596" y="676168"/>
            <a:ext cx="4781375" cy="5452217"/>
          </a:xfrm>
          <a:custGeom>
            <a:avLst/>
            <a:gdLst/>
            <a:ahLst/>
            <a:cxnLst/>
            <a:rect l="l" t="t" r="r" b="b"/>
            <a:pathLst>
              <a:path w="5293176" h="6035825">
                <a:moveTo>
                  <a:pt x="498427" y="0"/>
                </a:moveTo>
                <a:cubicBezTo>
                  <a:pt x="797211" y="20493"/>
                  <a:pt x="2375785" y="61586"/>
                  <a:pt x="3344719" y="89057"/>
                </a:cubicBezTo>
                <a:lnTo>
                  <a:pt x="3433187" y="91598"/>
                </a:lnTo>
                <a:lnTo>
                  <a:pt x="4333788" y="64898"/>
                </a:lnTo>
                <a:lnTo>
                  <a:pt x="4755789" y="47593"/>
                </a:lnTo>
                <a:lnTo>
                  <a:pt x="4789394" y="68387"/>
                </a:lnTo>
                <a:cubicBezTo>
                  <a:pt x="4789815" y="79978"/>
                  <a:pt x="4790234" y="91567"/>
                  <a:pt x="4790655" y="103158"/>
                </a:cubicBezTo>
                <a:lnTo>
                  <a:pt x="4794119" y="104719"/>
                </a:lnTo>
                <a:cubicBezTo>
                  <a:pt x="4805093" y="105561"/>
                  <a:pt x="4814107" y="90398"/>
                  <a:pt x="4815840" y="137369"/>
                </a:cubicBezTo>
                <a:lnTo>
                  <a:pt x="4815348" y="139044"/>
                </a:lnTo>
                <a:lnTo>
                  <a:pt x="5254949" y="155074"/>
                </a:lnTo>
                <a:lnTo>
                  <a:pt x="5287026" y="178155"/>
                </a:lnTo>
                <a:cubicBezTo>
                  <a:pt x="5286640" y="189747"/>
                  <a:pt x="5286254" y="201338"/>
                  <a:pt x="5285866" y="212929"/>
                </a:cubicBezTo>
                <a:lnTo>
                  <a:pt x="5289213" y="214727"/>
                </a:lnTo>
                <a:cubicBezTo>
                  <a:pt x="5287959" y="252311"/>
                  <a:pt x="5280070" y="392685"/>
                  <a:pt x="5278342" y="438433"/>
                </a:cubicBezTo>
                <a:cubicBezTo>
                  <a:pt x="5278508" y="455360"/>
                  <a:pt x="5278676" y="472288"/>
                  <a:pt x="5278842" y="489215"/>
                </a:cubicBezTo>
                <a:cubicBezTo>
                  <a:pt x="5278667" y="494610"/>
                  <a:pt x="5277710" y="506155"/>
                  <a:pt x="5276097" y="520431"/>
                </a:cubicBezTo>
                <a:lnTo>
                  <a:pt x="5275453" y="525022"/>
                </a:lnTo>
                <a:lnTo>
                  <a:pt x="5266992" y="778581"/>
                </a:lnTo>
                <a:lnTo>
                  <a:pt x="5269055" y="783820"/>
                </a:lnTo>
                <a:cubicBezTo>
                  <a:pt x="5268153" y="810850"/>
                  <a:pt x="5262429" y="914450"/>
                  <a:pt x="5261578" y="940761"/>
                </a:cubicBezTo>
                <a:lnTo>
                  <a:pt x="5263950" y="941689"/>
                </a:lnTo>
                <a:cubicBezTo>
                  <a:pt x="5265746" y="948603"/>
                  <a:pt x="5269095" y="956590"/>
                  <a:pt x="5269565" y="981147"/>
                </a:cubicBezTo>
                <a:cubicBezTo>
                  <a:pt x="5258045" y="1011303"/>
                  <a:pt x="5282150" y="1051589"/>
                  <a:pt x="5266764" y="1089036"/>
                </a:cubicBezTo>
                <a:cubicBezTo>
                  <a:pt x="5262884" y="1102764"/>
                  <a:pt x="5261771" y="1144982"/>
                  <a:pt x="5268195" y="1152795"/>
                </a:cubicBezTo>
                <a:cubicBezTo>
                  <a:pt x="5269329" y="1161563"/>
                  <a:pt x="5266576" y="1171896"/>
                  <a:pt x="5273619" y="1175772"/>
                </a:cubicBezTo>
                <a:cubicBezTo>
                  <a:pt x="5277131" y="1194612"/>
                  <a:pt x="5286008" y="1241685"/>
                  <a:pt x="5289269" y="1265839"/>
                </a:cubicBezTo>
                <a:lnTo>
                  <a:pt x="5293176" y="1320698"/>
                </a:lnTo>
                <a:cubicBezTo>
                  <a:pt x="5293143" y="1332967"/>
                  <a:pt x="5293109" y="1345235"/>
                  <a:pt x="5293076" y="1357503"/>
                </a:cubicBezTo>
                <a:cubicBezTo>
                  <a:pt x="5291453" y="1371840"/>
                  <a:pt x="5284413" y="1397811"/>
                  <a:pt x="5283440" y="1406717"/>
                </a:cubicBezTo>
                <a:cubicBezTo>
                  <a:pt x="5284829" y="1407787"/>
                  <a:pt x="5286109" y="1409209"/>
                  <a:pt x="5287233" y="1410942"/>
                </a:cubicBezTo>
                <a:lnTo>
                  <a:pt x="5290784" y="1424882"/>
                </a:lnTo>
                <a:lnTo>
                  <a:pt x="5275539" y="1491802"/>
                </a:lnTo>
                <a:lnTo>
                  <a:pt x="5265186" y="1572707"/>
                </a:lnTo>
                <a:lnTo>
                  <a:pt x="5259964" y="1584827"/>
                </a:lnTo>
                <a:cubicBezTo>
                  <a:pt x="5253755" y="1612655"/>
                  <a:pt x="5258137" y="1646559"/>
                  <a:pt x="5245579" y="1664049"/>
                </a:cubicBezTo>
                <a:cubicBezTo>
                  <a:pt x="5246320" y="1691096"/>
                  <a:pt x="5247058" y="1718145"/>
                  <a:pt x="5247798" y="1745191"/>
                </a:cubicBezTo>
                <a:cubicBezTo>
                  <a:pt x="5231248" y="1742017"/>
                  <a:pt x="5238473" y="1773714"/>
                  <a:pt x="5235767" y="1783670"/>
                </a:cubicBezTo>
                <a:lnTo>
                  <a:pt x="5233443" y="1783864"/>
                </a:lnTo>
                <a:lnTo>
                  <a:pt x="5227886" y="1950431"/>
                </a:lnTo>
                <a:lnTo>
                  <a:pt x="5238347" y="1976617"/>
                </a:lnTo>
                <a:cubicBezTo>
                  <a:pt x="5239649" y="1994905"/>
                  <a:pt x="5240954" y="2013191"/>
                  <a:pt x="5242256" y="2031478"/>
                </a:cubicBezTo>
                <a:cubicBezTo>
                  <a:pt x="5241286" y="2054958"/>
                  <a:pt x="5233511" y="2102455"/>
                  <a:pt x="5232519" y="2117497"/>
                </a:cubicBezTo>
                <a:cubicBezTo>
                  <a:pt x="5233909" y="2118566"/>
                  <a:pt x="5235188" y="2119988"/>
                  <a:pt x="5236313" y="2121722"/>
                </a:cubicBezTo>
                <a:lnTo>
                  <a:pt x="5239863" y="2135661"/>
                </a:lnTo>
                <a:lnTo>
                  <a:pt x="5224618" y="2202583"/>
                </a:lnTo>
                <a:lnTo>
                  <a:pt x="5217653" y="2257010"/>
                </a:lnTo>
                <a:cubicBezTo>
                  <a:pt x="5205894" y="2642621"/>
                  <a:pt x="5177235" y="3034207"/>
                  <a:pt x="5182377" y="3413844"/>
                </a:cubicBezTo>
                <a:cubicBezTo>
                  <a:pt x="5181134" y="3500000"/>
                  <a:pt x="5175916" y="3605448"/>
                  <a:pt x="5174675" y="3691605"/>
                </a:cubicBezTo>
                <a:cubicBezTo>
                  <a:pt x="5181981" y="3684954"/>
                  <a:pt x="5174235" y="3849487"/>
                  <a:pt x="5166476" y="3869856"/>
                </a:cubicBezTo>
                <a:lnTo>
                  <a:pt x="5107510" y="5664825"/>
                </a:lnTo>
                <a:lnTo>
                  <a:pt x="5114472" y="5704822"/>
                </a:lnTo>
                <a:cubicBezTo>
                  <a:pt x="5121222" y="5713317"/>
                  <a:pt x="5116413" y="5747650"/>
                  <a:pt x="5114866" y="5778543"/>
                </a:cubicBezTo>
                <a:cubicBezTo>
                  <a:pt x="5113319" y="5809437"/>
                  <a:pt x="5108424" y="5865044"/>
                  <a:pt x="5105196" y="5890185"/>
                </a:cubicBezTo>
                <a:lnTo>
                  <a:pt x="5109043" y="5911328"/>
                </a:lnTo>
                <a:cubicBezTo>
                  <a:pt x="5108296" y="5934125"/>
                  <a:pt x="5101959" y="5935726"/>
                  <a:pt x="5097767" y="5961658"/>
                </a:cubicBezTo>
                <a:cubicBezTo>
                  <a:pt x="5045108" y="5964035"/>
                  <a:pt x="4491440" y="5942933"/>
                  <a:pt x="3751876" y="5913708"/>
                </a:cubicBezTo>
                <a:lnTo>
                  <a:pt x="3564440" y="5906279"/>
                </a:lnTo>
                <a:lnTo>
                  <a:pt x="190663" y="6035825"/>
                </a:lnTo>
                <a:lnTo>
                  <a:pt x="141062" y="4429245"/>
                </a:lnTo>
                <a:lnTo>
                  <a:pt x="0" y="223714"/>
                </a:lnTo>
                <a:cubicBezTo>
                  <a:pt x="69112" y="223637"/>
                  <a:pt x="206289" y="219912"/>
                  <a:pt x="388339" y="213738"/>
                </a:cubicBezTo>
                <a:lnTo>
                  <a:pt x="490844" y="2101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0BE5544-9916-45A5-828D-778175A51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6279">
            <a:off x="6649245" y="738498"/>
            <a:ext cx="1575448" cy="5269535"/>
          </a:xfrm>
          <a:custGeom>
            <a:avLst/>
            <a:gdLst>
              <a:gd name="connsiteX0" fmla="*/ 234738 w 3482710"/>
              <a:gd name="connsiteY0" fmla="*/ 0 h 5817193"/>
              <a:gd name="connsiteX1" fmla="*/ 493499 w 3482710"/>
              <a:gd name="connsiteY1" fmla="*/ 0 h 5817193"/>
              <a:gd name="connsiteX2" fmla="*/ 349380 w 3482710"/>
              <a:gd name="connsiteY2" fmla="*/ 3993011 h 5817193"/>
              <a:gd name="connsiteX3" fmla="*/ 298733 w 3482710"/>
              <a:gd name="connsiteY3" fmla="*/ 5571013 h 5817193"/>
              <a:gd name="connsiteX4" fmla="*/ 649818 w 3482710"/>
              <a:gd name="connsiteY4" fmla="*/ 5581185 h 5817193"/>
              <a:gd name="connsiteX5" fmla="*/ 3427184 w 3482710"/>
              <a:gd name="connsiteY5" fmla="*/ 5688584 h 5817193"/>
              <a:gd name="connsiteX6" fmla="*/ 3482710 w 3482710"/>
              <a:gd name="connsiteY6" fmla="*/ 5690785 h 5817193"/>
              <a:gd name="connsiteX7" fmla="*/ 190664 w 3482710"/>
              <a:gd name="connsiteY7" fmla="*/ 5817193 h 5817193"/>
              <a:gd name="connsiteX8" fmla="*/ 141063 w 3482710"/>
              <a:gd name="connsiteY8" fmla="*/ 4210613 h 5817193"/>
              <a:gd name="connsiteX9" fmla="*/ 0 w 3482710"/>
              <a:gd name="connsiteY9" fmla="*/ 5082 h 5817193"/>
              <a:gd name="connsiteX10" fmla="*/ 151819 w 3482710"/>
              <a:gd name="connsiteY10" fmla="*/ 2380 h 5817193"/>
              <a:gd name="connsiteX0" fmla="*/ 151819 w 3482710"/>
              <a:gd name="connsiteY0" fmla="*/ 2380 h 5817193"/>
              <a:gd name="connsiteX1" fmla="*/ 493499 w 3482710"/>
              <a:gd name="connsiteY1" fmla="*/ 0 h 5817193"/>
              <a:gd name="connsiteX2" fmla="*/ 349380 w 3482710"/>
              <a:gd name="connsiteY2" fmla="*/ 3993011 h 5817193"/>
              <a:gd name="connsiteX3" fmla="*/ 298733 w 3482710"/>
              <a:gd name="connsiteY3" fmla="*/ 5571013 h 5817193"/>
              <a:gd name="connsiteX4" fmla="*/ 649818 w 3482710"/>
              <a:gd name="connsiteY4" fmla="*/ 5581185 h 5817193"/>
              <a:gd name="connsiteX5" fmla="*/ 3427184 w 3482710"/>
              <a:gd name="connsiteY5" fmla="*/ 5688584 h 5817193"/>
              <a:gd name="connsiteX6" fmla="*/ 3482710 w 3482710"/>
              <a:gd name="connsiteY6" fmla="*/ 5690785 h 5817193"/>
              <a:gd name="connsiteX7" fmla="*/ 190664 w 3482710"/>
              <a:gd name="connsiteY7" fmla="*/ 5817193 h 5817193"/>
              <a:gd name="connsiteX8" fmla="*/ 141063 w 3482710"/>
              <a:gd name="connsiteY8" fmla="*/ 4210613 h 5817193"/>
              <a:gd name="connsiteX9" fmla="*/ 0 w 3482710"/>
              <a:gd name="connsiteY9" fmla="*/ 5082 h 5817193"/>
              <a:gd name="connsiteX10" fmla="*/ 151819 w 3482710"/>
              <a:gd name="connsiteY10" fmla="*/ 2380 h 5817193"/>
              <a:gd name="connsiteX0" fmla="*/ 151819 w 3482710"/>
              <a:gd name="connsiteY0" fmla="*/ 0 h 5814813"/>
              <a:gd name="connsiteX1" fmla="*/ 343333 w 3482710"/>
              <a:gd name="connsiteY1" fmla="*/ 389123 h 5814813"/>
              <a:gd name="connsiteX2" fmla="*/ 349380 w 3482710"/>
              <a:gd name="connsiteY2" fmla="*/ 3990631 h 5814813"/>
              <a:gd name="connsiteX3" fmla="*/ 298733 w 3482710"/>
              <a:gd name="connsiteY3" fmla="*/ 5568633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349380 w 3482710"/>
              <a:gd name="connsiteY2" fmla="*/ 3990631 h 5814813"/>
              <a:gd name="connsiteX3" fmla="*/ 298733 w 3482710"/>
              <a:gd name="connsiteY3" fmla="*/ 5568633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349380 w 3482710"/>
              <a:gd name="connsiteY2" fmla="*/ 3990631 h 5814813"/>
              <a:gd name="connsiteX3" fmla="*/ 261192 w 3482710"/>
              <a:gd name="connsiteY3" fmla="*/ 5681257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261192 w 3482710"/>
              <a:gd name="connsiteY2" fmla="*/ 5681257 h 5814813"/>
              <a:gd name="connsiteX3" fmla="*/ 649818 w 3482710"/>
              <a:gd name="connsiteY3" fmla="*/ 5578805 h 5814813"/>
              <a:gd name="connsiteX4" fmla="*/ 3427184 w 3482710"/>
              <a:gd name="connsiteY4" fmla="*/ 5686204 h 5814813"/>
              <a:gd name="connsiteX5" fmla="*/ 3482710 w 3482710"/>
              <a:gd name="connsiteY5" fmla="*/ 5688405 h 5814813"/>
              <a:gd name="connsiteX6" fmla="*/ 190664 w 3482710"/>
              <a:gd name="connsiteY6" fmla="*/ 5814813 h 5814813"/>
              <a:gd name="connsiteX7" fmla="*/ 141063 w 3482710"/>
              <a:gd name="connsiteY7" fmla="*/ 4208233 h 5814813"/>
              <a:gd name="connsiteX8" fmla="*/ 0 w 3482710"/>
              <a:gd name="connsiteY8" fmla="*/ 2702 h 5814813"/>
              <a:gd name="connsiteX9" fmla="*/ 151819 w 3482710"/>
              <a:gd name="connsiteY9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271918 w 3482710"/>
              <a:gd name="connsiteY2" fmla="*/ 5563270 h 5814813"/>
              <a:gd name="connsiteX3" fmla="*/ 649818 w 3482710"/>
              <a:gd name="connsiteY3" fmla="*/ 5578805 h 5814813"/>
              <a:gd name="connsiteX4" fmla="*/ 3427184 w 3482710"/>
              <a:gd name="connsiteY4" fmla="*/ 5686204 h 5814813"/>
              <a:gd name="connsiteX5" fmla="*/ 3482710 w 3482710"/>
              <a:gd name="connsiteY5" fmla="*/ 5688405 h 5814813"/>
              <a:gd name="connsiteX6" fmla="*/ 190664 w 3482710"/>
              <a:gd name="connsiteY6" fmla="*/ 5814813 h 5814813"/>
              <a:gd name="connsiteX7" fmla="*/ 141063 w 3482710"/>
              <a:gd name="connsiteY7" fmla="*/ 4208233 h 5814813"/>
              <a:gd name="connsiteX8" fmla="*/ 0 w 3482710"/>
              <a:gd name="connsiteY8" fmla="*/ 2702 h 5814813"/>
              <a:gd name="connsiteX9" fmla="*/ 151819 w 3482710"/>
              <a:gd name="connsiteY9" fmla="*/ 0 h 5814813"/>
              <a:gd name="connsiteX0" fmla="*/ 151819 w 3482710"/>
              <a:gd name="connsiteY0" fmla="*/ 0 h 5707552"/>
              <a:gd name="connsiteX1" fmla="*/ 337970 w 3482710"/>
              <a:gd name="connsiteY1" fmla="*/ 13709 h 5707552"/>
              <a:gd name="connsiteX2" fmla="*/ 271918 w 3482710"/>
              <a:gd name="connsiteY2" fmla="*/ 5563270 h 5707552"/>
              <a:gd name="connsiteX3" fmla="*/ 649818 w 3482710"/>
              <a:gd name="connsiteY3" fmla="*/ 5578805 h 5707552"/>
              <a:gd name="connsiteX4" fmla="*/ 3427184 w 3482710"/>
              <a:gd name="connsiteY4" fmla="*/ 5686204 h 5707552"/>
              <a:gd name="connsiteX5" fmla="*/ 3482710 w 3482710"/>
              <a:gd name="connsiteY5" fmla="*/ 5688405 h 5707552"/>
              <a:gd name="connsiteX6" fmla="*/ 217479 w 3482710"/>
              <a:gd name="connsiteY6" fmla="*/ 5707552 h 5707552"/>
              <a:gd name="connsiteX7" fmla="*/ 141063 w 3482710"/>
              <a:gd name="connsiteY7" fmla="*/ 4208233 h 5707552"/>
              <a:gd name="connsiteX8" fmla="*/ 0 w 3482710"/>
              <a:gd name="connsiteY8" fmla="*/ 2702 h 5707552"/>
              <a:gd name="connsiteX9" fmla="*/ 151819 w 3482710"/>
              <a:gd name="connsiteY9" fmla="*/ 0 h 5707552"/>
              <a:gd name="connsiteX0" fmla="*/ 151819 w 3482710"/>
              <a:gd name="connsiteY0" fmla="*/ 0 h 5809450"/>
              <a:gd name="connsiteX1" fmla="*/ 337970 w 3482710"/>
              <a:gd name="connsiteY1" fmla="*/ 13709 h 5809450"/>
              <a:gd name="connsiteX2" fmla="*/ 271918 w 3482710"/>
              <a:gd name="connsiteY2" fmla="*/ 5563270 h 5809450"/>
              <a:gd name="connsiteX3" fmla="*/ 649818 w 3482710"/>
              <a:gd name="connsiteY3" fmla="*/ 5578805 h 5809450"/>
              <a:gd name="connsiteX4" fmla="*/ 3427184 w 3482710"/>
              <a:gd name="connsiteY4" fmla="*/ 5686204 h 5809450"/>
              <a:gd name="connsiteX5" fmla="*/ 3482710 w 3482710"/>
              <a:gd name="connsiteY5" fmla="*/ 5688405 h 5809450"/>
              <a:gd name="connsiteX6" fmla="*/ 179938 w 3482710"/>
              <a:gd name="connsiteY6" fmla="*/ 5809450 h 5809450"/>
              <a:gd name="connsiteX7" fmla="*/ 141063 w 3482710"/>
              <a:gd name="connsiteY7" fmla="*/ 4208233 h 5809450"/>
              <a:gd name="connsiteX8" fmla="*/ 0 w 3482710"/>
              <a:gd name="connsiteY8" fmla="*/ 2702 h 5809450"/>
              <a:gd name="connsiteX9" fmla="*/ 151819 w 3482710"/>
              <a:gd name="connsiteY9" fmla="*/ 0 h 5809450"/>
              <a:gd name="connsiteX0" fmla="*/ 151819 w 3482710"/>
              <a:gd name="connsiteY0" fmla="*/ 0 h 5809450"/>
              <a:gd name="connsiteX1" fmla="*/ 337970 w 3482710"/>
              <a:gd name="connsiteY1" fmla="*/ 13709 h 5809450"/>
              <a:gd name="connsiteX2" fmla="*/ 271918 w 3482710"/>
              <a:gd name="connsiteY2" fmla="*/ 5563270 h 5809450"/>
              <a:gd name="connsiteX3" fmla="*/ 649818 w 3482710"/>
              <a:gd name="connsiteY3" fmla="*/ 5578805 h 5809450"/>
              <a:gd name="connsiteX4" fmla="*/ 3482710 w 3482710"/>
              <a:gd name="connsiteY4" fmla="*/ 5688405 h 5809450"/>
              <a:gd name="connsiteX5" fmla="*/ 179938 w 3482710"/>
              <a:gd name="connsiteY5" fmla="*/ 5809450 h 5809450"/>
              <a:gd name="connsiteX6" fmla="*/ 141063 w 3482710"/>
              <a:gd name="connsiteY6" fmla="*/ 4208233 h 5809450"/>
              <a:gd name="connsiteX7" fmla="*/ 0 w 3482710"/>
              <a:gd name="connsiteY7" fmla="*/ 2702 h 5809450"/>
              <a:gd name="connsiteX8" fmla="*/ 151819 w 3482710"/>
              <a:gd name="connsiteY8" fmla="*/ 0 h 5809450"/>
              <a:gd name="connsiteX0" fmla="*/ 151819 w 2254571"/>
              <a:gd name="connsiteY0" fmla="*/ 0 h 5809450"/>
              <a:gd name="connsiteX1" fmla="*/ 337970 w 2254571"/>
              <a:gd name="connsiteY1" fmla="*/ 13709 h 5809450"/>
              <a:gd name="connsiteX2" fmla="*/ 271918 w 2254571"/>
              <a:gd name="connsiteY2" fmla="*/ 5563270 h 5809450"/>
              <a:gd name="connsiteX3" fmla="*/ 649818 w 2254571"/>
              <a:gd name="connsiteY3" fmla="*/ 5578805 h 5809450"/>
              <a:gd name="connsiteX4" fmla="*/ 2254571 w 2254571"/>
              <a:gd name="connsiteY4" fmla="*/ 5452431 h 5809450"/>
              <a:gd name="connsiteX5" fmla="*/ 179938 w 2254571"/>
              <a:gd name="connsiteY5" fmla="*/ 5809450 h 5809450"/>
              <a:gd name="connsiteX6" fmla="*/ 141063 w 2254571"/>
              <a:gd name="connsiteY6" fmla="*/ 4208233 h 5809450"/>
              <a:gd name="connsiteX7" fmla="*/ 0 w 2254571"/>
              <a:gd name="connsiteY7" fmla="*/ 2702 h 5809450"/>
              <a:gd name="connsiteX8" fmla="*/ 151819 w 2254571"/>
              <a:gd name="connsiteY8" fmla="*/ 0 h 5809450"/>
              <a:gd name="connsiteX0" fmla="*/ 151819 w 1723629"/>
              <a:gd name="connsiteY0" fmla="*/ 0 h 5809450"/>
              <a:gd name="connsiteX1" fmla="*/ 337970 w 1723629"/>
              <a:gd name="connsiteY1" fmla="*/ 13709 h 5809450"/>
              <a:gd name="connsiteX2" fmla="*/ 271918 w 1723629"/>
              <a:gd name="connsiteY2" fmla="*/ 5563270 h 5809450"/>
              <a:gd name="connsiteX3" fmla="*/ 649818 w 1723629"/>
              <a:gd name="connsiteY3" fmla="*/ 5578805 h 5809450"/>
              <a:gd name="connsiteX4" fmla="*/ 1723629 w 1723629"/>
              <a:gd name="connsiteY4" fmla="*/ 5752762 h 5809450"/>
              <a:gd name="connsiteX5" fmla="*/ 179938 w 1723629"/>
              <a:gd name="connsiteY5" fmla="*/ 5809450 h 5809450"/>
              <a:gd name="connsiteX6" fmla="*/ 141063 w 1723629"/>
              <a:gd name="connsiteY6" fmla="*/ 4208233 h 5809450"/>
              <a:gd name="connsiteX7" fmla="*/ 0 w 1723629"/>
              <a:gd name="connsiteY7" fmla="*/ 2702 h 5809450"/>
              <a:gd name="connsiteX8" fmla="*/ 151819 w 1723629"/>
              <a:gd name="connsiteY8" fmla="*/ 0 h 5809450"/>
              <a:gd name="connsiteX0" fmla="*/ 151819 w 1723629"/>
              <a:gd name="connsiteY0" fmla="*/ 0 h 5809450"/>
              <a:gd name="connsiteX1" fmla="*/ 337970 w 1723629"/>
              <a:gd name="connsiteY1" fmla="*/ 13709 h 5809450"/>
              <a:gd name="connsiteX2" fmla="*/ 271918 w 1723629"/>
              <a:gd name="connsiteY2" fmla="*/ 5563270 h 5809450"/>
              <a:gd name="connsiteX3" fmla="*/ 1723629 w 1723629"/>
              <a:gd name="connsiteY3" fmla="*/ 5752762 h 5809450"/>
              <a:gd name="connsiteX4" fmla="*/ 179938 w 1723629"/>
              <a:gd name="connsiteY4" fmla="*/ 5809450 h 5809450"/>
              <a:gd name="connsiteX5" fmla="*/ 141063 w 1723629"/>
              <a:gd name="connsiteY5" fmla="*/ 4208233 h 5809450"/>
              <a:gd name="connsiteX6" fmla="*/ 0 w 1723629"/>
              <a:gd name="connsiteY6" fmla="*/ 2702 h 5809450"/>
              <a:gd name="connsiteX7" fmla="*/ 151819 w 1723629"/>
              <a:gd name="connsiteY7" fmla="*/ 0 h 5809450"/>
              <a:gd name="connsiteX0" fmla="*/ 151819 w 1723629"/>
              <a:gd name="connsiteY0" fmla="*/ 0 h 5804087"/>
              <a:gd name="connsiteX1" fmla="*/ 337970 w 1723629"/>
              <a:gd name="connsiteY1" fmla="*/ 13709 h 5804087"/>
              <a:gd name="connsiteX2" fmla="*/ 271918 w 1723629"/>
              <a:gd name="connsiteY2" fmla="*/ 5563270 h 5804087"/>
              <a:gd name="connsiteX3" fmla="*/ 1723629 w 1723629"/>
              <a:gd name="connsiteY3" fmla="*/ 5752762 h 5804087"/>
              <a:gd name="connsiteX4" fmla="*/ 421275 w 1723629"/>
              <a:gd name="connsiteY4" fmla="*/ 5804087 h 5804087"/>
              <a:gd name="connsiteX5" fmla="*/ 141063 w 1723629"/>
              <a:gd name="connsiteY5" fmla="*/ 4208233 h 5804087"/>
              <a:gd name="connsiteX6" fmla="*/ 0 w 1723629"/>
              <a:gd name="connsiteY6" fmla="*/ 2702 h 5804087"/>
              <a:gd name="connsiteX7" fmla="*/ 151819 w 1723629"/>
              <a:gd name="connsiteY7" fmla="*/ 0 h 5804087"/>
              <a:gd name="connsiteX0" fmla="*/ 151819 w 1723629"/>
              <a:gd name="connsiteY0" fmla="*/ 0 h 5820176"/>
              <a:gd name="connsiteX1" fmla="*/ 337970 w 1723629"/>
              <a:gd name="connsiteY1" fmla="*/ 13709 h 5820176"/>
              <a:gd name="connsiteX2" fmla="*/ 271918 w 1723629"/>
              <a:gd name="connsiteY2" fmla="*/ 5563270 h 5820176"/>
              <a:gd name="connsiteX3" fmla="*/ 1723629 w 1723629"/>
              <a:gd name="connsiteY3" fmla="*/ 5752762 h 5820176"/>
              <a:gd name="connsiteX4" fmla="*/ 185301 w 1723629"/>
              <a:gd name="connsiteY4" fmla="*/ 5820176 h 5820176"/>
              <a:gd name="connsiteX5" fmla="*/ 141063 w 1723629"/>
              <a:gd name="connsiteY5" fmla="*/ 4208233 h 5820176"/>
              <a:gd name="connsiteX6" fmla="*/ 0 w 1723629"/>
              <a:gd name="connsiteY6" fmla="*/ 2702 h 5820176"/>
              <a:gd name="connsiteX7" fmla="*/ 151819 w 1723629"/>
              <a:gd name="connsiteY7" fmla="*/ 0 h 5820176"/>
              <a:gd name="connsiteX0" fmla="*/ 151819 w 1723629"/>
              <a:gd name="connsiteY0" fmla="*/ 0 h 5820176"/>
              <a:gd name="connsiteX1" fmla="*/ 337970 w 1723629"/>
              <a:gd name="connsiteY1" fmla="*/ 13709 h 5820176"/>
              <a:gd name="connsiteX2" fmla="*/ 271918 w 1723629"/>
              <a:gd name="connsiteY2" fmla="*/ 5563270 h 5820176"/>
              <a:gd name="connsiteX3" fmla="*/ 1723629 w 1723629"/>
              <a:gd name="connsiteY3" fmla="*/ 5752762 h 5820176"/>
              <a:gd name="connsiteX4" fmla="*/ 185301 w 1723629"/>
              <a:gd name="connsiteY4" fmla="*/ 5820176 h 5820176"/>
              <a:gd name="connsiteX5" fmla="*/ 0 w 1723629"/>
              <a:gd name="connsiteY5" fmla="*/ 2702 h 5820176"/>
              <a:gd name="connsiteX6" fmla="*/ 151819 w 1723629"/>
              <a:gd name="connsiteY6" fmla="*/ 0 h 5820176"/>
              <a:gd name="connsiteX0" fmla="*/ 151819 w 1755807"/>
              <a:gd name="connsiteY0" fmla="*/ 0 h 5820176"/>
              <a:gd name="connsiteX1" fmla="*/ 337970 w 1755807"/>
              <a:gd name="connsiteY1" fmla="*/ 13709 h 5820176"/>
              <a:gd name="connsiteX2" fmla="*/ 271918 w 1755807"/>
              <a:gd name="connsiteY2" fmla="*/ 5563270 h 5820176"/>
              <a:gd name="connsiteX3" fmla="*/ 1755807 w 1755807"/>
              <a:gd name="connsiteY3" fmla="*/ 5752762 h 5820176"/>
              <a:gd name="connsiteX4" fmla="*/ 185301 w 1755807"/>
              <a:gd name="connsiteY4" fmla="*/ 5820176 h 5820176"/>
              <a:gd name="connsiteX5" fmla="*/ 0 w 1755807"/>
              <a:gd name="connsiteY5" fmla="*/ 2702 h 5820176"/>
              <a:gd name="connsiteX6" fmla="*/ 151819 w 1755807"/>
              <a:gd name="connsiteY6" fmla="*/ 0 h 582017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271918 w 1755807"/>
              <a:gd name="connsiteY2" fmla="*/ 5569100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271918 w 1755807"/>
              <a:gd name="connsiteY2" fmla="*/ 5569100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185949 w 1755807"/>
              <a:gd name="connsiteY2" fmla="*/ 5694146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185949 w 1755807"/>
              <a:gd name="connsiteY2" fmla="*/ 5694146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44084"/>
              <a:gd name="connsiteY0" fmla="*/ 5830 h 5826006"/>
              <a:gd name="connsiteX1" fmla="*/ 337970 w 1744084"/>
              <a:gd name="connsiteY1" fmla="*/ 0 h 5826006"/>
              <a:gd name="connsiteX2" fmla="*/ 185949 w 1744084"/>
              <a:gd name="connsiteY2" fmla="*/ 5694146 h 5826006"/>
              <a:gd name="connsiteX3" fmla="*/ 1744084 w 1744084"/>
              <a:gd name="connsiteY3" fmla="*/ 5766407 h 5826006"/>
              <a:gd name="connsiteX4" fmla="*/ 185301 w 1744084"/>
              <a:gd name="connsiteY4" fmla="*/ 5826006 h 5826006"/>
              <a:gd name="connsiteX5" fmla="*/ 0 w 1744084"/>
              <a:gd name="connsiteY5" fmla="*/ 8532 h 5826006"/>
              <a:gd name="connsiteX6" fmla="*/ 151819 w 1744084"/>
              <a:gd name="connsiteY6" fmla="*/ 5830 h 5826006"/>
              <a:gd name="connsiteX0" fmla="*/ 151819 w 1744084"/>
              <a:gd name="connsiteY0" fmla="*/ 5830 h 5826006"/>
              <a:gd name="connsiteX1" fmla="*/ 337970 w 1744084"/>
              <a:gd name="connsiteY1" fmla="*/ 0 h 5826006"/>
              <a:gd name="connsiteX2" fmla="*/ 185949 w 1744084"/>
              <a:gd name="connsiteY2" fmla="*/ 5705869 h 5826006"/>
              <a:gd name="connsiteX3" fmla="*/ 1744084 w 1744084"/>
              <a:gd name="connsiteY3" fmla="*/ 5766407 h 5826006"/>
              <a:gd name="connsiteX4" fmla="*/ 185301 w 1744084"/>
              <a:gd name="connsiteY4" fmla="*/ 5826006 h 5826006"/>
              <a:gd name="connsiteX5" fmla="*/ 0 w 1744084"/>
              <a:gd name="connsiteY5" fmla="*/ 8532 h 5826006"/>
              <a:gd name="connsiteX6" fmla="*/ 151819 w 1744084"/>
              <a:gd name="connsiteY6" fmla="*/ 5830 h 5826006"/>
              <a:gd name="connsiteX0" fmla="*/ 151819 w 1744084"/>
              <a:gd name="connsiteY0" fmla="*/ 13413 h 5833589"/>
              <a:gd name="connsiteX1" fmla="*/ 360886 w 1744084"/>
              <a:gd name="connsiteY1" fmla="*/ 0 h 5833589"/>
              <a:gd name="connsiteX2" fmla="*/ 185949 w 1744084"/>
              <a:gd name="connsiteY2" fmla="*/ 5713452 h 5833589"/>
              <a:gd name="connsiteX3" fmla="*/ 1744084 w 1744084"/>
              <a:gd name="connsiteY3" fmla="*/ 5773990 h 5833589"/>
              <a:gd name="connsiteX4" fmla="*/ 185301 w 1744084"/>
              <a:gd name="connsiteY4" fmla="*/ 5833589 h 5833589"/>
              <a:gd name="connsiteX5" fmla="*/ 0 w 1744084"/>
              <a:gd name="connsiteY5" fmla="*/ 16115 h 5833589"/>
              <a:gd name="connsiteX6" fmla="*/ 151819 w 1744084"/>
              <a:gd name="connsiteY6" fmla="*/ 13413 h 58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84" h="5833589">
                <a:moveTo>
                  <a:pt x="151819" y="13413"/>
                </a:moveTo>
                <a:lnTo>
                  <a:pt x="360886" y="0"/>
                </a:lnTo>
                <a:cubicBezTo>
                  <a:pt x="340038" y="985953"/>
                  <a:pt x="184774" y="4750767"/>
                  <a:pt x="185949" y="5713452"/>
                </a:cubicBezTo>
                <a:lnTo>
                  <a:pt x="1744084" y="5773990"/>
                </a:lnTo>
                <a:lnTo>
                  <a:pt x="185301" y="5833589"/>
                </a:lnTo>
                <a:lnTo>
                  <a:pt x="0" y="16115"/>
                </a:lnTo>
                <a:cubicBezTo>
                  <a:pt x="34557" y="16076"/>
                  <a:pt x="86129" y="15126"/>
                  <a:pt x="151819" y="13413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EAC1D59-0216-495E-957C-20BD0BC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65497">
            <a:off x="6884498" y="646107"/>
            <a:ext cx="4569724" cy="5463717"/>
          </a:xfrm>
          <a:custGeom>
            <a:avLst/>
            <a:gdLst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0 w 5058870"/>
              <a:gd name="connsiteY52" fmla="*/ 0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18086 w 5058870"/>
              <a:gd name="connsiteY52" fmla="*/ 3958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  <a:gd name="connsiteX56" fmla="*/ 18086 w 5058870"/>
              <a:gd name="connsiteY56" fmla="*/ 3958 h 60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058870" h="6048556">
                <a:moveTo>
                  <a:pt x="150603" y="117182"/>
                </a:moveTo>
                <a:cubicBezTo>
                  <a:pt x="144562" y="1519801"/>
                  <a:pt x="138520" y="2922420"/>
                  <a:pt x="132479" y="4325039"/>
                </a:cubicBezTo>
                <a:cubicBezTo>
                  <a:pt x="132314" y="4851311"/>
                  <a:pt x="132148" y="5377582"/>
                  <a:pt x="131983" y="5903854"/>
                </a:cubicBezTo>
                <a:lnTo>
                  <a:pt x="483214" y="5902868"/>
                </a:lnTo>
                <a:lnTo>
                  <a:pt x="4936993" y="5929734"/>
                </a:lnTo>
                <a:cubicBezTo>
                  <a:pt x="4940359" y="5903683"/>
                  <a:pt x="4946642" y="5901881"/>
                  <a:pt x="4946665" y="5879073"/>
                </a:cubicBezTo>
                <a:lnTo>
                  <a:pt x="4942148" y="5858061"/>
                </a:lnTo>
                <a:cubicBezTo>
                  <a:pt x="4944576" y="5832831"/>
                  <a:pt x="4947702" y="5777096"/>
                  <a:pt x="4948266" y="5746170"/>
                </a:cubicBezTo>
                <a:cubicBezTo>
                  <a:pt x="4948831" y="5715243"/>
                  <a:pt x="4952548" y="5680774"/>
                  <a:pt x="4945532" y="5672498"/>
                </a:cubicBezTo>
                <a:lnTo>
                  <a:pt x="4937303" y="5632742"/>
                </a:lnTo>
                <a:cubicBezTo>
                  <a:pt x="4937943" y="5034096"/>
                  <a:pt x="4938582" y="4435451"/>
                  <a:pt x="4939222" y="3836805"/>
                </a:cubicBezTo>
                <a:cubicBezTo>
                  <a:pt x="4946330" y="3816201"/>
                  <a:pt x="4948846" y="3651504"/>
                  <a:pt x="4941754" y="3658384"/>
                </a:cubicBezTo>
                <a:cubicBezTo>
                  <a:pt x="4940258" y="3572231"/>
                  <a:pt x="4942123" y="3466671"/>
                  <a:pt x="4940629" y="3380518"/>
                </a:cubicBezTo>
                <a:cubicBezTo>
                  <a:pt x="4923430" y="3001238"/>
                  <a:pt x="4939637" y="2608938"/>
                  <a:pt x="4939141" y="2223148"/>
                </a:cubicBezTo>
                <a:lnTo>
                  <a:pt x="4944373" y="2168527"/>
                </a:lnTo>
                <a:lnTo>
                  <a:pt x="4957485" y="2101155"/>
                </a:lnTo>
                <a:lnTo>
                  <a:pt x="4953493" y="2087335"/>
                </a:lnTo>
                <a:cubicBezTo>
                  <a:pt x="4952315" y="2085639"/>
                  <a:pt x="4950991" y="2084257"/>
                  <a:pt x="4949567" y="2083233"/>
                </a:cubicBezTo>
                <a:cubicBezTo>
                  <a:pt x="4950081" y="2068168"/>
                  <a:pt x="4956343" y="2020447"/>
                  <a:pt x="4956568" y="1996948"/>
                </a:cubicBezTo>
                <a:lnTo>
                  <a:pt x="4950918" y="1942239"/>
                </a:lnTo>
                <a:lnTo>
                  <a:pt x="4939630" y="1916398"/>
                </a:lnTo>
                <a:lnTo>
                  <a:pt x="4939894" y="1749740"/>
                </a:lnTo>
                <a:lnTo>
                  <a:pt x="4942210" y="1749472"/>
                </a:lnTo>
                <a:cubicBezTo>
                  <a:pt x="4944598" y="1739435"/>
                  <a:pt x="4936370" y="1707983"/>
                  <a:pt x="4953013" y="1710630"/>
                </a:cubicBezTo>
                <a:cubicBezTo>
                  <a:pt x="4951413" y="1683620"/>
                  <a:pt x="4949817" y="1656609"/>
                  <a:pt x="4948218" y="1629599"/>
                </a:cubicBezTo>
                <a:cubicBezTo>
                  <a:pt x="4960214" y="1611720"/>
                  <a:pt x="4954756" y="1577971"/>
                  <a:pt x="4960078" y="1549960"/>
                </a:cubicBezTo>
                <a:lnTo>
                  <a:pt x="4964913" y="1537680"/>
                </a:lnTo>
                <a:lnTo>
                  <a:pt x="4972690" y="1456487"/>
                </a:lnTo>
                <a:lnTo>
                  <a:pt x="4985803" y="1389117"/>
                </a:lnTo>
                <a:lnTo>
                  <a:pt x="4981810" y="1375297"/>
                </a:lnTo>
                <a:cubicBezTo>
                  <a:pt x="4980632" y="1373600"/>
                  <a:pt x="4979308" y="1372219"/>
                  <a:pt x="4977885" y="1371195"/>
                </a:cubicBezTo>
                <a:cubicBezTo>
                  <a:pt x="4978575" y="1362262"/>
                  <a:pt x="4984787" y="1336081"/>
                  <a:pt x="4985953" y="1321699"/>
                </a:cubicBezTo>
                <a:cubicBezTo>
                  <a:pt x="4985597" y="1309436"/>
                  <a:pt x="4985240" y="1297173"/>
                  <a:pt x="4984884" y="1284910"/>
                </a:cubicBezTo>
                <a:lnTo>
                  <a:pt x="4979236" y="1230203"/>
                </a:lnTo>
                <a:cubicBezTo>
                  <a:pt x="4975210" y="1206164"/>
                  <a:pt x="4964841" y="1159397"/>
                  <a:pt x="4960733" y="1140677"/>
                </a:cubicBezTo>
                <a:cubicBezTo>
                  <a:pt x="4953571" y="1137027"/>
                  <a:pt x="4955994" y="1126612"/>
                  <a:pt x="4954582" y="1117885"/>
                </a:cubicBezTo>
                <a:cubicBezTo>
                  <a:pt x="4947913" y="1110279"/>
                  <a:pt x="4947685" y="1068048"/>
                  <a:pt x="4951126" y="1054204"/>
                </a:cubicBezTo>
                <a:cubicBezTo>
                  <a:pt x="4965316" y="1016287"/>
                  <a:pt x="4939943" y="976787"/>
                  <a:pt x="4950498" y="946280"/>
                </a:cubicBezTo>
                <a:cubicBezTo>
                  <a:pt x="4949250" y="921750"/>
                  <a:pt x="4945649" y="913874"/>
                  <a:pt x="4943633" y="907020"/>
                </a:cubicBezTo>
                <a:lnTo>
                  <a:pt x="4941234" y="906169"/>
                </a:lnTo>
                <a:cubicBezTo>
                  <a:pt x="4941248" y="879844"/>
                  <a:pt x="4943679" y="776114"/>
                  <a:pt x="4943722" y="749069"/>
                </a:cubicBezTo>
                <a:lnTo>
                  <a:pt x="4941492" y="743898"/>
                </a:lnTo>
                <a:cubicBezTo>
                  <a:pt x="4941626" y="659332"/>
                  <a:pt x="4941761" y="574765"/>
                  <a:pt x="4941895" y="490199"/>
                </a:cubicBezTo>
                <a:cubicBezTo>
                  <a:pt x="4942061" y="488662"/>
                  <a:pt x="4942228" y="487126"/>
                  <a:pt x="4942394" y="485589"/>
                </a:cubicBezTo>
                <a:cubicBezTo>
                  <a:pt x="4943552" y="471269"/>
                  <a:pt x="4944141" y="459699"/>
                  <a:pt x="4944145" y="454302"/>
                </a:cubicBezTo>
                <a:cubicBezTo>
                  <a:pt x="4943441" y="437389"/>
                  <a:pt x="4942736" y="420474"/>
                  <a:pt x="4942033" y="403560"/>
                </a:cubicBezTo>
                <a:cubicBezTo>
                  <a:pt x="4942307" y="357781"/>
                  <a:pt x="4945733" y="217227"/>
                  <a:pt x="4945792" y="179623"/>
                </a:cubicBezTo>
                <a:lnTo>
                  <a:pt x="4942390" y="177932"/>
                </a:lnTo>
                <a:cubicBezTo>
                  <a:pt x="4942408" y="166334"/>
                  <a:pt x="4942427" y="154737"/>
                  <a:pt x="4942445" y="143139"/>
                </a:cubicBezTo>
                <a:lnTo>
                  <a:pt x="4909651" y="121087"/>
                </a:lnTo>
                <a:lnTo>
                  <a:pt x="3548714" y="114721"/>
                </a:lnTo>
                <a:lnTo>
                  <a:pt x="150603" y="117182"/>
                </a:lnTo>
                <a:close/>
                <a:moveTo>
                  <a:pt x="18086" y="3958"/>
                </a:moveTo>
                <a:lnTo>
                  <a:pt x="5058870" y="0"/>
                </a:lnTo>
                <a:lnTo>
                  <a:pt x="5058870" y="6048556"/>
                </a:lnTo>
                <a:lnTo>
                  <a:pt x="0" y="6048556"/>
                </a:lnTo>
                <a:cubicBezTo>
                  <a:pt x="0" y="4032371"/>
                  <a:pt x="18086" y="2020143"/>
                  <a:pt x="18086" y="3958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38100" dist="127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1716D02-72C5-4234-BE0B-CCF75920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C539EAAB-0A80-4D44-AC4C-36C96AD0F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028387"/>
            <a:ext cx="9749307" cy="1829613"/>
          </a:xfrm>
          <a:custGeom>
            <a:avLst/>
            <a:gdLst>
              <a:gd name="connsiteX0" fmla="*/ 0 w 9749307"/>
              <a:gd name="connsiteY0" fmla="*/ 1829613 h 1829613"/>
              <a:gd name="connsiteX1" fmla="*/ 120364 w 9749307"/>
              <a:gd name="connsiteY1" fmla="*/ 1798132 h 1829613"/>
              <a:gd name="connsiteX2" fmla="*/ 369345 w 9749307"/>
              <a:gd name="connsiteY2" fmla="*/ 1797384 h 1829613"/>
              <a:gd name="connsiteX3" fmla="*/ 545802 w 9749307"/>
              <a:gd name="connsiteY3" fmla="*/ 1765342 h 1829613"/>
              <a:gd name="connsiteX4" fmla="*/ 723374 w 9749307"/>
              <a:gd name="connsiteY4" fmla="*/ 1794078 h 1829613"/>
              <a:gd name="connsiteX5" fmla="*/ 853679 w 9749307"/>
              <a:gd name="connsiteY5" fmla="*/ 1787627 h 1829613"/>
              <a:gd name="connsiteX6" fmla="*/ 984406 w 9749307"/>
              <a:gd name="connsiteY6" fmla="*/ 1768925 h 1829613"/>
              <a:gd name="connsiteX7" fmla="*/ 1072771 w 9749307"/>
              <a:gd name="connsiteY7" fmla="*/ 1729439 h 1829613"/>
              <a:gd name="connsiteX8" fmla="*/ 1428840 w 9749307"/>
              <a:gd name="connsiteY8" fmla="*/ 1665162 h 1829613"/>
              <a:gd name="connsiteX9" fmla="*/ 1594460 w 9749307"/>
              <a:gd name="connsiteY9" fmla="*/ 1639927 h 1829613"/>
              <a:gd name="connsiteX10" fmla="*/ 1807280 w 9749307"/>
              <a:gd name="connsiteY10" fmla="*/ 1621261 h 1829613"/>
              <a:gd name="connsiteX11" fmla="*/ 2058789 w 9749307"/>
              <a:gd name="connsiteY11" fmla="*/ 1584927 h 1829613"/>
              <a:gd name="connsiteX12" fmla="*/ 2130028 w 9749307"/>
              <a:gd name="connsiteY12" fmla="*/ 1591050 h 1829613"/>
              <a:gd name="connsiteX13" fmla="*/ 2287163 w 9749307"/>
              <a:gd name="connsiteY13" fmla="*/ 1563184 h 1829613"/>
              <a:gd name="connsiteX14" fmla="*/ 2380561 w 9749307"/>
              <a:gd name="connsiteY14" fmla="*/ 1552156 h 1829613"/>
              <a:gd name="connsiteX15" fmla="*/ 2415079 w 9749307"/>
              <a:gd name="connsiteY15" fmla="*/ 1556835 h 1829613"/>
              <a:gd name="connsiteX16" fmla="*/ 2463935 w 9749307"/>
              <a:gd name="connsiteY16" fmla="*/ 1557407 h 1829613"/>
              <a:gd name="connsiteX17" fmla="*/ 2877127 w 9749307"/>
              <a:gd name="connsiteY17" fmla="*/ 1493056 h 1829613"/>
              <a:gd name="connsiteX18" fmla="*/ 2983539 w 9749307"/>
              <a:gd name="connsiteY18" fmla="*/ 1460643 h 1829613"/>
              <a:gd name="connsiteX19" fmla="*/ 3221417 w 9749307"/>
              <a:gd name="connsiteY19" fmla="*/ 1437828 h 1829613"/>
              <a:gd name="connsiteX20" fmla="*/ 3288314 w 9749307"/>
              <a:gd name="connsiteY20" fmla="*/ 1466528 h 1829613"/>
              <a:gd name="connsiteX21" fmla="*/ 3540435 w 9749307"/>
              <a:gd name="connsiteY21" fmla="*/ 1480735 h 1829613"/>
              <a:gd name="connsiteX22" fmla="*/ 3573746 w 9749307"/>
              <a:gd name="connsiteY22" fmla="*/ 1492590 h 1829613"/>
              <a:gd name="connsiteX23" fmla="*/ 3621749 w 9749307"/>
              <a:gd name="connsiteY23" fmla="*/ 1503397 h 1829613"/>
              <a:gd name="connsiteX24" fmla="*/ 3704759 w 9749307"/>
              <a:gd name="connsiteY24" fmla="*/ 1529094 h 1829613"/>
              <a:gd name="connsiteX25" fmla="*/ 3846892 w 9749307"/>
              <a:gd name="connsiteY25" fmla="*/ 1544553 h 1829613"/>
              <a:gd name="connsiteX26" fmla="*/ 3892853 w 9749307"/>
              <a:gd name="connsiteY26" fmla="*/ 1539545 h 1829613"/>
              <a:gd name="connsiteX27" fmla="*/ 4292830 w 9749307"/>
              <a:gd name="connsiteY27" fmla="*/ 1490154 h 1829613"/>
              <a:gd name="connsiteX28" fmla="*/ 4379140 w 9749307"/>
              <a:gd name="connsiteY28" fmla="*/ 1494963 h 1829613"/>
              <a:gd name="connsiteX29" fmla="*/ 4543524 w 9749307"/>
              <a:gd name="connsiteY29" fmla="*/ 1469099 h 1829613"/>
              <a:gd name="connsiteX30" fmla="*/ 4731220 w 9749307"/>
              <a:gd name="connsiteY30" fmla="*/ 1422705 h 1829613"/>
              <a:gd name="connsiteX31" fmla="*/ 5142871 w 9749307"/>
              <a:gd name="connsiteY31" fmla="*/ 1332546 h 1829613"/>
              <a:gd name="connsiteX32" fmla="*/ 5333957 w 9749307"/>
              <a:gd name="connsiteY32" fmla="*/ 1288716 h 1829613"/>
              <a:gd name="connsiteX33" fmla="*/ 5493044 w 9749307"/>
              <a:gd name="connsiteY33" fmla="*/ 1241878 h 1829613"/>
              <a:gd name="connsiteX34" fmla="*/ 5683482 w 9749307"/>
              <a:gd name="connsiteY34" fmla="*/ 1243683 h 1829613"/>
              <a:gd name="connsiteX35" fmla="*/ 5694097 w 9749307"/>
              <a:gd name="connsiteY35" fmla="*/ 1241529 h 1829613"/>
              <a:gd name="connsiteX36" fmla="*/ 5744570 w 9749307"/>
              <a:gd name="connsiteY36" fmla="*/ 1236409 h 1829613"/>
              <a:gd name="connsiteX37" fmla="*/ 5876806 w 9749307"/>
              <a:gd name="connsiteY37" fmla="*/ 1232109 h 1829613"/>
              <a:gd name="connsiteX38" fmla="*/ 5925587 w 9749307"/>
              <a:gd name="connsiteY38" fmla="*/ 1222848 h 1829613"/>
              <a:gd name="connsiteX39" fmla="*/ 6061486 w 9749307"/>
              <a:gd name="connsiteY39" fmla="*/ 1203506 h 1829613"/>
              <a:gd name="connsiteX40" fmla="*/ 6199605 w 9749307"/>
              <a:gd name="connsiteY40" fmla="*/ 1163731 h 1829613"/>
              <a:gd name="connsiteX41" fmla="*/ 6635237 w 9749307"/>
              <a:gd name="connsiteY41" fmla="*/ 1065375 h 1829613"/>
              <a:gd name="connsiteX42" fmla="*/ 6829138 w 9749307"/>
              <a:gd name="connsiteY42" fmla="*/ 999319 h 1829613"/>
              <a:gd name="connsiteX43" fmla="*/ 6968260 w 9749307"/>
              <a:gd name="connsiteY43" fmla="*/ 923431 h 1829613"/>
              <a:gd name="connsiteX44" fmla="*/ 7107361 w 9749307"/>
              <a:gd name="connsiteY44" fmla="*/ 826445 h 1829613"/>
              <a:gd name="connsiteX45" fmla="*/ 7368077 w 9749307"/>
              <a:gd name="connsiteY45" fmla="*/ 756787 h 1829613"/>
              <a:gd name="connsiteX46" fmla="*/ 7520301 w 9749307"/>
              <a:gd name="connsiteY46" fmla="*/ 701165 h 1829613"/>
              <a:gd name="connsiteX47" fmla="*/ 7781084 w 9749307"/>
              <a:gd name="connsiteY47" fmla="*/ 627287 h 1829613"/>
              <a:gd name="connsiteX48" fmla="*/ 8006125 w 9749307"/>
              <a:gd name="connsiteY48" fmla="*/ 538481 h 1829613"/>
              <a:gd name="connsiteX49" fmla="*/ 8202198 w 9749307"/>
              <a:gd name="connsiteY49" fmla="*/ 483404 h 1829613"/>
              <a:gd name="connsiteX50" fmla="*/ 8526195 w 9749307"/>
              <a:gd name="connsiteY50" fmla="*/ 306196 h 1829613"/>
              <a:gd name="connsiteX51" fmla="*/ 8754191 w 9749307"/>
              <a:gd name="connsiteY51" fmla="*/ 246214 h 1829613"/>
              <a:gd name="connsiteX52" fmla="*/ 8971443 w 9749307"/>
              <a:gd name="connsiteY52" fmla="*/ 191297 h 1829613"/>
              <a:gd name="connsiteX53" fmla="*/ 9214873 w 9749307"/>
              <a:gd name="connsiteY53" fmla="*/ 179650 h 1829613"/>
              <a:gd name="connsiteX54" fmla="*/ 9320093 w 9749307"/>
              <a:gd name="connsiteY54" fmla="*/ 132551 h 1829613"/>
              <a:gd name="connsiteX55" fmla="*/ 9626469 w 9749307"/>
              <a:gd name="connsiteY55" fmla="*/ 43901 h 1829613"/>
              <a:gd name="connsiteX56" fmla="*/ 9685189 w 9749307"/>
              <a:gd name="connsiteY56" fmla="*/ 28433 h 1829613"/>
              <a:gd name="connsiteX57" fmla="*/ 9749307 w 9749307"/>
              <a:gd name="connsiteY57" fmla="*/ 0 h 1829613"/>
              <a:gd name="connsiteX58" fmla="*/ 0 w 9749307"/>
              <a:gd name="connsiteY58" fmla="*/ 0 h 182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749307" h="1829613">
                <a:moveTo>
                  <a:pt x="0" y="1829613"/>
                </a:moveTo>
                <a:lnTo>
                  <a:pt x="120364" y="1798132"/>
                </a:lnTo>
                <a:cubicBezTo>
                  <a:pt x="188743" y="1794817"/>
                  <a:pt x="265931" y="1819739"/>
                  <a:pt x="369345" y="1797384"/>
                </a:cubicBezTo>
                <a:lnTo>
                  <a:pt x="545802" y="1765342"/>
                </a:lnTo>
                <a:lnTo>
                  <a:pt x="723374" y="1794078"/>
                </a:lnTo>
                <a:lnTo>
                  <a:pt x="853679" y="1787627"/>
                </a:lnTo>
                <a:lnTo>
                  <a:pt x="984406" y="1768925"/>
                </a:lnTo>
                <a:cubicBezTo>
                  <a:pt x="1013942" y="1757972"/>
                  <a:pt x="998700" y="1746733"/>
                  <a:pt x="1072771" y="1729439"/>
                </a:cubicBezTo>
                <a:cubicBezTo>
                  <a:pt x="1128697" y="1687453"/>
                  <a:pt x="1219145" y="1707149"/>
                  <a:pt x="1428840" y="1665162"/>
                </a:cubicBezTo>
                <a:cubicBezTo>
                  <a:pt x="1471463" y="1636849"/>
                  <a:pt x="1535495" y="1661816"/>
                  <a:pt x="1594460" y="1639927"/>
                </a:cubicBezTo>
                <a:cubicBezTo>
                  <a:pt x="1670730" y="1629056"/>
                  <a:pt x="1735597" y="1628730"/>
                  <a:pt x="1807280" y="1621261"/>
                </a:cubicBezTo>
                <a:cubicBezTo>
                  <a:pt x="1884669" y="1612095"/>
                  <a:pt x="2004997" y="1589961"/>
                  <a:pt x="2058789" y="1584927"/>
                </a:cubicBezTo>
                <a:cubicBezTo>
                  <a:pt x="2087778" y="1583233"/>
                  <a:pt x="2085690" y="1592619"/>
                  <a:pt x="2130028" y="1591050"/>
                </a:cubicBezTo>
                <a:cubicBezTo>
                  <a:pt x="2172065" y="1564334"/>
                  <a:pt x="2235154" y="1598270"/>
                  <a:pt x="2287163" y="1563184"/>
                </a:cubicBezTo>
                <a:cubicBezTo>
                  <a:pt x="2306534" y="1553425"/>
                  <a:pt x="2368017" y="1542492"/>
                  <a:pt x="2380561" y="1552156"/>
                </a:cubicBezTo>
                <a:cubicBezTo>
                  <a:pt x="2393570" y="1552292"/>
                  <a:pt x="2408179" y="1545243"/>
                  <a:pt x="2415079" y="1556835"/>
                </a:cubicBezTo>
                <a:cubicBezTo>
                  <a:pt x="2426044" y="1570278"/>
                  <a:pt x="2468907" y="1538138"/>
                  <a:pt x="2463935" y="1557407"/>
                </a:cubicBezTo>
                <a:cubicBezTo>
                  <a:pt x="2540943" y="1546776"/>
                  <a:pt x="2751407" y="1529134"/>
                  <a:pt x="2877127" y="1493056"/>
                </a:cubicBezTo>
                <a:lnTo>
                  <a:pt x="2983539" y="1460643"/>
                </a:lnTo>
                <a:cubicBezTo>
                  <a:pt x="3062831" y="1433086"/>
                  <a:pt x="3142124" y="1445432"/>
                  <a:pt x="3221417" y="1437828"/>
                </a:cubicBezTo>
                <a:cubicBezTo>
                  <a:pt x="3260370" y="1440458"/>
                  <a:pt x="3244451" y="1458775"/>
                  <a:pt x="3288314" y="1466528"/>
                </a:cubicBezTo>
                <a:cubicBezTo>
                  <a:pt x="3341483" y="1473679"/>
                  <a:pt x="3492863" y="1476391"/>
                  <a:pt x="3540435" y="1480735"/>
                </a:cubicBezTo>
                <a:cubicBezTo>
                  <a:pt x="3553221" y="1483599"/>
                  <a:pt x="3568604" y="1479714"/>
                  <a:pt x="3573746" y="1492590"/>
                </a:cubicBezTo>
                <a:cubicBezTo>
                  <a:pt x="3582620" y="1508139"/>
                  <a:pt x="3629386" y="1485450"/>
                  <a:pt x="3621749" y="1503397"/>
                </a:cubicBezTo>
                <a:cubicBezTo>
                  <a:pt x="3654922" y="1487879"/>
                  <a:pt x="3678307" y="1520558"/>
                  <a:pt x="3704759" y="1529094"/>
                </a:cubicBezTo>
                <a:lnTo>
                  <a:pt x="3846892" y="1544553"/>
                </a:lnTo>
                <a:cubicBezTo>
                  <a:pt x="3860044" y="1543688"/>
                  <a:pt x="3877646" y="1539104"/>
                  <a:pt x="3892853" y="1539545"/>
                </a:cubicBezTo>
                <a:cubicBezTo>
                  <a:pt x="4006297" y="1500549"/>
                  <a:pt x="4214810" y="1497318"/>
                  <a:pt x="4292830" y="1490154"/>
                </a:cubicBezTo>
                <a:lnTo>
                  <a:pt x="4379140" y="1494963"/>
                </a:lnTo>
                <a:lnTo>
                  <a:pt x="4543524" y="1469099"/>
                </a:lnTo>
                <a:cubicBezTo>
                  <a:pt x="4627798" y="1438498"/>
                  <a:pt x="4660404" y="1470273"/>
                  <a:pt x="4731220" y="1422705"/>
                </a:cubicBezTo>
                <a:cubicBezTo>
                  <a:pt x="4868436" y="1392653"/>
                  <a:pt x="4942083" y="1352622"/>
                  <a:pt x="5142871" y="1332546"/>
                </a:cubicBezTo>
                <a:cubicBezTo>
                  <a:pt x="5207391" y="1326094"/>
                  <a:pt x="5270260" y="1303326"/>
                  <a:pt x="5333957" y="1288716"/>
                </a:cubicBezTo>
                <a:lnTo>
                  <a:pt x="5493044" y="1241878"/>
                </a:lnTo>
                <a:cubicBezTo>
                  <a:pt x="5551299" y="1234373"/>
                  <a:pt x="5649974" y="1243741"/>
                  <a:pt x="5683482" y="1243683"/>
                </a:cubicBezTo>
                <a:lnTo>
                  <a:pt x="5694097" y="1241529"/>
                </a:lnTo>
                <a:lnTo>
                  <a:pt x="5744570" y="1236409"/>
                </a:lnTo>
                <a:cubicBezTo>
                  <a:pt x="5775022" y="1234839"/>
                  <a:pt x="5846635" y="1234369"/>
                  <a:pt x="5876806" y="1232109"/>
                </a:cubicBezTo>
                <a:cubicBezTo>
                  <a:pt x="5890046" y="1216276"/>
                  <a:pt x="5906849" y="1217029"/>
                  <a:pt x="5925587" y="1222848"/>
                </a:cubicBezTo>
                <a:cubicBezTo>
                  <a:pt x="5966308" y="1207614"/>
                  <a:pt x="6011531" y="1211446"/>
                  <a:pt x="6061486" y="1203506"/>
                </a:cubicBezTo>
                <a:cubicBezTo>
                  <a:pt x="6107086" y="1176468"/>
                  <a:pt x="6146272" y="1172334"/>
                  <a:pt x="6199605" y="1163731"/>
                </a:cubicBezTo>
                <a:cubicBezTo>
                  <a:pt x="6295231" y="1140709"/>
                  <a:pt x="6393399" y="1081970"/>
                  <a:pt x="6635237" y="1065375"/>
                </a:cubicBezTo>
                <a:cubicBezTo>
                  <a:pt x="6748173" y="1037320"/>
                  <a:pt x="6758363" y="1020909"/>
                  <a:pt x="6829138" y="999319"/>
                </a:cubicBezTo>
                <a:cubicBezTo>
                  <a:pt x="6811950" y="974250"/>
                  <a:pt x="6919606" y="945130"/>
                  <a:pt x="6968260" y="923431"/>
                </a:cubicBezTo>
                <a:cubicBezTo>
                  <a:pt x="6989140" y="940964"/>
                  <a:pt x="7070722" y="819243"/>
                  <a:pt x="7107361" y="826445"/>
                </a:cubicBezTo>
                <a:cubicBezTo>
                  <a:pt x="7118269" y="813456"/>
                  <a:pt x="7296641" y="801611"/>
                  <a:pt x="7368077" y="756787"/>
                </a:cubicBezTo>
                <a:cubicBezTo>
                  <a:pt x="7436899" y="735907"/>
                  <a:pt x="7457172" y="722748"/>
                  <a:pt x="7520301" y="701165"/>
                </a:cubicBezTo>
                <a:cubicBezTo>
                  <a:pt x="7565172" y="703381"/>
                  <a:pt x="7732101" y="609460"/>
                  <a:pt x="7781084" y="627287"/>
                </a:cubicBezTo>
                <a:cubicBezTo>
                  <a:pt x="7782744" y="603560"/>
                  <a:pt x="7997188" y="567541"/>
                  <a:pt x="8006125" y="538481"/>
                </a:cubicBezTo>
                <a:cubicBezTo>
                  <a:pt x="8076310" y="514499"/>
                  <a:pt x="8205038" y="496718"/>
                  <a:pt x="8202198" y="483404"/>
                </a:cubicBezTo>
                <a:cubicBezTo>
                  <a:pt x="8199358" y="470090"/>
                  <a:pt x="8427751" y="299283"/>
                  <a:pt x="8526195" y="306196"/>
                </a:cubicBezTo>
                <a:cubicBezTo>
                  <a:pt x="8611860" y="303091"/>
                  <a:pt x="8678192" y="266207"/>
                  <a:pt x="8754191" y="246214"/>
                </a:cubicBezTo>
                <a:cubicBezTo>
                  <a:pt x="8826609" y="227909"/>
                  <a:pt x="8786557" y="204614"/>
                  <a:pt x="8971443" y="191297"/>
                </a:cubicBezTo>
                <a:cubicBezTo>
                  <a:pt x="9019706" y="186623"/>
                  <a:pt x="9156764" y="189441"/>
                  <a:pt x="9214873" y="179650"/>
                </a:cubicBezTo>
                <a:lnTo>
                  <a:pt x="9320093" y="132551"/>
                </a:lnTo>
                <a:cubicBezTo>
                  <a:pt x="9388693" y="109926"/>
                  <a:pt x="9496201" y="105562"/>
                  <a:pt x="9626469" y="43901"/>
                </a:cubicBezTo>
                <a:cubicBezTo>
                  <a:pt x="9643876" y="42192"/>
                  <a:pt x="9663952" y="36451"/>
                  <a:pt x="9685189" y="28433"/>
                </a:cubicBezTo>
                <a:lnTo>
                  <a:pt x="9749307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11D90678-D58B-42F7-8251-CD9B0CB5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610169">
            <a:off x="1375481" y="2931983"/>
            <a:ext cx="4738769" cy="3445680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DA4ED994-8BFB-4812-A4B1-C71392A7A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610169">
            <a:off x="1476142" y="3040467"/>
            <a:ext cx="4537872" cy="3225002"/>
          </a:xfrm>
          <a:custGeom>
            <a:avLst/>
            <a:gdLst>
              <a:gd name="connsiteX0" fmla="*/ 153325 w 5333543"/>
              <a:gd name="connsiteY0" fmla="*/ 0 h 3386993"/>
              <a:gd name="connsiteX1" fmla="*/ 4281098 w 5333543"/>
              <a:gd name="connsiteY1" fmla="*/ 51930 h 3386993"/>
              <a:gd name="connsiteX2" fmla="*/ 5015797 w 5333543"/>
              <a:gd name="connsiteY2" fmla="*/ 51930 h 3386993"/>
              <a:gd name="connsiteX3" fmla="*/ 5015797 w 5333543"/>
              <a:gd name="connsiteY3" fmla="*/ 61173 h 3386993"/>
              <a:gd name="connsiteX4" fmla="*/ 5046350 w 5333543"/>
              <a:gd name="connsiteY4" fmla="*/ 61558 h 3386993"/>
              <a:gd name="connsiteX5" fmla="*/ 4999002 w 5333543"/>
              <a:gd name="connsiteY5" fmla="*/ 3187666 h 3386993"/>
              <a:gd name="connsiteX6" fmla="*/ 4953653 w 5333543"/>
              <a:gd name="connsiteY6" fmla="*/ 3386993 h 3386993"/>
              <a:gd name="connsiteX7" fmla="*/ 3193274 w 5333543"/>
              <a:gd name="connsiteY7" fmla="*/ 3359051 h 3386993"/>
              <a:gd name="connsiteX8" fmla="*/ 9008 w 5333543"/>
              <a:gd name="connsiteY8" fmla="*/ 3359051 h 3386993"/>
              <a:gd name="connsiteX9" fmla="*/ 9008 w 5333543"/>
              <a:gd name="connsiteY9" fmla="*/ 3266078 h 3386993"/>
              <a:gd name="connsiteX10" fmla="*/ 6485 w 5333543"/>
              <a:gd name="connsiteY10" fmla="*/ 3256945 h 3386993"/>
              <a:gd name="connsiteX11" fmla="*/ 7456 w 5333543"/>
              <a:gd name="connsiteY11" fmla="*/ 2970580 h 3386993"/>
              <a:gd name="connsiteX12" fmla="*/ 8927 w 5333543"/>
              <a:gd name="connsiteY12" fmla="*/ 2877353 h 3386993"/>
              <a:gd name="connsiteX13" fmla="*/ 9008 w 5333543"/>
              <a:gd name="connsiteY13" fmla="*/ 2870051 h 3386993"/>
              <a:gd name="connsiteX14" fmla="*/ 9008 w 5333543"/>
              <a:gd name="connsiteY14" fmla="*/ 2017268 h 3386993"/>
              <a:gd name="connsiteX15" fmla="*/ 14318 w 5333543"/>
              <a:gd name="connsiteY15" fmla="*/ 2017268 h 3386993"/>
              <a:gd name="connsiteX16" fmla="*/ 14343 w 5333543"/>
              <a:gd name="connsiteY16" fmla="*/ 2011550 h 3386993"/>
              <a:gd name="connsiteX17" fmla="*/ 28589 w 5333543"/>
              <a:gd name="connsiteY17" fmla="*/ 458817 h 3386993"/>
              <a:gd name="connsiteX18" fmla="*/ 31784 w 5333543"/>
              <a:gd name="connsiteY18" fmla="*/ 329914 h 3386993"/>
              <a:gd name="connsiteX19" fmla="*/ 31784 w 5333543"/>
              <a:gd name="connsiteY19" fmla="*/ 51930 h 3386993"/>
              <a:gd name="connsiteX20" fmla="*/ 42292 w 5333543"/>
              <a:gd name="connsiteY20" fmla="*/ 51930 h 3386993"/>
              <a:gd name="connsiteX21" fmla="*/ 43490 w 5333543"/>
              <a:gd name="connsiteY21" fmla="*/ 30061 h 3386993"/>
              <a:gd name="connsiteX22" fmla="*/ 153325 w 5333543"/>
              <a:gd name="connsiteY22" fmla="*/ 0 h 3386993"/>
              <a:gd name="connsiteX0" fmla="*/ 153325 w 5046350"/>
              <a:gd name="connsiteY0" fmla="*/ 0 h 3386993"/>
              <a:gd name="connsiteX1" fmla="*/ 4281098 w 5046350"/>
              <a:gd name="connsiteY1" fmla="*/ 51930 h 3386993"/>
              <a:gd name="connsiteX2" fmla="*/ 5015797 w 5046350"/>
              <a:gd name="connsiteY2" fmla="*/ 51930 h 3386993"/>
              <a:gd name="connsiteX3" fmla="*/ 5015797 w 5046350"/>
              <a:gd name="connsiteY3" fmla="*/ 61173 h 3386993"/>
              <a:gd name="connsiteX4" fmla="*/ 5046350 w 5046350"/>
              <a:gd name="connsiteY4" fmla="*/ 61558 h 3386993"/>
              <a:gd name="connsiteX5" fmla="*/ 4999002 w 5046350"/>
              <a:gd name="connsiteY5" fmla="*/ 3187666 h 3386993"/>
              <a:gd name="connsiteX6" fmla="*/ 4953653 w 5046350"/>
              <a:gd name="connsiteY6" fmla="*/ 3386993 h 3386993"/>
              <a:gd name="connsiteX7" fmla="*/ 3193274 w 5046350"/>
              <a:gd name="connsiteY7" fmla="*/ 3359051 h 3386993"/>
              <a:gd name="connsiteX8" fmla="*/ 9008 w 5046350"/>
              <a:gd name="connsiteY8" fmla="*/ 3359051 h 3386993"/>
              <a:gd name="connsiteX9" fmla="*/ 9008 w 5046350"/>
              <a:gd name="connsiteY9" fmla="*/ 3266078 h 3386993"/>
              <a:gd name="connsiteX10" fmla="*/ 6485 w 5046350"/>
              <a:gd name="connsiteY10" fmla="*/ 3256945 h 3386993"/>
              <a:gd name="connsiteX11" fmla="*/ 7456 w 5046350"/>
              <a:gd name="connsiteY11" fmla="*/ 2970580 h 3386993"/>
              <a:gd name="connsiteX12" fmla="*/ 8927 w 5046350"/>
              <a:gd name="connsiteY12" fmla="*/ 2877353 h 3386993"/>
              <a:gd name="connsiteX13" fmla="*/ 9008 w 5046350"/>
              <a:gd name="connsiteY13" fmla="*/ 2870051 h 3386993"/>
              <a:gd name="connsiteX14" fmla="*/ 9008 w 5046350"/>
              <a:gd name="connsiteY14" fmla="*/ 2017268 h 3386993"/>
              <a:gd name="connsiteX15" fmla="*/ 14318 w 5046350"/>
              <a:gd name="connsiteY15" fmla="*/ 2017268 h 3386993"/>
              <a:gd name="connsiteX16" fmla="*/ 14343 w 5046350"/>
              <a:gd name="connsiteY16" fmla="*/ 2011550 h 3386993"/>
              <a:gd name="connsiteX17" fmla="*/ 28589 w 5046350"/>
              <a:gd name="connsiteY17" fmla="*/ 458817 h 3386993"/>
              <a:gd name="connsiteX18" fmla="*/ 31784 w 5046350"/>
              <a:gd name="connsiteY18" fmla="*/ 329914 h 3386993"/>
              <a:gd name="connsiteX19" fmla="*/ 31784 w 5046350"/>
              <a:gd name="connsiteY19" fmla="*/ 51930 h 3386993"/>
              <a:gd name="connsiteX20" fmla="*/ 42292 w 5046350"/>
              <a:gd name="connsiteY20" fmla="*/ 51930 h 3386993"/>
              <a:gd name="connsiteX21" fmla="*/ 43490 w 5046350"/>
              <a:gd name="connsiteY21" fmla="*/ 30061 h 3386993"/>
              <a:gd name="connsiteX22" fmla="*/ 153325 w 5046350"/>
              <a:gd name="connsiteY22" fmla="*/ 0 h 3386993"/>
              <a:gd name="connsiteX0" fmla="*/ 153325 w 5046350"/>
              <a:gd name="connsiteY0" fmla="*/ 0 h 3386993"/>
              <a:gd name="connsiteX1" fmla="*/ 5015797 w 5046350"/>
              <a:gd name="connsiteY1" fmla="*/ 51930 h 3386993"/>
              <a:gd name="connsiteX2" fmla="*/ 5015797 w 5046350"/>
              <a:gd name="connsiteY2" fmla="*/ 61173 h 3386993"/>
              <a:gd name="connsiteX3" fmla="*/ 5046350 w 5046350"/>
              <a:gd name="connsiteY3" fmla="*/ 61558 h 3386993"/>
              <a:gd name="connsiteX4" fmla="*/ 4999002 w 5046350"/>
              <a:gd name="connsiteY4" fmla="*/ 3187666 h 3386993"/>
              <a:gd name="connsiteX5" fmla="*/ 4953653 w 5046350"/>
              <a:gd name="connsiteY5" fmla="*/ 3386993 h 3386993"/>
              <a:gd name="connsiteX6" fmla="*/ 3193274 w 5046350"/>
              <a:gd name="connsiteY6" fmla="*/ 3359051 h 3386993"/>
              <a:gd name="connsiteX7" fmla="*/ 9008 w 5046350"/>
              <a:gd name="connsiteY7" fmla="*/ 3359051 h 3386993"/>
              <a:gd name="connsiteX8" fmla="*/ 9008 w 5046350"/>
              <a:gd name="connsiteY8" fmla="*/ 3266078 h 3386993"/>
              <a:gd name="connsiteX9" fmla="*/ 6485 w 5046350"/>
              <a:gd name="connsiteY9" fmla="*/ 3256945 h 3386993"/>
              <a:gd name="connsiteX10" fmla="*/ 7456 w 5046350"/>
              <a:gd name="connsiteY10" fmla="*/ 2970580 h 3386993"/>
              <a:gd name="connsiteX11" fmla="*/ 8927 w 5046350"/>
              <a:gd name="connsiteY11" fmla="*/ 2877353 h 3386993"/>
              <a:gd name="connsiteX12" fmla="*/ 9008 w 5046350"/>
              <a:gd name="connsiteY12" fmla="*/ 2870051 h 3386993"/>
              <a:gd name="connsiteX13" fmla="*/ 9008 w 5046350"/>
              <a:gd name="connsiteY13" fmla="*/ 2017268 h 3386993"/>
              <a:gd name="connsiteX14" fmla="*/ 14318 w 5046350"/>
              <a:gd name="connsiteY14" fmla="*/ 2017268 h 3386993"/>
              <a:gd name="connsiteX15" fmla="*/ 14343 w 5046350"/>
              <a:gd name="connsiteY15" fmla="*/ 2011550 h 3386993"/>
              <a:gd name="connsiteX16" fmla="*/ 28589 w 5046350"/>
              <a:gd name="connsiteY16" fmla="*/ 458817 h 3386993"/>
              <a:gd name="connsiteX17" fmla="*/ 31784 w 5046350"/>
              <a:gd name="connsiteY17" fmla="*/ 329914 h 3386993"/>
              <a:gd name="connsiteX18" fmla="*/ 31784 w 5046350"/>
              <a:gd name="connsiteY18" fmla="*/ 51930 h 3386993"/>
              <a:gd name="connsiteX19" fmla="*/ 42292 w 5046350"/>
              <a:gd name="connsiteY19" fmla="*/ 51930 h 3386993"/>
              <a:gd name="connsiteX20" fmla="*/ 43490 w 5046350"/>
              <a:gd name="connsiteY20" fmla="*/ 30061 h 3386993"/>
              <a:gd name="connsiteX21" fmla="*/ 153325 w 5046350"/>
              <a:gd name="connsiteY21" fmla="*/ 0 h 3386993"/>
              <a:gd name="connsiteX0" fmla="*/ 153325 w 5046350"/>
              <a:gd name="connsiteY0" fmla="*/ 0 h 3386993"/>
              <a:gd name="connsiteX1" fmla="*/ 5015797 w 5046350"/>
              <a:gd name="connsiteY1" fmla="*/ 51930 h 3386993"/>
              <a:gd name="connsiteX2" fmla="*/ 5015797 w 5046350"/>
              <a:gd name="connsiteY2" fmla="*/ 61173 h 3386993"/>
              <a:gd name="connsiteX3" fmla="*/ 5046350 w 5046350"/>
              <a:gd name="connsiteY3" fmla="*/ 61558 h 3386993"/>
              <a:gd name="connsiteX4" fmla="*/ 4999002 w 5046350"/>
              <a:gd name="connsiteY4" fmla="*/ 3187666 h 3386993"/>
              <a:gd name="connsiteX5" fmla="*/ 4953653 w 5046350"/>
              <a:gd name="connsiteY5" fmla="*/ 3386993 h 3386993"/>
              <a:gd name="connsiteX6" fmla="*/ 3193274 w 5046350"/>
              <a:gd name="connsiteY6" fmla="*/ 3359051 h 3386993"/>
              <a:gd name="connsiteX7" fmla="*/ 9008 w 5046350"/>
              <a:gd name="connsiteY7" fmla="*/ 3359051 h 3386993"/>
              <a:gd name="connsiteX8" fmla="*/ 9008 w 5046350"/>
              <a:gd name="connsiteY8" fmla="*/ 3266078 h 3386993"/>
              <a:gd name="connsiteX9" fmla="*/ 6485 w 5046350"/>
              <a:gd name="connsiteY9" fmla="*/ 3256945 h 3386993"/>
              <a:gd name="connsiteX10" fmla="*/ 7456 w 5046350"/>
              <a:gd name="connsiteY10" fmla="*/ 2970580 h 3386993"/>
              <a:gd name="connsiteX11" fmla="*/ 8927 w 5046350"/>
              <a:gd name="connsiteY11" fmla="*/ 2877353 h 3386993"/>
              <a:gd name="connsiteX12" fmla="*/ 9008 w 5046350"/>
              <a:gd name="connsiteY12" fmla="*/ 2870051 h 3386993"/>
              <a:gd name="connsiteX13" fmla="*/ 9008 w 5046350"/>
              <a:gd name="connsiteY13" fmla="*/ 2017268 h 3386993"/>
              <a:gd name="connsiteX14" fmla="*/ 14318 w 5046350"/>
              <a:gd name="connsiteY14" fmla="*/ 2017268 h 3386993"/>
              <a:gd name="connsiteX15" fmla="*/ 14343 w 5046350"/>
              <a:gd name="connsiteY15" fmla="*/ 2011550 h 3386993"/>
              <a:gd name="connsiteX16" fmla="*/ 28589 w 5046350"/>
              <a:gd name="connsiteY16" fmla="*/ 458817 h 3386993"/>
              <a:gd name="connsiteX17" fmla="*/ 31784 w 5046350"/>
              <a:gd name="connsiteY17" fmla="*/ 329914 h 3386993"/>
              <a:gd name="connsiteX18" fmla="*/ 31784 w 5046350"/>
              <a:gd name="connsiteY18" fmla="*/ 51930 h 3386993"/>
              <a:gd name="connsiteX19" fmla="*/ 42292 w 5046350"/>
              <a:gd name="connsiteY19" fmla="*/ 51930 h 3386993"/>
              <a:gd name="connsiteX20" fmla="*/ 43490 w 5046350"/>
              <a:gd name="connsiteY20" fmla="*/ 30061 h 3386993"/>
              <a:gd name="connsiteX21" fmla="*/ 153325 w 5046350"/>
              <a:gd name="connsiteY21" fmla="*/ 0 h 3386993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14318 w 5046350"/>
              <a:gd name="connsiteY14" fmla="*/ 1987207 h 3356932"/>
              <a:gd name="connsiteX15" fmla="*/ 14343 w 5046350"/>
              <a:gd name="connsiteY15" fmla="*/ 1981489 h 3356932"/>
              <a:gd name="connsiteX16" fmla="*/ 28589 w 5046350"/>
              <a:gd name="connsiteY16" fmla="*/ 428756 h 3356932"/>
              <a:gd name="connsiteX17" fmla="*/ 31784 w 5046350"/>
              <a:gd name="connsiteY17" fmla="*/ 299853 h 3356932"/>
              <a:gd name="connsiteX18" fmla="*/ 31784 w 5046350"/>
              <a:gd name="connsiteY18" fmla="*/ 21869 h 3356932"/>
              <a:gd name="connsiteX19" fmla="*/ 42292 w 5046350"/>
              <a:gd name="connsiteY19" fmla="*/ 21869 h 3356932"/>
              <a:gd name="connsiteX20" fmla="*/ 43490 w 5046350"/>
              <a:gd name="connsiteY20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14318 w 5046350"/>
              <a:gd name="connsiteY14" fmla="*/ 1987207 h 3356932"/>
              <a:gd name="connsiteX15" fmla="*/ 28589 w 5046350"/>
              <a:gd name="connsiteY15" fmla="*/ 428756 h 3356932"/>
              <a:gd name="connsiteX16" fmla="*/ 31784 w 5046350"/>
              <a:gd name="connsiteY16" fmla="*/ 299853 h 3356932"/>
              <a:gd name="connsiteX17" fmla="*/ 31784 w 5046350"/>
              <a:gd name="connsiteY17" fmla="*/ 21869 h 3356932"/>
              <a:gd name="connsiteX18" fmla="*/ 42292 w 5046350"/>
              <a:gd name="connsiteY18" fmla="*/ 21869 h 3356932"/>
              <a:gd name="connsiteX19" fmla="*/ 43490 w 5046350"/>
              <a:gd name="connsiteY19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28589 w 5046350"/>
              <a:gd name="connsiteY14" fmla="*/ 428756 h 3356932"/>
              <a:gd name="connsiteX15" fmla="*/ 31784 w 5046350"/>
              <a:gd name="connsiteY15" fmla="*/ 299853 h 3356932"/>
              <a:gd name="connsiteX16" fmla="*/ 31784 w 5046350"/>
              <a:gd name="connsiteY16" fmla="*/ 21869 h 3356932"/>
              <a:gd name="connsiteX17" fmla="*/ 42292 w 5046350"/>
              <a:gd name="connsiteY17" fmla="*/ 21869 h 3356932"/>
              <a:gd name="connsiteX18" fmla="*/ 43490 w 5046350"/>
              <a:gd name="connsiteY18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28589 w 5046350"/>
              <a:gd name="connsiteY13" fmla="*/ 428756 h 3356932"/>
              <a:gd name="connsiteX14" fmla="*/ 31784 w 5046350"/>
              <a:gd name="connsiteY14" fmla="*/ 299853 h 3356932"/>
              <a:gd name="connsiteX15" fmla="*/ 31784 w 5046350"/>
              <a:gd name="connsiteY15" fmla="*/ 21869 h 3356932"/>
              <a:gd name="connsiteX16" fmla="*/ 42292 w 5046350"/>
              <a:gd name="connsiteY16" fmla="*/ 21869 h 3356932"/>
              <a:gd name="connsiteX17" fmla="*/ 43490 w 5046350"/>
              <a:gd name="connsiteY17" fmla="*/ 0 h 335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46350" h="3356932">
                <a:moveTo>
                  <a:pt x="43490" y="0"/>
                </a:moveTo>
                <a:lnTo>
                  <a:pt x="5015797" y="21869"/>
                </a:lnTo>
                <a:lnTo>
                  <a:pt x="5015797" y="31112"/>
                </a:lnTo>
                <a:lnTo>
                  <a:pt x="5046350" y="31497"/>
                </a:lnTo>
                <a:cubicBezTo>
                  <a:pt x="5023270" y="960427"/>
                  <a:pt x="5014452" y="2603365"/>
                  <a:pt x="4999002" y="3157605"/>
                </a:cubicBezTo>
                <a:cubicBezTo>
                  <a:pt x="4998798" y="3167595"/>
                  <a:pt x="5055651" y="3346666"/>
                  <a:pt x="4953653" y="3356932"/>
                </a:cubicBezTo>
                <a:lnTo>
                  <a:pt x="3193274" y="3328990"/>
                </a:lnTo>
                <a:lnTo>
                  <a:pt x="9008" y="3328990"/>
                </a:lnTo>
                <a:lnTo>
                  <a:pt x="9008" y="3236017"/>
                </a:lnTo>
                <a:lnTo>
                  <a:pt x="6485" y="3226884"/>
                </a:lnTo>
                <a:cubicBezTo>
                  <a:pt x="-8612" y="3133903"/>
                  <a:pt x="7369" y="2947997"/>
                  <a:pt x="7456" y="2940519"/>
                </a:cubicBezTo>
                <a:cubicBezTo>
                  <a:pt x="7992" y="2912665"/>
                  <a:pt x="8480" y="2881476"/>
                  <a:pt x="8927" y="2847292"/>
                </a:cubicBezTo>
                <a:lnTo>
                  <a:pt x="9008" y="2839990"/>
                </a:lnTo>
                <a:lnTo>
                  <a:pt x="28589" y="428756"/>
                </a:lnTo>
                <a:lnTo>
                  <a:pt x="31784" y="299853"/>
                </a:lnTo>
                <a:lnTo>
                  <a:pt x="31784" y="21869"/>
                </a:lnTo>
                <a:lnTo>
                  <a:pt x="42292" y="21869"/>
                </a:lnTo>
                <a:cubicBezTo>
                  <a:pt x="42691" y="14579"/>
                  <a:pt x="43091" y="7290"/>
                  <a:pt x="434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1CA427-05C7-4891-A575-FDB3B4CE7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4397">
            <a:off x="6099944" y="2753768"/>
            <a:ext cx="4738769" cy="3445680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1E9755-1693-402B-9830-FFA08F27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4397">
            <a:off x="6200605" y="2862252"/>
            <a:ext cx="4537872" cy="3225002"/>
          </a:xfrm>
          <a:custGeom>
            <a:avLst/>
            <a:gdLst>
              <a:gd name="connsiteX0" fmla="*/ 153325 w 5333543"/>
              <a:gd name="connsiteY0" fmla="*/ 0 h 3386993"/>
              <a:gd name="connsiteX1" fmla="*/ 4281098 w 5333543"/>
              <a:gd name="connsiteY1" fmla="*/ 51930 h 3386993"/>
              <a:gd name="connsiteX2" fmla="*/ 5015797 w 5333543"/>
              <a:gd name="connsiteY2" fmla="*/ 51930 h 3386993"/>
              <a:gd name="connsiteX3" fmla="*/ 5015797 w 5333543"/>
              <a:gd name="connsiteY3" fmla="*/ 61173 h 3386993"/>
              <a:gd name="connsiteX4" fmla="*/ 5046350 w 5333543"/>
              <a:gd name="connsiteY4" fmla="*/ 61558 h 3386993"/>
              <a:gd name="connsiteX5" fmla="*/ 4999002 w 5333543"/>
              <a:gd name="connsiteY5" fmla="*/ 3187666 h 3386993"/>
              <a:gd name="connsiteX6" fmla="*/ 4953653 w 5333543"/>
              <a:gd name="connsiteY6" fmla="*/ 3386993 h 3386993"/>
              <a:gd name="connsiteX7" fmla="*/ 3193274 w 5333543"/>
              <a:gd name="connsiteY7" fmla="*/ 3359051 h 3386993"/>
              <a:gd name="connsiteX8" fmla="*/ 9008 w 5333543"/>
              <a:gd name="connsiteY8" fmla="*/ 3359051 h 3386993"/>
              <a:gd name="connsiteX9" fmla="*/ 9008 w 5333543"/>
              <a:gd name="connsiteY9" fmla="*/ 3266078 h 3386993"/>
              <a:gd name="connsiteX10" fmla="*/ 6485 w 5333543"/>
              <a:gd name="connsiteY10" fmla="*/ 3256945 h 3386993"/>
              <a:gd name="connsiteX11" fmla="*/ 7456 w 5333543"/>
              <a:gd name="connsiteY11" fmla="*/ 2970580 h 3386993"/>
              <a:gd name="connsiteX12" fmla="*/ 8927 w 5333543"/>
              <a:gd name="connsiteY12" fmla="*/ 2877353 h 3386993"/>
              <a:gd name="connsiteX13" fmla="*/ 9008 w 5333543"/>
              <a:gd name="connsiteY13" fmla="*/ 2870051 h 3386993"/>
              <a:gd name="connsiteX14" fmla="*/ 9008 w 5333543"/>
              <a:gd name="connsiteY14" fmla="*/ 2017268 h 3386993"/>
              <a:gd name="connsiteX15" fmla="*/ 14318 w 5333543"/>
              <a:gd name="connsiteY15" fmla="*/ 2017268 h 3386993"/>
              <a:gd name="connsiteX16" fmla="*/ 14343 w 5333543"/>
              <a:gd name="connsiteY16" fmla="*/ 2011550 h 3386993"/>
              <a:gd name="connsiteX17" fmla="*/ 28589 w 5333543"/>
              <a:gd name="connsiteY17" fmla="*/ 458817 h 3386993"/>
              <a:gd name="connsiteX18" fmla="*/ 31784 w 5333543"/>
              <a:gd name="connsiteY18" fmla="*/ 329914 h 3386993"/>
              <a:gd name="connsiteX19" fmla="*/ 31784 w 5333543"/>
              <a:gd name="connsiteY19" fmla="*/ 51930 h 3386993"/>
              <a:gd name="connsiteX20" fmla="*/ 42292 w 5333543"/>
              <a:gd name="connsiteY20" fmla="*/ 51930 h 3386993"/>
              <a:gd name="connsiteX21" fmla="*/ 43490 w 5333543"/>
              <a:gd name="connsiteY21" fmla="*/ 30061 h 3386993"/>
              <a:gd name="connsiteX22" fmla="*/ 153325 w 5333543"/>
              <a:gd name="connsiteY22" fmla="*/ 0 h 3386993"/>
              <a:gd name="connsiteX0" fmla="*/ 153325 w 5046350"/>
              <a:gd name="connsiteY0" fmla="*/ 0 h 3386993"/>
              <a:gd name="connsiteX1" fmla="*/ 4281098 w 5046350"/>
              <a:gd name="connsiteY1" fmla="*/ 51930 h 3386993"/>
              <a:gd name="connsiteX2" fmla="*/ 5015797 w 5046350"/>
              <a:gd name="connsiteY2" fmla="*/ 51930 h 3386993"/>
              <a:gd name="connsiteX3" fmla="*/ 5015797 w 5046350"/>
              <a:gd name="connsiteY3" fmla="*/ 61173 h 3386993"/>
              <a:gd name="connsiteX4" fmla="*/ 5046350 w 5046350"/>
              <a:gd name="connsiteY4" fmla="*/ 61558 h 3386993"/>
              <a:gd name="connsiteX5" fmla="*/ 4999002 w 5046350"/>
              <a:gd name="connsiteY5" fmla="*/ 3187666 h 3386993"/>
              <a:gd name="connsiteX6" fmla="*/ 4953653 w 5046350"/>
              <a:gd name="connsiteY6" fmla="*/ 3386993 h 3386993"/>
              <a:gd name="connsiteX7" fmla="*/ 3193274 w 5046350"/>
              <a:gd name="connsiteY7" fmla="*/ 3359051 h 3386993"/>
              <a:gd name="connsiteX8" fmla="*/ 9008 w 5046350"/>
              <a:gd name="connsiteY8" fmla="*/ 3359051 h 3386993"/>
              <a:gd name="connsiteX9" fmla="*/ 9008 w 5046350"/>
              <a:gd name="connsiteY9" fmla="*/ 3266078 h 3386993"/>
              <a:gd name="connsiteX10" fmla="*/ 6485 w 5046350"/>
              <a:gd name="connsiteY10" fmla="*/ 3256945 h 3386993"/>
              <a:gd name="connsiteX11" fmla="*/ 7456 w 5046350"/>
              <a:gd name="connsiteY11" fmla="*/ 2970580 h 3386993"/>
              <a:gd name="connsiteX12" fmla="*/ 8927 w 5046350"/>
              <a:gd name="connsiteY12" fmla="*/ 2877353 h 3386993"/>
              <a:gd name="connsiteX13" fmla="*/ 9008 w 5046350"/>
              <a:gd name="connsiteY13" fmla="*/ 2870051 h 3386993"/>
              <a:gd name="connsiteX14" fmla="*/ 9008 w 5046350"/>
              <a:gd name="connsiteY14" fmla="*/ 2017268 h 3386993"/>
              <a:gd name="connsiteX15" fmla="*/ 14318 w 5046350"/>
              <a:gd name="connsiteY15" fmla="*/ 2017268 h 3386993"/>
              <a:gd name="connsiteX16" fmla="*/ 14343 w 5046350"/>
              <a:gd name="connsiteY16" fmla="*/ 2011550 h 3386993"/>
              <a:gd name="connsiteX17" fmla="*/ 28589 w 5046350"/>
              <a:gd name="connsiteY17" fmla="*/ 458817 h 3386993"/>
              <a:gd name="connsiteX18" fmla="*/ 31784 w 5046350"/>
              <a:gd name="connsiteY18" fmla="*/ 329914 h 3386993"/>
              <a:gd name="connsiteX19" fmla="*/ 31784 w 5046350"/>
              <a:gd name="connsiteY19" fmla="*/ 51930 h 3386993"/>
              <a:gd name="connsiteX20" fmla="*/ 42292 w 5046350"/>
              <a:gd name="connsiteY20" fmla="*/ 51930 h 3386993"/>
              <a:gd name="connsiteX21" fmla="*/ 43490 w 5046350"/>
              <a:gd name="connsiteY21" fmla="*/ 30061 h 3386993"/>
              <a:gd name="connsiteX22" fmla="*/ 153325 w 5046350"/>
              <a:gd name="connsiteY22" fmla="*/ 0 h 3386993"/>
              <a:gd name="connsiteX0" fmla="*/ 153325 w 5046350"/>
              <a:gd name="connsiteY0" fmla="*/ 0 h 3386993"/>
              <a:gd name="connsiteX1" fmla="*/ 5015797 w 5046350"/>
              <a:gd name="connsiteY1" fmla="*/ 51930 h 3386993"/>
              <a:gd name="connsiteX2" fmla="*/ 5015797 w 5046350"/>
              <a:gd name="connsiteY2" fmla="*/ 61173 h 3386993"/>
              <a:gd name="connsiteX3" fmla="*/ 5046350 w 5046350"/>
              <a:gd name="connsiteY3" fmla="*/ 61558 h 3386993"/>
              <a:gd name="connsiteX4" fmla="*/ 4999002 w 5046350"/>
              <a:gd name="connsiteY4" fmla="*/ 3187666 h 3386993"/>
              <a:gd name="connsiteX5" fmla="*/ 4953653 w 5046350"/>
              <a:gd name="connsiteY5" fmla="*/ 3386993 h 3386993"/>
              <a:gd name="connsiteX6" fmla="*/ 3193274 w 5046350"/>
              <a:gd name="connsiteY6" fmla="*/ 3359051 h 3386993"/>
              <a:gd name="connsiteX7" fmla="*/ 9008 w 5046350"/>
              <a:gd name="connsiteY7" fmla="*/ 3359051 h 3386993"/>
              <a:gd name="connsiteX8" fmla="*/ 9008 w 5046350"/>
              <a:gd name="connsiteY8" fmla="*/ 3266078 h 3386993"/>
              <a:gd name="connsiteX9" fmla="*/ 6485 w 5046350"/>
              <a:gd name="connsiteY9" fmla="*/ 3256945 h 3386993"/>
              <a:gd name="connsiteX10" fmla="*/ 7456 w 5046350"/>
              <a:gd name="connsiteY10" fmla="*/ 2970580 h 3386993"/>
              <a:gd name="connsiteX11" fmla="*/ 8927 w 5046350"/>
              <a:gd name="connsiteY11" fmla="*/ 2877353 h 3386993"/>
              <a:gd name="connsiteX12" fmla="*/ 9008 w 5046350"/>
              <a:gd name="connsiteY12" fmla="*/ 2870051 h 3386993"/>
              <a:gd name="connsiteX13" fmla="*/ 9008 w 5046350"/>
              <a:gd name="connsiteY13" fmla="*/ 2017268 h 3386993"/>
              <a:gd name="connsiteX14" fmla="*/ 14318 w 5046350"/>
              <a:gd name="connsiteY14" fmla="*/ 2017268 h 3386993"/>
              <a:gd name="connsiteX15" fmla="*/ 14343 w 5046350"/>
              <a:gd name="connsiteY15" fmla="*/ 2011550 h 3386993"/>
              <a:gd name="connsiteX16" fmla="*/ 28589 w 5046350"/>
              <a:gd name="connsiteY16" fmla="*/ 458817 h 3386993"/>
              <a:gd name="connsiteX17" fmla="*/ 31784 w 5046350"/>
              <a:gd name="connsiteY17" fmla="*/ 329914 h 3386993"/>
              <a:gd name="connsiteX18" fmla="*/ 31784 w 5046350"/>
              <a:gd name="connsiteY18" fmla="*/ 51930 h 3386993"/>
              <a:gd name="connsiteX19" fmla="*/ 42292 w 5046350"/>
              <a:gd name="connsiteY19" fmla="*/ 51930 h 3386993"/>
              <a:gd name="connsiteX20" fmla="*/ 43490 w 5046350"/>
              <a:gd name="connsiteY20" fmla="*/ 30061 h 3386993"/>
              <a:gd name="connsiteX21" fmla="*/ 153325 w 5046350"/>
              <a:gd name="connsiteY21" fmla="*/ 0 h 3386993"/>
              <a:gd name="connsiteX0" fmla="*/ 153325 w 5046350"/>
              <a:gd name="connsiteY0" fmla="*/ 0 h 3386993"/>
              <a:gd name="connsiteX1" fmla="*/ 5015797 w 5046350"/>
              <a:gd name="connsiteY1" fmla="*/ 51930 h 3386993"/>
              <a:gd name="connsiteX2" fmla="*/ 5015797 w 5046350"/>
              <a:gd name="connsiteY2" fmla="*/ 61173 h 3386993"/>
              <a:gd name="connsiteX3" fmla="*/ 5046350 w 5046350"/>
              <a:gd name="connsiteY3" fmla="*/ 61558 h 3386993"/>
              <a:gd name="connsiteX4" fmla="*/ 4999002 w 5046350"/>
              <a:gd name="connsiteY4" fmla="*/ 3187666 h 3386993"/>
              <a:gd name="connsiteX5" fmla="*/ 4953653 w 5046350"/>
              <a:gd name="connsiteY5" fmla="*/ 3386993 h 3386993"/>
              <a:gd name="connsiteX6" fmla="*/ 3193274 w 5046350"/>
              <a:gd name="connsiteY6" fmla="*/ 3359051 h 3386993"/>
              <a:gd name="connsiteX7" fmla="*/ 9008 w 5046350"/>
              <a:gd name="connsiteY7" fmla="*/ 3359051 h 3386993"/>
              <a:gd name="connsiteX8" fmla="*/ 9008 w 5046350"/>
              <a:gd name="connsiteY8" fmla="*/ 3266078 h 3386993"/>
              <a:gd name="connsiteX9" fmla="*/ 6485 w 5046350"/>
              <a:gd name="connsiteY9" fmla="*/ 3256945 h 3386993"/>
              <a:gd name="connsiteX10" fmla="*/ 7456 w 5046350"/>
              <a:gd name="connsiteY10" fmla="*/ 2970580 h 3386993"/>
              <a:gd name="connsiteX11" fmla="*/ 8927 w 5046350"/>
              <a:gd name="connsiteY11" fmla="*/ 2877353 h 3386993"/>
              <a:gd name="connsiteX12" fmla="*/ 9008 w 5046350"/>
              <a:gd name="connsiteY12" fmla="*/ 2870051 h 3386993"/>
              <a:gd name="connsiteX13" fmla="*/ 9008 w 5046350"/>
              <a:gd name="connsiteY13" fmla="*/ 2017268 h 3386993"/>
              <a:gd name="connsiteX14" fmla="*/ 14318 w 5046350"/>
              <a:gd name="connsiteY14" fmla="*/ 2017268 h 3386993"/>
              <a:gd name="connsiteX15" fmla="*/ 14343 w 5046350"/>
              <a:gd name="connsiteY15" fmla="*/ 2011550 h 3386993"/>
              <a:gd name="connsiteX16" fmla="*/ 28589 w 5046350"/>
              <a:gd name="connsiteY16" fmla="*/ 458817 h 3386993"/>
              <a:gd name="connsiteX17" fmla="*/ 31784 w 5046350"/>
              <a:gd name="connsiteY17" fmla="*/ 329914 h 3386993"/>
              <a:gd name="connsiteX18" fmla="*/ 31784 w 5046350"/>
              <a:gd name="connsiteY18" fmla="*/ 51930 h 3386993"/>
              <a:gd name="connsiteX19" fmla="*/ 42292 w 5046350"/>
              <a:gd name="connsiteY19" fmla="*/ 51930 h 3386993"/>
              <a:gd name="connsiteX20" fmla="*/ 43490 w 5046350"/>
              <a:gd name="connsiteY20" fmla="*/ 30061 h 3386993"/>
              <a:gd name="connsiteX21" fmla="*/ 153325 w 5046350"/>
              <a:gd name="connsiteY21" fmla="*/ 0 h 3386993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14318 w 5046350"/>
              <a:gd name="connsiteY14" fmla="*/ 1987207 h 3356932"/>
              <a:gd name="connsiteX15" fmla="*/ 14343 w 5046350"/>
              <a:gd name="connsiteY15" fmla="*/ 1981489 h 3356932"/>
              <a:gd name="connsiteX16" fmla="*/ 28589 w 5046350"/>
              <a:gd name="connsiteY16" fmla="*/ 428756 h 3356932"/>
              <a:gd name="connsiteX17" fmla="*/ 31784 w 5046350"/>
              <a:gd name="connsiteY17" fmla="*/ 299853 h 3356932"/>
              <a:gd name="connsiteX18" fmla="*/ 31784 w 5046350"/>
              <a:gd name="connsiteY18" fmla="*/ 21869 h 3356932"/>
              <a:gd name="connsiteX19" fmla="*/ 42292 w 5046350"/>
              <a:gd name="connsiteY19" fmla="*/ 21869 h 3356932"/>
              <a:gd name="connsiteX20" fmla="*/ 43490 w 5046350"/>
              <a:gd name="connsiteY20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14318 w 5046350"/>
              <a:gd name="connsiteY14" fmla="*/ 1987207 h 3356932"/>
              <a:gd name="connsiteX15" fmla="*/ 28589 w 5046350"/>
              <a:gd name="connsiteY15" fmla="*/ 428756 h 3356932"/>
              <a:gd name="connsiteX16" fmla="*/ 31784 w 5046350"/>
              <a:gd name="connsiteY16" fmla="*/ 299853 h 3356932"/>
              <a:gd name="connsiteX17" fmla="*/ 31784 w 5046350"/>
              <a:gd name="connsiteY17" fmla="*/ 21869 h 3356932"/>
              <a:gd name="connsiteX18" fmla="*/ 42292 w 5046350"/>
              <a:gd name="connsiteY18" fmla="*/ 21869 h 3356932"/>
              <a:gd name="connsiteX19" fmla="*/ 43490 w 5046350"/>
              <a:gd name="connsiteY19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9008 w 5046350"/>
              <a:gd name="connsiteY13" fmla="*/ 1987207 h 3356932"/>
              <a:gd name="connsiteX14" fmla="*/ 28589 w 5046350"/>
              <a:gd name="connsiteY14" fmla="*/ 428756 h 3356932"/>
              <a:gd name="connsiteX15" fmla="*/ 31784 w 5046350"/>
              <a:gd name="connsiteY15" fmla="*/ 299853 h 3356932"/>
              <a:gd name="connsiteX16" fmla="*/ 31784 w 5046350"/>
              <a:gd name="connsiteY16" fmla="*/ 21869 h 3356932"/>
              <a:gd name="connsiteX17" fmla="*/ 42292 w 5046350"/>
              <a:gd name="connsiteY17" fmla="*/ 21869 h 3356932"/>
              <a:gd name="connsiteX18" fmla="*/ 43490 w 5046350"/>
              <a:gd name="connsiteY18" fmla="*/ 0 h 3356932"/>
              <a:gd name="connsiteX0" fmla="*/ 43490 w 5046350"/>
              <a:gd name="connsiteY0" fmla="*/ 0 h 3356932"/>
              <a:gd name="connsiteX1" fmla="*/ 5015797 w 5046350"/>
              <a:gd name="connsiteY1" fmla="*/ 21869 h 3356932"/>
              <a:gd name="connsiteX2" fmla="*/ 5015797 w 5046350"/>
              <a:gd name="connsiteY2" fmla="*/ 31112 h 3356932"/>
              <a:gd name="connsiteX3" fmla="*/ 5046350 w 5046350"/>
              <a:gd name="connsiteY3" fmla="*/ 31497 h 3356932"/>
              <a:gd name="connsiteX4" fmla="*/ 4999002 w 5046350"/>
              <a:gd name="connsiteY4" fmla="*/ 3157605 h 3356932"/>
              <a:gd name="connsiteX5" fmla="*/ 4953653 w 5046350"/>
              <a:gd name="connsiteY5" fmla="*/ 3356932 h 3356932"/>
              <a:gd name="connsiteX6" fmla="*/ 3193274 w 5046350"/>
              <a:gd name="connsiteY6" fmla="*/ 3328990 h 3356932"/>
              <a:gd name="connsiteX7" fmla="*/ 9008 w 5046350"/>
              <a:gd name="connsiteY7" fmla="*/ 3328990 h 3356932"/>
              <a:gd name="connsiteX8" fmla="*/ 9008 w 5046350"/>
              <a:gd name="connsiteY8" fmla="*/ 3236017 h 3356932"/>
              <a:gd name="connsiteX9" fmla="*/ 6485 w 5046350"/>
              <a:gd name="connsiteY9" fmla="*/ 3226884 h 3356932"/>
              <a:gd name="connsiteX10" fmla="*/ 7456 w 5046350"/>
              <a:gd name="connsiteY10" fmla="*/ 2940519 h 3356932"/>
              <a:gd name="connsiteX11" fmla="*/ 8927 w 5046350"/>
              <a:gd name="connsiteY11" fmla="*/ 2847292 h 3356932"/>
              <a:gd name="connsiteX12" fmla="*/ 9008 w 5046350"/>
              <a:gd name="connsiteY12" fmla="*/ 2839990 h 3356932"/>
              <a:gd name="connsiteX13" fmla="*/ 28589 w 5046350"/>
              <a:gd name="connsiteY13" fmla="*/ 428756 h 3356932"/>
              <a:gd name="connsiteX14" fmla="*/ 31784 w 5046350"/>
              <a:gd name="connsiteY14" fmla="*/ 299853 h 3356932"/>
              <a:gd name="connsiteX15" fmla="*/ 31784 w 5046350"/>
              <a:gd name="connsiteY15" fmla="*/ 21869 h 3356932"/>
              <a:gd name="connsiteX16" fmla="*/ 42292 w 5046350"/>
              <a:gd name="connsiteY16" fmla="*/ 21869 h 3356932"/>
              <a:gd name="connsiteX17" fmla="*/ 43490 w 5046350"/>
              <a:gd name="connsiteY17" fmla="*/ 0 h 335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46350" h="3356932">
                <a:moveTo>
                  <a:pt x="43490" y="0"/>
                </a:moveTo>
                <a:lnTo>
                  <a:pt x="5015797" y="21869"/>
                </a:lnTo>
                <a:lnTo>
                  <a:pt x="5015797" y="31112"/>
                </a:lnTo>
                <a:lnTo>
                  <a:pt x="5046350" y="31497"/>
                </a:lnTo>
                <a:cubicBezTo>
                  <a:pt x="5023270" y="960427"/>
                  <a:pt x="5014452" y="2603365"/>
                  <a:pt x="4999002" y="3157605"/>
                </a:cubicBezTo>
                <a:cubicBezTo>
                  <a:pt x="4998798" y="3167595"/>
                  <a:pt x="5055651" y="3346666"/>
                  <a:pt x="4953653" y="3356932"/>
                </a:cubicBezTo>
                <a:lnTo>
                  <a:pt x="3193274" y="3328990"/>
                </a:lnTo>
                <a:lnTo>
                  <a:pt x="9008" y="3328990"/>
                </a:lnTo>
                <a:lnTo>
                  <a:pt x="9008" y="3236017"/>
                </a:lnTo>
                <a:lnTo>
                  <a:pt x="6485" y="3226884"/>
                </a:lnTo>
                <a:cubicBezTo>
                  <a:pt x="-8612" y="3133903"/>
                  <a:pt x="7369" y="2947997"/>
                  <a:pt x="7456" y="2940519"/>
                </a:cubicBezTo>
                <a:cubicBezTo>
                  <a:pt x="7992" y="2912665"/>
                  <a:pt x="8480" y="2881476"/>
                  <a:pt x="8927" y="2847292"/>
                </a:cubicBezTo>
                <a:lnTo>
                  <a:pt x="9008" y="2839990"/>
                </a:lnTo>
                <a:lnTo>
                  <a:pt x="28589" y="428756"/>
                </a:lnTo>
                <a:lnTo>
                  <a:pt x="31784" y="299853"/>
                </a:lnTo>
                <a:lnTo>
                  <a:pt x="31784" y="21869"/>
                </a:lnTo>
                <a:lnTo>
                  <a:pt x="42292" y="21869"/>
                </a:lnTo>
                <a:cubicBezTo>
                  <a:pt x="42691" y="14579"/>
                  <a:pt x="43091" y="7290"/>
                  <a:pt x="434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DE699-CAE4-A843-E883-7D6AA331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796066"/>
            <a:ext cx="9749307" cy="1010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CAD Drawings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033DB-D202-1D8F-5B57-9196F536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0" r="3" b="3"/>
          <a:stretch/>
        </p:blipFill>
        <p:spPr>
          <a:xfrm rot="21396714">
            <a:off x="7139158" y="3029764"/>
            <a:ext cx="2601566" cy="296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437B-DAEC-0AFB-E712-F056A89C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1763">
            <a:off x="1965919" y="3174742"/>
            <a:ext cx="3521161" cy="29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A2D0B3-B109-96FD-F7F8-1DC2DE4B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1251">
            <a:off x="4506166" y="737609"/>
            <a:ext cx="6814585" cy="50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52611-06E9-2D8A-FD72-9BC4267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25592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87AECE-FBEF-48FF-89B5-887A2DDD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77A6CF-B324-4C10-915F-BA70BCF4C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8599">
            <a:off x="8057836" y="-87584"/>
            <a:ext cx="3683338" cy="2508526"/>
          </a:xfrm>
          <a:custGeom>
            <a:avLst/>
            <a:gdLst>
              <a:gd name="connsiteX0" fmla="*/ 0 w 3683338"/>
              <a:gd name="connsiteY0" fmla="*/ 0 h 2508526"/>
              <a:gd name="connsiteX1" fmla="*/ 3683338 w 3683338"/>
              <a:gd name="connsiteY1" fmla="*/ 173058 h 2508526"/>
              <a:gd name="connsiteX2" fmla="*/ 3683338 w 3683338"/>
              <a:gd name="connsiteY2" fmla="*/ 2508526 h 2508526"/>
              <a:gd name="connsiteX3" fmla="*/ 0 w 3683338"/>
              <a:gd name="connsiteY3" fmla="*/ 2508526 h 25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338" h="2508526">
                <a:moveTo>
                  <a:pt x="0" y="0"/>
                </a:moveTo>
                <a:lnTo>
                  <a:pt x="3683338" y="173058"/>
                </a:lnTo>
                <a:lnTo>
                  <a:pt x="3683338" y="2508526"/>
                </a:lnTo>
                <a:lnTo>
                  <a:pt x="0" y="2508526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3AAC-72FB-3D39-25BE-C9D92ED0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32692"/>
            <a:ext cx="6123708" cy="1697497"/>
          </a:xfrm>
        </p:spPr>
        <p:txBody>
          <a:bodyPr anchor="ctr">
            <a:normAutofit/>
          </a:bodyPr>
          <a:lstStyle/>
          <a:p>
            <a:r>
              <a:rPr lang="en-US" dirty="0"/>
              <a:t>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946A-6636-114E-D653-6E806161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10013"/>
            <a:ext cx="5417796" cy="3514587"/>
          </a:xfrm>
        </p:spPr>
        <p:txBody>
          <a:bodyPr anchor="ctr">
            <a:normAutofit/>
          </a:bodyPr>
          <a:lstStyle/>
          <a:p>
            <a:r>
              <a:rPr lang="en-US" i="1" dirty="0"/>
              <a:t>Let’s take a look at the code!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E4BA4-BED0-9FA7-A6DA-1DEC36219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483" r="21660" b="2"/>
          <a:stretch/>
        </p:blipFill>
        <p:spPr>
          <a:xfrm>
            <a:off x="8113944" y="10"/>
            <a:ext cx="3546891" cy="2381115"/>
          </a:xfrm>
          <a:custGeom>
            <a:avLst/>
            <a:gdLst/>
            <a:ahLst/>
            <a:cxnLst/>
            <a:rect l="l" t="t" r="r" b="b"/>
            <a:pathLst>
              <a:path w="3546891" h="2381125">
                <a:moveTo>
                  <a:pt x="0" y="0"/>
                </a:moveTo>
                <a:lnTo>
                  <a:pt x="3444555" y="0"/>
                </a:lnTo>
                <a:lnTo>
                  <a:pt x="3546891" y="2231856"/>
                </a:lnTo>
                <a:cubicBezTo>
                  <a:pt x="2705221" y="2269519"/>
                  <a:pt x="1863551" y="2307182"/>
                  <a:pt x="1021881" y="2344845"/>
                </a:cubicBezTo>
                <a:lnTo>
                  <a:pt x="962438" y="2347467"/>
                </a:lnTo>
                <a:cubicBezTo>
                  <a:pt x="864091" y="2351303"/>
                  <a:pt x="863475" y="2351625"/>
                  <a:pt x="765129" y="2355461"/>
                </a:cubicBezTo>
                <a:cubicBezTo>
                  <a:pt x="731025" y="2357223"/>
                  <a:pt x="696923" y="2358985"/>
                  <a:pt x="662819" y="2360747"/>
                </a:cubicBezTo>
                <a:lnTo>
                  <a:pt x="617224" y="2367934"/>
                </a:lnTo>
                <a:cubicBezTo>
                  <a:pt x="555028" y="2373569"/>
                  <a:pt x="495857" y="2357025"/>
                  <a:pt x="451470" y="2365251"/>
                </a:cubicBezTo>
                <a:cubicBezTo>
                  <a:pt x="407568" y="2367257"/>
                  <a:pt x="367286" y="2369097"/>
                  <a:pt x="323384" y="2371103"/>
                </a:cubicBezTo>
                <a:lnTo>
                  <a:pt x="184383" y="2381125"/>
                </a:lnTo>
                <a:lnTo>
                  <a:pt x="144407" y="2379301"/>
                </a:lnTo>
                <a:cubicBezTo>
                  <a:pt x="141756" y="2379410"/>
                  <a:pt x="139104" y="2379517"/>
                  <a:pt x="136452" y="2379625"/>
                </a:cubicBezTo>
                <a:cubicBezTo>
                  <a:pt x="121400" y="2380277"/>
                  <a:pt x="108644" y="2368492"/>
                  <a:pt x="107902" y="2353257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AC15CB-853C-4019-AB14-BAFDF1A8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736">
            <a:off x="7333775" y="1713414"/>
            <a:ext cx="3683338" cy="279858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61456-5416-1F36-AEBC-1D6BD2BE8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838" b="-3"/>
          <a:stretch/>
        </p:blipFill>
        <p:spPr>
          <a:xfrm rot="162754">
            <a:off x="7453916" y="1811307"/>
            <a:ext cx="3445751" cy="2589193"/>
          </a:xfrm>
          <a:custGeom>
            <a:avLst/>
            <a:gdLst/>
            <a:ahLst/>
            <a:cxnLst/>
            <a:rect l="l" t="t" r="r" b="b"/>
            <a:pathLst>
              <a:path w="3445751" h="2589193">
                <a:moveTo>
                  <a:pt x="1234612" y="0"/>
                </a:moveTo>
                <a:lnTo>
                  <a:pt x="1253533" y="4744"/>
                </a:lnTo>
                <a:cubicBezTo>
                  <a:pt x="1258815" y="5204"/>
                  <a:pt x="1260211" y="2252"/>
                  <a:pt x="1266304" y="2770"/>
                </a:cubicBezTo>
                <a:lnTo>
                  <a:pt x="1290092" y="7853"/>
                </a:lnTo>
                <a:lnTo>
                  <a:pt x="1324888" y="12534"/>
                </a:lnTo>
                <a:lnTo>
                  <a:pt x="1348842" y="17526"/>
                </a:lnTo>
                <a:lnTo>
                  <a:pt x="1353461" y="19053"/>
                </a:lnTo>
                <a:lnTo>
                  <a:pt x="1510199" y="19053"/>
                </a:lnTo>
                <a:lnTo>
                  <a:pt x="1521762" y="17345"/>
                </a:lnTo>
                <a:lnTo>
                  <a:pt x="1560769" y="19053"/>
                </a:lnTo>
                <a:lnTo>
                  <a:pt x="1566434" y="16726"/>
                </a:lnTo>
                <a:lnTo>
                  <a:pt x="1604570" y="19053"/>
                </a:lnTo>
                <a:cubicBezTo>
                  <a:pt x="1617199" y="18724"/>
                  <a:pt x="1639084" y="19244"/>
                  <a:pt x="1646354" y="17077"/>
                </a:cubicBezTo>
                <a:lnTo>
                  <a:pt x="1649474" y="11767"/>
                </a:lnTo>
                <a:lnTo>
                  <a:pt x="1658637" y="11299"/>
                </a:lnTo>
                <a:cubicBezTo>
                  <a:pt x="1659308" y="11707"/>
                  <a:pt x="1672520" y="11367"/>
                  <a:pt x="1673064" y="11401"/>
                </a:cubicBezTo>
                <a:lnTo>
                  <a:pt x="1705379" y="16975"/>
                </a:lnTo>
                <a:lnTo>
                  <a:pt x="3445751" y="15080"/>
                </a:lnTo>
                <a:lnTo>
                  <a:pt x="3445751" y="2558702"/>
                </a:lnTo>
                <a:cubicBezTo>
                  <a:pt x="3445708" y="2573656"/>
                  <a:pt x="3433604" y="2585768"/>
                  <a:pt x="3418658" y="2585805"/>
                </a:cubicBezTo>
                <a:cubicBezTo>
                  <a:pt x="2877419" y="2588912"/>
                  <a:pt x="1232675" y="2589881"/>
                  <a:pt x="1750" y="2588717"/>
                </a:cubicBezTo>
                <a:lnTo>
                  <a:pt x="0" y="2588715"/>
                </a:lnTo>
                <a:lnTo>
                  <a:pt x="0" y="42438"/>
                </a:lnTo>
                <a:cubicBezTo>
                  <a:pt x="50" y="29527"/>
                  <a:pt x="7099" y="19087"/>
                  <a:pt x="15795" y="19053"/>
                </a:cubicBezTo>
                <a:lnTo>
                  <a:pt x="733617" y="19053"/>
                </a:lnTo>
                <a:lnTo>
                  <a:pt x="757049" y="12472"/>
                </a:lnTo>
                <a:cubicBezTo>
                  <a:pt x="770198" y="12763"/>
                  <a:pt x="773115" y="16861"/>
                  <a:pt x="781148" y="19053"/>
                </a:cubicBezTo>
                <a:lnTo>
                  <a:pt x="1102309" y="19053"/>
                </a:lnTo>
                <a:lnTo>
                  <a:pt x="1144938" y="19053"/>
                </a:lnTo>
                <a:lnTo>
                  <a:pt x="1168749" y="12040"/>
                </a:lnTo>
                <a:cubicBezTo>
                  <a:pt x="1178328" y="17647"/>
                  <a:pt x="1185334" y="6683"/>
                  <a:pt x="1193093" y="4003"/>
                </a:cubicBezTo>
                <a:lnTo>
                  <a:pt x="1216552" y="537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C8C57F-F92F-4EB1-A859-E50B9CA7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7896493" y="4302693"/>
            <a:ext cx="3683338" cy="2587646"/>
          </a:xfrm>
          <a:custGeom>
            <a:avLst/>
            <a:gdLst>
              <a:gd name="connsiteX0" fmla="*/ 3683338 w 3683338"/>
              <a:gd name="connsiteY0" fmla="*/ 0 h 2587646"/>
              <a:gd name="connsiteX1" fmla="*/ 3683338 w 3683338"/>
              <a:gd name="connsiteY1" fmla="*/ 2587646 h 2587646"/>
              <a:gd name="connsiteX2" fmla="*/ 0 w 3683338"/>
              <a:gd name="connsiteY2" fmla="*/ 2523353 h 2587646"/>
              <a:gd name="connsiteX3" fmla="*/ 0 w 3683338"/>
              <a:gd name="connsiteY3" fmla="*/ 0 h 258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338" h="2587646">
                <a:moveTo>
                  <a:pt x="3683338" y="0"/>
                </a:moveTo>
                <a:lnTo>
                  <a:pt x="3683338" y="2587646"/>
                </a:lnTo>
                <a:lnTo>
                  <a:pt x="0" y="2523353"/>
                </a:lnTo>
                <a:lnTo>
                  <a:pt x="0" y="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1B0EB-165B-DBD8-2737-65605D17CC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119" r="9979"/>
          <a:stretch/>
        </p:blipFill>
        <p:spPr>
          <a:xfrm>
            <a:off x="7988681" y="4383720"/>
            <a:ext cx="3489319" cy="2474281"/>
          </a:xfrm>
          <a:custGeom>
            <a:avLst/>
            <a:gdLst/>
            <a:ahLst/>
            <a:cxnLst/>
            <a:rect l="l" t="t" r="r" b="b"/>
            <a:pathLst>
              <a:path w="3489319" h="2474281">
                <a:moveTo>
                  <a:pt x="3446130" y="0"/>
                </a:moveTo>
                <a:lnTo>
                  <a:pt x="3489319" y="2474281"/>
                </a:lnTo>
                <a:lnTo>
                  <a:pt x="41517" y="2474281"/>
                </a:lnTo>
                <a:lnTo>
                  <a:pt x="3" y="95960"/>
                </a:lnTo>
                <a:cubicBezTo>
                  <a:pt x="-217" y="80895"/>
                  <a:pt x="11793" y="68479"/>
                  <a:pt x="26884" y="68177"/>
                </a:cubicBezTo>
                <a:cubicBezTo>
                  <a:pt x="29543" y="68118"/>
                  <a:pt x="32201" y="68057"/>
                  <a:pt x="34859" y="67998"/>
                </a:cubicBezTo>
                <a:lnTo>
                  <a:pt x="34806" y="64390"/>
                </a:lnTo>
                <a:lnTo>
                  <a:pt x="348495" y="58914"/>
                </a:lnTo>
                <a:lnTo>
                  <a:pt x="397183" y="61641"/>
                </a:lnTo>
                <a:cubicBezTo>
                  <a:pt x="417530" y="61536"/>
                  <a:pt x="431565" y="58416"/>
                  <a:pt x="451912" y="58311"/>
                </a:cubicBezTo>
                <a:cubicBezTo>
                  <a:pt x="457255" y="58681"/>
                  <a:pt x="465035" y="64942"/>
                  <a:pt x="471197" y="65358"/>
                </a:cubicBezTo>
                <a:lnTo>
                  <a:pt x="530088" y="49176"/>
                </a:lnTo>
                <a:lnTo>
                  <a:pt x="554363" y="53782"/>
                </a:lnTo>
                <a:lnTo>
                  <a:pt x="559163" y="61486"/>
                </a:lnTo>
                <a:cubicBezTo>
                  <a:pt x="657736" y="59102"/>
                  <a:pt x="756200" y="50472"/>
                  <a:pt x="854774" y="48087"/>
                </a:cubicBezTo>
                <a:lnTo>
                  <a:pt x="914373" y="46944"/>
                </a:lnTo>
                <a:cubicBezTo>
                  <a:pt x="1758292" y="31296"/>
                  <a:pt x="2602212" y="15649"/>
                  <a:pt x="34461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29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08198D-FCF3-41E4-A622-7191D717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C347-3C9D-83B0-7E8F-32A05E63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02963-5905-E47A-FB52-C695013E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9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C3023-ACC7-0B4E-3995-C7340B45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688625-7043-41E8-BA6E-A60AE7A8C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484" y="164318"/>
            <a:ext cx="11676517" cy="6693682"/>
          </a:xfrm>
          <a:custGeom>
            <a:avLst/>
            <a:gdLst>
              <a:gd name="connsiteX0" fmla="*/ 11676517 w 11676517"/>
              <a:gd name="connsiteY0" fmla="*/ 0 h 6693682"/>
              <a:gd name="connsiteX1" fmla="*/ 11676517 w 11676517"/>
              <a:gd name="connsiteY1" fmla="*/ 6693682 h 6693682"/>
              <a:gd name="connsiteX2" fmla="*/ 109667 w 11676517"/>
              <a:gd name="connsiteY2" fmla="*/ 6693682 h 6693682"/>
              <a:gd name="connsiteX3" fmla="*/ 0 w 11676517"/>
              <a:gd name="connsiteY3" fmla="*/ 210220 h 669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6517" h="6693682">
                <a:moveTo>
                  <a:pt x="11676517" y="0"/>
                </a:moveTo>
                <a:lnTo>
                  <a:pt x="11676517" y="6693682"/>
                </a:lnTo>
                <a:lnTo>
                  <a:pt x="109667" y="6693682"/>
                </a:lnTo>
                <a:lnTo>
                  <a:pt x="0" y="21022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E805D-A69C-0294-112E-5E06D6BE0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937" b="-2"/>
          <a:stretch/>
        </p:blipFill>
        <p:spPr>
          <a:xfrm>
            <a:off x="659774" y="300482"/>
            <a:ext cx="11532227" cy="6557518"/>
          </a:xfrm>
          <a:custGeom>
            <a:avLst/>
            <a:gdLst/>
            <a:ahLst/>
            <a:cxnLst/>
            <a:rect l="l" t="t" r="r" b="b"/>
            <a:pathLst>
              <a:path w="11532227" h="6557518">
                <a:moveTo>
                  <a:pt x="11532227" y="0"/>
                </a:moveTo>
                <a:lnTo>
                  <a:pt x="11532227" y="6557518"/>
                </a:lnTo>
                <a:lnTo>
                  <a:pt x="106710" y="6557518"/>
                </a:lnTo>
                <a:lnTo>
                  <a:pt x="58344" y="3698144"/>
                </a:lnTo>
                <a:lnTo>
                  <a:pt x="63364" y="3685701"/>
                </a:lnTo>
                <a:lnTo>
                  <a:pt x="57917" y="3675699"/>
                </a:lnTo>
                <a:lnTo>
                  <a:pt x="5" y="252031"/>
                </a:lnTo>
                <a:cubicBezTo>
                  <a:pt x="-156" y="240459"/>
                  <a:pt x="4457" y="229900"/>
                  <a:pt x="12057" y="222174"/>
                </a:cubicBezTo>
                <a:lnTo>
                  <a:pt x="41781" y="209417"/>
                </a:lnTo>
                <a:lnTo>
                  <a:pt x="41739" y="206871"/>
                </a:lnTo>
                <a:lnTo>
                  <a:pt x="710821" y="194825"/>
                </a:lnTo>
                <a:lnTo>
                  <a:pt x="727865" y="189929"/>
                </a:lnTo>
                <a:cubicBezTo>
                  <a:pt x="737012" y="187853"/>
                  <a:pt x="749603" y="185851"/>
                  <a:pt x="768686" y="184583"/>
                </a:cubicBezTo>
                <a:cubicBezTo>
                  <a:pt x="816401" y="199038"/>
                  <a:pt x="877381" y="160974"/>
                  <a:pt x="936708" y="180497"/>
                </a:cubicBezTo>
                <a:cubicBezTo>
                  <a:pt x="958331" y="185095"/>
                  <a:pt x="1024082" y="183521"/>
                  <a:pt x="1035788" y="173598"/>
                </a:cubicBezTo>
                <a:cubicBezTo>
                  <a:pt x="1049348" y="171288"/>
                  <a:pt x="1065612" y="174505"/>
                  <a:pt x="1071149" y="163981"/>
                </a:cubicBezTo>
                <a:cubicBezTo>
                  <a:pt x="1080660" y="151277"/>
                  <a:pt x="1130023" y="169967"/>
                  <a:pt x="1122064" y="155256"/>
                </a:cubicBezTo>
                <a:cubicBezTo>
                  <a:pt x="1157081" y="168043"/>
                  <a:pt x="1182084" y="141356"/>
                  <a:pt x="1210160" y="134439"/>
                </a:cubicBezTo>
                <a:lnTo>
                  <a:pt x="1295223" y="124615"/>
                </a:lnTo>
                <a:lnTo>
                  <a:pt x="1352480" y="121979"/>
                </a:lnTo>
                <a:lnTo>
                  <a:pt x="1360795" y="122147"/>
                </a:lnTo>
                <a:lnTo>
                  <a:pt x="1429708" y="132256"/>
                </a:lnTo>
                <a:cubicBezTo>
                  <a:pt x="1431276" y="130156"/>
                  <a:pt x="1433399" y="128190"/>
                  <a:pt x="1436017" y="126428"/>
                </a:cubicBezTo>
                <a:lnTo>
                  <a:pt x="1457451" y="120214"/>
                </a:lnTo>
                <a:lnTo>
                  <a:pt x="1476017" y="126702"/>
                </a:lnTo>
                <a:lnTo>
                  <a:pt x="1562617" y="137305"/>
                </a:lnTo>
                <a:lnTo>
                  <a:pt x="1689191" y="146229"/>
                </a:lnTo>
                <a:lnTo>
                  <a:pt x="1708409" y="152900"/>
                </a:lnTo>
                <a:cubicBezTo>
                  <a:pt x="1752130" y="159816"/>
                  <a:pt x="1804566" y="150885"/>
                  <a:pt x="1832650" y="167809"/>
                </a:cubicBezTo>
                <a:lnTo>
                  <a:pt x="1897733" y="169286"/>
                </a:lnTo>
                <a:lnTo>
                  <a:pt x="1904861" y="162746"/>
                </a:lnTo>
                <a:lnTo>
                  <a:pt x="1924089" y="164091"/>
                </a:lnTo>
                <a:lnTo>
                  <a:pt x="1929238" y="163046"/>
                </a:lnTo>
                <a:cubicBezTo>
                  <a:pt x="1939062" y="161015"/>
                  <a:pt x="1948813" y="159235"/>
                  <a:pt x="1958714" y="158451"/>
                </a:cubicBezTo>
                <a:cubicBezTo>
                  <a:pt x="1957770" y="164522"/>
                  <a:pt x="1960112" y="168270"/>
                  <a:pt x="1964400" y="170526"/>
                </a:cubicBezTo>
                <a:lnTo>
                  <a:pt x="1973140" y="172098"/>
                </a:lnTo>
                <a:lnTo>
                  <a:pt x="2292208" y="166354"/>
                </a:lnTo>
                <a:lnTo>
                  <a:pt x="2319371" y="154689"/>
                </a:lnTo>
                <a:lnTo>
                  <a:pt x="2404435" y="144864"/>
                </a:lnTo>
                <a:lnTo>
                  <a:pt x="2461694" y="142228"/>
                </a:lnTo>
                <a:lnTo>
                  <a:pt x="2470008" y="142396"/>
                </a:lnTo>
                <a:lnTo>
                  <a:pt x="2538922" y="152505"/>
                </a:lnTo>
                <a:cubicBezTo>
                  <a:pt x="2540489" y="150406"/>
                  <a:pt x="2542612" y="148440"/>
                  <a:pt x="2545230" y="146676"/>
                </a:cubicBezTo>
                <a:lnTo>
                  <a:pt x="2566664" y="140463"/>
                </a:lnTo>
                <a:lnTo>
                  <a:pt x="2585231" y="146951"/>
                </a:lnTo>
                <a:lnTo>
                  <a:pt x="2671831" y="157554"/>
                </a:lnTo>
                <a:lnTo>
                  <a:pt x="2694045" y="159119"/>
                </a:lnTo>
                <a:lnTo>
                  <a:pt x="3620716" y="142436"/>
                </a:lnTo>
                <a:lnTo>
                  <a:pt x="4421779" y="128014"/>
                </a:lnTo>
                <a:lnTo>
                  <a:pt x="4949412" y="118514"/>
                </a:lnTo>
                <a:lnTo>
                  <a:pt x="4991571" y="117559"/>
                </a:lnTo>
                <a:cubicBezTo>
                  <a:pt x="4982069" y="108710"/>
                  <a:pt x="5177253" y="106698"/>
                  <a:pt x="5247785" y="112853"/>
                </a:cubicBezTo>
                <a:lnTo>
                  <a:pt x="5249565" y="113111"/>
                </a:lnTo>
                <a:lnTo>
                  <a:pt x="8210751" y="597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2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630AA-D56C-E487-C551-D371D547B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21" b="10457"/>
          <a:stretch/>
        </p:blipFill>
        <p:spPr>
          <a:xfrm>
            <a:off x="20" y="-5732"/>
            <a:ext cx="12191980" cy="6869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46391D-5DF8-4E8B-856D-1E0A178C3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9269" y="375267"/>
            <a:ext cx="6869465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3D3A9B8-C548-4A61-882F-0D629631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246555" y="0"/>
            <a:ext cx="1945441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9441 w 1349253"/>
              <a:gd name="connsiteY111" fmla="*/ 1519474 h 6858000"/>
              <a:gd name="connsiteX112" fmla="*/ 92183 w 1349253"/>
              <a:gd name="connsiteY112" fmla="*/ 1477995 h 6858000"/>
              <a:gd name="connsiteX113" fmla="*/ 78268 w 1349253"/>
              <a:gd name="connsiteY113" fmla="*/ 1373769 h 6858000"/>
              <a:gd name="connsiteX114" fmla="*/ 86575 w 1349253"/>
              <a:gd name="connsiteY114" fmla="*/ 1307086 h 6858000"/>
              <a:gd name="connsiteX115" fmla="*/ 87763 w 1349253"/>
              <a:gd name="connsiteY115" fmla="*/ 1189033 h 6858000"/>
              <a:gd name="connsiteX116" fmla="*/ 92448 w 1349253"/>
              <a:gd name="connsiteY116" fmla="*/ 1168288 h 6858000"/>
              <a:gd name="connsiteX117" fmla="*/ 84730 w 1349253"/>
              <a:gd name="connsiteY117" fmla="*/ 1142577 h 6858000"/>
              <a:gd name="connsiteX118" fmla="*/ 74036 w 1349253"/>
              <a:gd name="connsiteY118" fmla="*/ 1088484 h 6858000"/>
              <a:gd name="connsiteX119" fmla="*/ 62772 w 1349253"/>
              <a:gd name="connsiteY119" fmla="*/ 1016103 h 6858000"/>
              <a:gd name="connsiteX120" fmla="*/ 64228 w 1349253"/>
              <a:gd name="connsiteY120" fmla="*/ 954054 h 6858000"/>
              <a:gd name="connsiteX121" fmla="*/ 75144 w 1349253"/>
              <a:gd name="connsiteY121" fmla="*/ 921368 h 6858000"/>
              <a:gd name="connsiteX122" fmla="*/ 59093 w 1349253"/>
              <a:gd name="connsiteY122" fmla="*/ 896999 h 6858000"/>
              <a:gd name="connsiteX123" fmla="*/ 28501 w 1349253"/>
              <a:gd name="connsiteY123" fmla="*/ 821517 h 6858000"/>
              <a:gd name="connsiteX124" fmla="*/ 7451 w 1349253"/>
              <a:gd name="connsiteY124" fmla="*/ 751353 h 6858000"/>
              <a:gd name="connsiteX125" fmla="*/ 7009 w 1349253"/>
              <a:gd name="connsiteY125" fmla="*/ 721230 h 6858000"/>
              <a:gd name="connsiteX126" fmla="*/ 16141 w 1349253"/>
              <a:gd name="connsiteY126" fmla="*/ 619315 h 6858000"/>
              <a:gd name="connsiteX127" fmla="*/ 19 w 1349253"/>
              <a:gd name="connsiteY127" fmla="*/ 585934 h 6858000"/>
              <a:gd name="connsiteX128" fmla="*/ 7093 w 1349253"/>
              <a:gd name="connsiteY128" fmla="*/ 538948 h 6858000"/>
              <a:gd name="connsiteX129" fmla="*/ 11001 w 1349253"/>
              <a:gd name="connsiteY129" fmla="*/ 525163 h 6858000"/>
              <a:gd name="connsiteX130" fmla="*/ 37125 w 1349253"/>
              <a:gd name="connsiteY130" fmla="*/ 446567 h 6858000"/>
              <a:gd name="connsiteX131" fmla="*/ 36373 w 1349253"/>
              <a:gd name="connsiteY131" fmla="*/ 393828 h 6858000"/>
              <a:gd name="connsiteX132" fmla="*/ 36203 w 1349253"/>
              <a:gd name="connsiteY132" fmla="*/ 353137 h 6858000"/>
              <a:gd name="connsiteX133" fmla="*/ 40805 w 1349253"/>
              <a:gd name="connsiteY133" fmla="*/ 321428 h 6858000"/>
              <a:gd name="connsiteX134" fmla="*/ 41896 w 1349253"/>
              <a:gd name="connsiteY134" fmla="*/ 275771 h 6858000"/>
              <a:gd name="connsiteX135" fmla="*/ 58923 w 1349253"/>
              <a:gd name="connsiteY135" fmla="*/ 212860 h 6858000"/>
              <a:gd name="connsiteX136" fmla="*/ 50633 w 1349253"/>
              <a:gd name="connsiteY136" fmla="*/ 144983 h 6858000"/>
              <a:gd name="connsiteX137" fmla="*/ 62917 w 1349253"/>
              <a:gd name="connsiteY137" fmla="*/ 55288 h 6858000"/>
              <a:gd name="connsiteX138" fmla="*/ 22471 w 1349253"/>
              <a:gd name="connsiteY13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9441 w 1349253"/>
              <a:gd name="connsiteY111" fmla="*/ 1519474 h 6858000"/>
              <a:gd name="connsiteX112" fmla="*/ 92183 w 1349253"/>
              <a:gd name="connsiteY112" fmla="*/ 1477995 h 6858000"/>
              <a:gd name="connsiteX113" fmla="*/ 78268 w 1349253"/>
              <a:gd name="connsiteY113" fmla="*/ 1373769 h 6858000"/>
              <a:gd name="connsiteX114" fmla="*/ 86575 w 1349253"/>
              <a:gd name="connsiteY114" fmla="*/ 1307086 h 6858000"/>
              <a:gd name="connsiteX115" fmla="*/ 87763 w 1349253"/>
              <a:gd name="connsiteY115" fmla="*/ 1189033 h 6858000"/>
              <a:gd name="connsiteX116" fmla="*/ 92448 w 1349253"/>
              <a:gd name="connsiteY116" fmla="*/ 1168288 h 6858000"/>
              <a:gd name="connsiteX117" fmla="*/ 84730 w 1349253"/>
              <a:gd name="connsiteY117" fmla="*/ 1142577 h 6858000"/>
              <a:gd name="connsiteX118" fmla="*/ 74036 w 1349253"/>
              <a:gd name="connsiteY118" fmla="*/ 1088484 h 6858000"/>
              <a:gd name="connsiteX119" fmla="*/ 62772 w 1349253"/>
              <a:gd name="connsiteY119" fmla="*/ 1016103 h 6858000"/>
              <a:gd name="connsiteX120" fmla="*/ 64228 w 1349253"/>
              <a:gd name="connsiteY120" fmla="*/ 954054 h 6858000"/>
              <a:gd name="connsiteX121" fmla="*/ 75144 w 1349253"/>
              <a:gd name="connsiteY121" fmla="*/ 921368 h 6858000"/>
              <a:gd name="connsiteX122" fmla="*/ 59093 w 1349253"/>
              <a:gd name="connsiteY122" fmla="*/ 896999 h 6858000"/>
              <a:gd name="connsiteX123" fmla="*/ 28501 w 1349253"/>
              <a:gd name="connsiteY123" fmla="*/ 821517 h 6858000"/>
              <a:gd name="connsiteX124" fmla="*/ 7451 w 1349253"/>
              <a:gd name="connsiteY124" fmla="*/ 751353 h 6858000"/>
              <a:gd name="connsiteX125" fmla="*/ 7009 w 1349253"/>
              <a:gd name="connsiteY125" fmla="*/ 721230 h 6858000"/>
              <a:gd name="connsiteX126" fmla="*/ 16141 w 1349253"/>
              <a:gd name="connsiteY126" fmla="*/ 619315 h 6858000"/>
              <a:gd name="connsiteX127" fmla="*/ 19 w 1349253"/>
              <a:gd name="connsiteY127" fmla="*/ 585934 h 6858000"/>
              <a:gd name="connsiteX128" fmla="*/ 7093 w 1349253"/>
              <a:gd name="connsiteY128" fmla="*/ 538948 h 6858000"/>
              <a:gd name="connsiteX129" fmla="*/ 11001 w 1349253"/>
              <a:gd name="connsiteY129" fmla="*/ 525163 h 6858000"/>
              <a:gd name="connsiteX130" fmla="*/ 37125 w 1349253"/>
              <a:gd name="connsiteY130" fmla="*/ 446567 h 6858000"/>
              <a:gd name="connsiteX131" fmla="*/ 36373 w 1349253"/>
              <a:gd name="connsiteY131" fmla="*/ 393828 h 6858000"/>
              <a:gd name="connsiteX132" fmla="*/ 36203 w 1349253"/>
              <a:gd name="connsiteY132" fmla="*/ 353137 h 6858000"/>
              <a:gd name="connsiteX133" fmla="*/ 41896 w 1349253"/>
              <a:gd name="connsiteY133" fmla="*/ 275771 h 6858000"/>
              <a:gd name="connsiteX134" fmla="*/ 58923 w 1349253"/>
              <a:gd name="connsiteY134" fmla="*/ 212860 h 6858000"/>
              <a:gd name="connsiteX135" fmla="*/ 50633 w 1349253"/>
              <a:gd name="connsiteY135" fmla="*/ 144983 h 6858000"/>
              <a:gd name="connsiteX136" fmla="*/ 62917 w 1349253"/>
              <a:gd name="connsiteY136" fmla="*/ 55288 h 6858000"/>
              <a:gd name="connsiteX137" fmla="*/ 22471 w 1349253"/>
              <a:gd name="connsiteY13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2183 w 1349253"/>
              <a:gd name="connsiteY111" fmla="*/ 1477995 h 6858000"/>
              <a:gd name="connsiteX112" fmla="*/ 78268 w 1349253"/>
              <a:gd name="connsiteY112" fmla="*/ 1373769 h 6858000"/>
              <a:gd name="connsiteX113" fmla="*/ 86575 w 1349253"/>
              <a:gd name="connsiteY113" fmla="*/ 1307086 h 6858000"/>
              <a:gd name="connsiteX114" fmla="*/ 87763 w 1349253"/>
              <a:gd name="connsiteY114" fmla="*/ 1189033 h 6858000"/>
              <a:gd name="connsiteX115" fmla="*/ 92448 w 1349253"/>
              <a:gd name="connsiteY115" fmla="*/ 1168288 h 6858000"/>
              <a:gd name="connsiteX116" fmla="*/ 84730 w 1349253"/>
              <a:gd name="connsiteY116" fmla="*/ 1142577 h 6858000"/>
              <a:gd name="connsiteX117" fmla="*/ 74036 w 1349253"/>
              <a:gd name="connsiteY117" fmla="*/ 1088484 h 6858000"/>
              <a:gd name="connsiteX118" fmla="*/ 62772 w 1349253"/>
              <a:gd name="connsiteY118" fmla="*/ 1016103 h 6858000"/>
              <a:gd name="connsiteX119" fmla="*/ 64228 w 1349253"/>
              <a:gd name="connsiteY119" fmla="*/ 954054 h 6858000"/>
              <a:gd name="connsiteX120" fmla="*/ 75144 w 1349253"/>
              <a:gd name="connsiteY120" fmla="*/ 921368 h 6858000"/>
              <a:gd name="connsiteX121" fmla="*/ 59093 w 1349253"/>
              <a:gd name="connsiteY121" fmla="*/ 896999 h 6858000"/>
              <a:gd name="connsiteX122" fmla="*/ 28501 w 1349253"/>
              <a:gd name="connsiteY122" fmla="*/ 821517 h 6858000"/>
              <a:gd name="connsiteX123" fmla="*/ 7451 w 1349253"/>
              <a:gd name="connsiteY123" fmla="*/ 751353 h 6858000"/>
              <a:gd name="connsiteX124" fmla="*/ 7009 w 1349253"/>
              <a:gd name="connsiteY124" fmla="*/ 721230 h 6858000"/>
              <a:gd name="connsiteX125" fmla="*/ 16141 w 1349253"/>
              <a:gd name="connsiteY125" fmla="*/ 619315 h 6858000"/>
              <a:gd name="connsiteX126" fmla="*/ 19 w 1349253"/>
              <a:gd name="connsiteY126" fmla="*/ 585934 h 6858000"/>
              <a:gd name="connsiteX127" fmla="*/ 7093 w 1349253"/>
              <a:gd name="connsiteY127" fmla="*/ 538948 h 6858000"/>
              <a:gd name="connsiteX128" fmla="*/ 11001 w 1349253"/>
              <a:gd name="connsiteY128" fmla="*/ 525163 h 6858000"/>
              <a:gd name="connsiteX129" fmla="*/ 37125 w 1349253"/>
              <a:gd name="connsiteY129" fmla="*/ 446567 h 6858000"/>
              <a:gd name="connsiteX130" fmla="*/ 36373 w 1349253"/>
              <a:gd name="connsiteY130" fmla="*/ 393828 h 6858000"/>
              <a:gd name="connsiteX131" fmla="*/ 36203 w 1349253"/>
              <a:gd name="connsiteY131" fmla="*/ 353137 h 6858000"/>
              <a:gd name="connsiteX132" fmla="*/ 41896 w 1349253"/>
              <a:gd name="connsiteY132" fmla="*/ 275771 h 6858000"/>
              <a:gd name="connsiteX133" fmla="*/ 58923 w 1349253"/>
              <a:gd name="connsiteY133" fmla="*/ 212860 h 6858000"/>
              <a:gd name="connsiteX134" fmla="*/ 50633 w 1349253"/>
              <a:gd name="connsiteY134" fmla="*/ 144983 h 6858000"/>
              <a:gd name="connsiteX135" fmla="*/ 62917 w 1349253"/>
              <a:gd name="connsiteY135" fmla="*/ 55288 h 6858000"/>
              <a:gd name="connsiteX136" fmla="*/ 22471 w 1349253"/>
              <a:gd name="connsiteY13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86333 w 1349253"/>
              <a:gd name="connsiteY94" fmla="*/ 2447068 h 6858000"/>
              <a:gd name="connsiteX95" fmla="*/ 273294 w 1349253"/>
              <a:gd name="connsiteY95" fmla="*/ 2425819 h 6858000"/>
              <a:gd name="connsiteX96" fmla="*/ 279293 w 1349253"/>
              <a:gd name="connsiteY96" fmla="*/ 2402874 h 6858000"/>
              <a:gd name="connsiteX97" fmla="*/ 281905 w 1349253"/>
              <a:gd name="connsiteY97" fmla="*/ 2381443 h 6858000"/>
              <a:gd name="connsiteX98" fmla="*/ 258234 w 1349253"/>
              <a:gd name="connsiteY98" fmla="*/ 2261920 h 6858000"/>
              <a:gd name="connsiteX99" fmla="*/ 248121 w 1349253"/>
              <a:gd name="connsiteY99" fmla="*/ 2195378 h 6858000"/>
              <a:gd name="connsiteX100" fmla="*/ 232338 w 1349253"/>
              <a:gd name="connsiteY100" fmla="*/ 2155135 h 6858000"/>
              <a:gd name="connsiteX101" fmla="*/ 229796 w 1349253"/>
              <a:gd name="connsiteY101" fmla="*/ 2118008 h 6858000"/>
              <a:gd name="connsiteX102" fmla="*/ 230789 w 1349253"/>
              <a:gd name="connsiteY102" fmla="*/ 2050531 h 6858000"/>
              <a:gd name="connsiteX103" fmla="*/ 222595 w 1349253"/>
              <a:gd name="connsiteY103" fmla="*/ 1963269 h 6858000"/>
              <a:gd name="connsiteX104" fmla="*/ 203773 w 1349253"/>
              <a:gd name="connsiteY104" fmla="*/ 1906352 h 6858000"/>
              <a:gd name="connsiteX105" fmla="*/ 180330 w 1349253"/>
              <a:gd name="connsiteY105" fmla="*/ 1861531 h 6858000"/>
              <a:gd name="connsiteX106" fmla="*/ 134129 w 1349253"/>
              <a:gd name="connsiteY106" fmla="*/ 1732919 h 6858000"/>
              <a:gd name="connsiteX107" fmla="*/ 106440 w 1349253"/>
              <a:gd name="connsiteY107" fmla="*/ 1663540 h 6858000"/>
              <a:gd name="connsiteX108" fmla="*/ 105566 w 1349253"/>
              <a:gd name="connsiteY108" fmla="*/ 1615777 h 6858000"/>
              <a:gd name="connsiteX109" fmla="*/ 86361 w 1349253"/>
              <a:gd name="connsiteY109" fmla="*/ 1563678 h 6858000"/>
              <a:gd name="connsiteX110" fmla="*/ 92183 w 1349253"/>
              <a:gd name="connsiteY110" fmla="*/ 1477995 h 6858000"/>
              <a:gd name="connsiteX111" fmla="*/ 78268 w 1349253"/>
              <a:gd name="connsiteY111" fmla="*/ 1373769 h 6858000"/>
              <a:gd name="connsiteX112" fmla="*/ 86575 w 1349253"/>
              <a:gd name="connsiteY112" fmla="*/ 1307086 h 6858000"/>
              <a:gd name="connsiteX113" fmla="*/ 87763 w 1349253"/>
              <a:gd name="connsiteY113" fmla="*/ 1189033 h 6858000"/>
              <a:gd name="connsiteX114" fmla="*/ 92448 w 1349253"/>
              <a:gd name="connsiteY114" fmla="*/ 1168288 h 6858000"/>
              <a:gd name="connsiteX115" fmla="*/ 84730 w 1349253"/>
              <a:gd name="connsiteY115" fmla="*/ 1142577 h 6858000"/>
              <a:gd name="connsiteX116" fmla="*/ 74036 w 1349253"/>
              <a:gd name="connsiteY116" fmla="*/ 1088484 h 6858000"/>
              <a:gd name="connsiteX117" fmla="*/ 62772 w 1349253"/>
              <a:gd name="connsiteY117" fmla="*/ 1016103 h 6858000"/>
              <a:gd name="connsiteX118" fmla="*/ 64228 w 1349253"/>
              <a:gd name="connsiteY118" fmla="*/ 954054 h 6858000"/>
              <a:gd name="connsiteX119" fmla="*/ 75144 w 1349253"/>
              <a:gd name="connsiteY119" fmla="*/ 921368 h 6858000"/>
              <a:gd name="connsiteX120" fmla="*/ 59093 w 1349253"/>
              <a:gd name="connsiteY120" fmla="*/ 896999 h 6858000"/>
              <a:gd name="connsiteX121" fmla="*/ 28501 w 1349253"/>
              <a:gd name="connsiteY121" fmla="*/ 821517 h 6858000"/>
              <a:gd name="connsiteX122" fmla="*/ 7451 w 1349253"/>
              <a:gd name="connsiteY122" fmla="*/ 751353 h 6858000"/>
              <a:gd name="connsiteX123" fmla="*/ 7009 w 1349253"/>
              <a:gd name="connsiteY123" fmla="*/ 721230 h 6858000"/>
              <a:gd name="connsiteX124" fmla="*/ 16141 w 1349253"/>
              <a:gd name="connsiteY124" fmla="*/ 619315 h 6858000"/>
              <a:gd name="connsiteX125" fmla="*/ 19 w 1349253"/>
              <a:gd name="connsiteY125" fmla="*/ 585934 h 6858000"/>
              <a:gd name="connsiteX126" fmla="*/ 7093 w 1349253"/>
              <a:gd name="connsiteY126" fmla="*/ 538948 h 6858000"/>
              <a:gd name="connsiteX127" fmla="*/ 11001 w 1349253"/>
              <a:gd name="connsiteY127" fmla="*/ 525163 h 6858000"/>
              <a:gd name="connsiteX128" fmla="*/ 37125 w 1349253"/>
              <a:gd name="connsiteY128" fmla="*/ 446567 h 6858000"/>
              <a:gd name="connsiteX129" fmla="*/ 36373 w 1349253"/>
              <a:gd name="connsiteY129" fmla="*/ 393828 h 6858000"/>
              <a:gd name="connsiteX130" fmla="*/ 36203 w 1349253"/>
              <a:gd name="connsiteY130" fmla="*/ 353137 h 6858000"/>
              <a:gd name="connsiteX131" fmla="*/ 41896 w 1349253"/>
              <a:gd name="connsiteY131" fmla="*/ 275771 h 6858000"/>
              <a:gd name="connsiteX132" fmla="*/ 58923 w 1349253"/>
              <a:gd name="connsiteY132" fmla="*/ 212860 h 6858000"/>
              <a:gd name="connsiteX133" fmla="*/ 50633 w 1349253"/>
              <a:gd name="connsiteY133" fmla="*/ 144983 h 6858000"/>
              <a:gd name="connsiteX134" fmla="*/ 62917 w 1349253"/>
              <a:gd name="connsiteY134" fmla="*/ 55288 h 6858000"/>
              <a:gd name="connsiteX135" fmla="*/ 22471 w 1349253"/>
              <a:gd name="connsiteY13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51254 w 1349253"/>
              <a:gd name="connsiteY89" fmla="*/ 3106272 h 6858000"/>
              <a:gd name="connsiteX90" fmla="*/ 423984 w 1349253"/>
              <a:gd name="connsiteY90" fmla="*/ 2958185 h 6858000"/>
              <a:gd name="connsiteX91" fmla="*/ 366598 w 1349253"/>
              <a:gd name="connsiteY91" fmla="*/ 2762989 h 6858000"/>
              <a:gd name="connsiteX92" fmla="*/ 315516 w 1349253"/>
              <a:gd name="connsiteY92" fmla="*/ 2554718 h 6858000"/>
              <a:gd name="connsiteX93" fmla="*/ 286333 w 1349253"/>
              <a:gd name="connsiteY93" fmla="*/ 2447068 h 6858000"/>
              <a:gd name="connsiteX94" fmla="*/ 273294 w 1349253"/>
              <a:gd name="connsiteY94" fmla="*/ 2425819 h 6858000"/>
              <a:gd name="connsiteX95" fmla="*/ 279293 w 1349253"/>
              <a:gd name="connsiteY95" fmla="*/ 2402874 h 6858000"/>
              <a:gd name="connsiteX96" fmla="*/ 281905 w 1349253"/>
              <a:gd name="connsiteY96" fmla="*/ 2381443 h 6858000"/>
              <a:gd name="connsiteX97" fmla="*/ 258234 w 1349253"/>
              <a:gd name="connsiteY97" fmla="*/ 2261920 h 6858000"/>
              <a:gd name="connsiteX98" fmla="*/ 248121 w 1349253"/>
              <a:gd name="connsiteY98" fmla="*/ 2195378 h 6858000"/>
              <a:gd name="connsiteX99" fmla="*/ 232338 w 1349253"/>
              <a:gd name="connsiteY99" fmla="*/ 2155135 h 6858000"/>
              <a:gd name="connsiteX100" fmla="*/ 229796 w 1349253"/>
              <a:gd name="connsiteY100" fmla="*/ 2118008 h 6858000"/>
              <a:gd name="connsiteX101" fmla="*/ 230789 w 1349253"/>
              <a:gd name="connsiteY101" fmla="*/ 2050531 h 6858000"/>
              <a:gd name="connsiteX102" fmla="*/ 222595 w 1349253"/>
              <a:gd name="connsiteY102" fmla="*/ 1963269 h 6858000"/>
              <a:gd name="connsiteX103" fmla="*/ 203773 w 1349253"/>
              <a:gd name="connsiteY103" fmla="*/ 1906352 h 6858000"/>
              <a:gd name="connsiteX104" fmla="*/ 180330 w 1349253"/>
              <a:gd name="connsiteY104" fmla="*/ 1861531 h 6858000"/>
              <a:gd name="connsiteX105" fmla="*/ 134129 w 1349253"/>
              <a:gd name="connsiteY105" fmla="*/ 1732919 h 6858000"/>
              <a:gd name="connsiteX106" fmla="*/ 106440 w 1349253"/>
              <a:gd name="connsiteY106" fmla="*/ 1663540 h 6858000"/>
              <a:gd name="connsiteX107" fmla="*/ 105566 w 1349253"/>
              <a:gd name="connsiteY107" fmla="*/ 1615777 h 6858000"/>
              <a:gd name="connsiteX108" fmla="*/ 86361 w 1349253"/>
              <a:gd name="connsiteY108" fmla="*/ 1563678 h 6858000"/>
              <a:gd name="connsiteX109" fmla="*/ 92183 w 1349253"/>
              <a:gd name="connsiteY109" fmla="*/ 1477995 h 6858000"/>
              <a:gd name="connsiteX110" fmla="*/ 78268 w 1349253"/>
              <a:gd name="connsiteY110" fmla="*/ 1373769 h 6858000"/>
              <a:gd name="connsiteX111" fmla="*/ 86575 w 1349253"/>
              <a:gd name="connsiteY111" fmla="*/ 1307086 h 6858000"/>
              <a:gd name="connsiteX112" fmla="*/ 87763 w 1349253"/>
              <a:gd name="connsiteY112" fmla="*/ 1189033 h 6858000"/>
              <a:gd name="connsiteX113" fmla="*/ 92448 w 1349253"/>
              <a:gd name="connsiteY113" fmla="*/ 1168288 h 6858000"/>
              <a:gd name="connsiteX114" fmla="*/ 84730 w 1349253"/>
              <a:gd name="connsiteY114" fmla="*/ 1142577 h 6858000"/>
              <a:gd name="connsiteX115" fmla="*/ 74036 w 1349253"/>
              <a:gd name="connsiteY115" fmla="*/ 1088484 h 6858000"/>
              <a:gd name="connsiteX116" fmla="*/ 62772 w 1349253"/>
              <a:gd name="connsiteY116" fmla="*/ 1016103 h 6858000"/>
              <a:gd name="connsiteX117" fmla="*/ 64228 w 1349253"/>
              <a:gd name="connsiteY117" fmla="*/ 954054 h 6858000"/>
              <a:gd name="connsiteX118" fmla="*/ 75144 w 1349253"/>
              <a:gd name="connsiteY118" fmla="*/ 921368 h 6858000"/>
              <a:gd name="connsiteX119" fmla="*/ 59093 w 1349253"/>
              <a:gd name="connsiteY119" fmla="*/ 896999 h 6858000"/>
              <a:gd name="connsiteX120" fmla="*/ 28501 w 1349253"/>
              <a:gd name="connsiteY120" fmla="*/ 821517 h 6858000"/>
              <a:gd name="connsiteX121" fmla="*/ 7451 w 1349253"/>
              <a:gd name="connsiteY121" fmla="*/ 751353 h 6858000"/>
              <a:gd name="connsiteX122" fmla="*/ 7009 w 1349253"/>
              <a:gd name="connsiteY122" fmla="*/ 721230 h 6858000"/>
              <a:gd name="connsiteX123" fmla="*/ 16141 w 1349253"/>
              <a:gd name="connsiteY123" fmla="*/ 619315 h 6858000"/>
              <a:gd name="connsiteX124" fmla="*/ 19 w 1349253"/>
              <a:gd name="connsiteY124" fmla="*/ 585934 h 6858000"/>
              <a:gd name="connsiteX125" fmla="*/ 7093 w 1349253"/>
              <a:gd name="connsiteY125" fmla="*/ 538948 h 6858000"/>
              <a:gd name="connsiteX126" fmla="*/ 11001 w 1349253"/>
              <a:gd name="connsiteY126" fmla="*/ 525163 h 6858000"/>
              <a:gd name="connsiteX127" fmla="*/ 37125 w 1349253"/>
              <a:gd name="connsiteY127" fmla="*/ 446567 h 6858000"/>
              <a:gd name="connsiteX128" fmla="*/ 36373 w 1349253"/>
              <a:gd name="connsiteY128" fmla="*/ 393828 h 6858000"/>
              <a:gd name="connsiteX129" fmla="*/ 36203 w 1349253"/>
              <a:gd name="connsiteY129" fmla="*/ 353137 h 6858000"/>
              <a:gd name="connsiteX130" fmla="*/ 41896 w 1349253"/>
              <a:gd name="connsiteY130" fmla="*/ 275771 h 6858000"/>
              <a:gd name="connsiteX131" fmla="*/ 58923 w 1349253"/>
              <a:gd name="connsiteY131" fmla="*/ 212860 h 6858000"/>
              <a:gd name="connsiteX132" fmla="*/ 50633 w 1349253"/>
              <a:gd name="connsiteY132" fmla="*/ 144983 h 6858000"/>
              <a:gd name="connsiteX133" fmla="*/ 62917 w 1349253"/>
              <a:gd name="connsiteY133" fmla="*/ 55288 h 6858000"/>
              <a:gd name="connsiteX134" fmla="*/ 22471 w 1349253"/>
              <a:gd name="connsiteY13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487927 w 1349253"/>
              <a:gd name="connsiteY85" fmla="*/ 3158586 h 6858000"/>
              <a:gd name="connsiteX86" fmla="*/ 473112 w 1349253"/>
              <a:gd name="connsiteY86" fmla="*/ 3129034 h 6858000"/>
              <a:gd name="connsiteX87" fmla="*/ 473777 w 1349253"/>
              <a:gd name="connsiteY87" fmla="*/ 3126682 h 6858000"/>
              <a:gd name="connsiteX88" fmla="*/ 451254 w 1349253"/>
              <a:gd name="connsiteY88" fmla="*/ 3106272 h 6858000"/>
              <a:gd name="connsiteX89" fmla="*/ 423984 w 1349253"/>
              <a:gd name="connsiteY89" fmla="*/ 2958185 h 6858000"/>
              <a:gd name="connsiteX90" fmla="*/ 366598 w 1349253"/>
              <a:gd name="connsiteY90" fmla="*/ 2762989 h 6858000"/>
              <a:gd name="connsiteX91" fmla="*/ 315516 w 1349253"/>
              <a:gd name="connsiteY91" fmla="*/ 2554718 h 6858000"/>
              <a:gd name="connsiteX92" fmla="*/ 286333 w 1349253"/>
              <a:gd name="connsiteY92" fmla="*/ 2447068 h 6858000"/>
              <a:gd name="connsiteX93" fmla="*/ 273294 w 1349253"/>
              <a:gd name="connsiteY93" fmla="*/ 2425819 h 6858000"/>
              <a:gd name="connsiteX94" fmla="*/ 279293 w 1349253"/>
              <a:gd name="connsiteY94" fmla="*/ 2402874 h 6858000"/>
              <a:gd name="connsiteX95" fmla="*/ 281905 w 1349253"/>
              <a:gd name="connsiteY95" fmla="*/ 2381443 h 6858000"/>
              <a:gd name="connsiteX96" fmla="*/ 258234 w 1349253"/>
              <a:gd name="connsiteY96" fmla="*/ 2261920 h 6858000"/>
              <a:gd name="connsiteX97" fmla="*/ 248121 w 1349253"/>
              <a:gd name="connsiteY97" fmla="*/ 2195378 h 6858000"/>
              <a:gd name="connsiteX98" fmla="*/ 232338 w 1349253"/>
              <a:gd name="connsiteY98" fmla="*/ 2155135 h 6858000"/>
              <a:gd name="connsiteX99" fmla="*/ 229796 w 1349253"/>
              <a:gd name="connsiteY99" fmla="*/ 2118008 h 6858000"/>
              <a:gd name="connsiteX100" fmla="*/ 230789 w 1349253"/>
              <a:gd name="connsiteY100" fmla="*/ 2050531 h 6858000"/>
              <a:gd name="connsiteX101" fmla="*/ 222595 w 1349253"/>
              <a:gd name="connsiteY101" fmla="*/ 1963269 h 6858000"/>
              <a:gd name="connsiteX102" fmla="*/ 203773 w 1349253"/>
              <a:gd name="connsiteY102" fmla="*/ 1906352 h 6858000"/>
              <a:gd name="connsiteX103" fmla="*/ 180330 w 1349253"/>
              <a:gd name="connsiteY103" fmla="*/ 1861531 h 6858000"/>
              <a:gd name="connsiteX104" fmla="*/ 134129 w 1349253"/>
              <a:gd name="connsiteY104" fmla="*/ 1732919 h 6858000"/>
              <a:gd name="connsiteX105" fmla="*/ 106440 w 1349253"/>
              <a:gd name="connsiteY105" fmla="*/ 1663540 h 6858000"/>
              <a:gd name="connsiteX106" fmla="*/ 105566 w 1349253"/>
              <a:gd name="connsiteY106" fmla="*/ 1615777 h 6858000"/>
              <a:gd name="connsiteX107" fmla="*/ 86361 w 1349253"/>
              <a:gd name="connsiteY107" fmla="*/ 1563678 h 6858000"/>
              <a:gd name="connsiteX108" fmla="*/ 92183 w 1349253"/>
              <a:gd name="connsiteY108" fmla="*/ 1477995 h 6858000"/>
              <a:gd name="connsiteX109" fmla="*/ 78268 w 1349253"/>
              <a:gd name="connsiteY109" fmla="*/ 1373769 h 6858000"/>
              <a:gd name="connsiteX110" fmla="*/ 86575 w 1349253"/>
              <a:gd name="connsiteY110" fmla="*/ 1307086 h 6858000"/>
              <a:gd name="connsiteX111" fmla="*/ 87763 w 1349253"/>
              <a:gd name="connsiteY111" fmla="*/ 1189033 h 6858000"/>
              <a:gd name="connsiteX112" fmla="*/ 92448 w 1349253"/>
              <a:gd name="connsiteY112" fmla="*/ 1168288 h 6858000"/>
              <a:gd name="connsiteX113" fmla="*/ 84730 w 1349253"/>
              <a:gd name="connsiteY113" fmla="*/ 1142577 h 6858000"/>
              <a:gd name="connsiteX114" fmla="*/ 74036 w 1349253"/>
              <a:gd name="connsiteY114" fmla="*/ 1088484 h 6858000"/>
              <a:gd name="connsiteX115" fmla="*/ 62772 w 1349253"/>
              <a:gd name="connsiteY115" fmla="*/ 1016103 h 6858000"/>
              <a:gd name="connsiteX116" fmla="*/ 64228 w 1349253"/>
              <a:gd name="connsiteY116" fmla="*/ 954054 h 6858000"/>
              <a:gd name="connsiteX117" fmla="*/ 75144 w 1349253"/>
              <a:gd name="connsiteY117" fmla="*/ 921368 h 6858000"/>
              <a:gd name="connsiteX118" fmla="*/ 59093 w 1349253"/>
              <a:gd name="connsiteY118" fmla="*/ 896999 h 6858000"/>
              <a:gd name="connsiteX119" fmla="*/ 28501 w 1349253"/>
              <a:gd name="connsiteY119" fmla="*/ 821517 h 6858000"/>
              <a:gd name="connsiteX120" fmla="*/ 7451 w 1349253"/>
              <a:gd name="connsiteY120" fmla="*/ 751353 h 6858000"/>
              <a:gd name="connsiteX121" fmla="*/ 7009 w 1349253"/>
              <a:gd name="connsiteY121" fmla="*/ 721230 h 6858000"/>
              <a:gd name="connsiteX122" fmla="*/ 16141 w 1349253"/>
              <a:gd name="connsiteY122" fmla="*/ 619315 h 6858000"/>
              <a:gd name="connsiteX123" fmla="*/ 19 w 1349253"/>
              <a:gd name="connsiteY123" fmla="*/ 585934 h 6858000"/>
              <a:gd name="connsiteX124" fmla="*/ 7093 w 1349253"/>
              <a:gd name="connsiteY124" fmla="*/ 538948 h 6858000"/>
              <a:gd name="connsiteX125" fmla="*/ 11001 w 1349253"/>
              <a:gd name="connsiteY125" fmla="*/ 525163 h 6858000"/>
              <a:gd name="connsiteX126" fmla="*/ 37125 w 1349253"/>
              <a:gd name="connsiteY126" fmla="*/ 446567 h 6858000"/>
              <a:gd name="connsiteX127" fmla="*/ 36373 w 1349253"/>
              <a:gd name="connsiteY127" fmla="*/ 393828 h 6858000"/>
              <a:gd name="connsiteX128" fmla="*/ 36203 w 1349253"/>
              <a:gd name="connsiteY128" fmla="*/ 353137 h 6858000"/>
              <a:gd name="connsiteX129" fmla="*/ 41896 w 1349253"/>
              <a:gd name="connsiteY129" fmla="*/ 275771 h 6858000"/>
              <a:gd name="connsiteX130" fmla="*/ 58923 w 1349253"/>
              <a:gd name="connsiteY130" fmla="*/ 212860 h 6858000"/>
              <a:gd name="connsiteX131" fmla="*/ 50633 w 1349253"/>
              <a:gd name="connsiteY131" fmla="*/ 144983 h 6858000"/>
              <a:gd name="connsiteX132" fmla="*/ 62917 w 1349253"/>
              <a:gd name="connsiteY132" fmla="*/ 55288 h 6858000"/>
              <a:gd name="connsiteX133" fmla="*/ 22471 w 1349253"/>
              <a:gd name="connsiteY13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87927 w 1349253"/>
              <a:gd name="connsiteY84" fmla="*/ 3158586 h 6858000"/>
              <a:gd name="connsiteX85" fmla="*/ 473112 w 1349253"/>
              <a:gd name="connsiteY85" fmla="*/ 3129034 h 6858000"/>
              <a:gd name="connsiteX86" fmla="*/ 473777 w 1349253"/>
              <a:gd name="connsiteY86" fmla="*/ 3126682 h 6858000"/>
              <a:gd name="connsiteX87" fmla="*/ 451254 w 1349253"/>
              <a:gd name="connsiteY87" fmla="*/ 3106272 h 6858000"/>
              <a:gd name="connsiteX88" fmla="*/ 423984 w 1349253"/>
              <a:gd name="connsiteY88" fmla="*/ 2958185 h 6858000"/>
              <a:gd name="connsiteX89" fmla="*/ 366598 w 1349253"/>
              <a:gd name="connsiteY89" fmla="*/ 2762989 h 6858000"/>
              <a:gd name="connsiteX90" fmla="*/ 315516 w 1349253"/>
              <a:gd name="connsiteY90" fmla="*/ 2554718 h 6858000"/>
              <a:gd name="connsiteX91" fmla="*/ 286333 w 1349253"/>
              <a:gd name="connsiteY91" fmla="*/ 2447068 h 6858000"/>
              <a:gd name="connsiteX92" fmla="*/ 273294 w 1349253"/>
              <a:gd name="connsiteY92" fmla="*/ 2425819 h 6858000"/>
              <a:gd name="connsiteX93" fmla="*/ 279293 w 1349253"/>
              <a:gd name="connsiteY93" fmla="*/ 2402874 h 6858000"/>
              <a:gd name="connsiteX94" fmla="*/ 281905 w 1349253"/>
              <a:gd name="connsiteY94" fmla="*/ 2381443 h 6858000"/>
              <a:gd name="connsiteX95" fmla="*/ 258234 w 1349253"/>
              <a:gd name="connsiteY95" fmla="*/ 2261920 h 6858000"/>
              <a:gd name="connsiteX96" fmla="*/ 248121 w 1349253"/>
              <a:gd name="connsiteY96" fmla="*/ 2195378 h 6858000"/>
              <a:gd name="connsiteX97" fmla="*/ 232338 w 1349253"/>
              <a:gd name="connsiteY97" fmla="*/ 2155135 h 6858000"/>
              <a:gd name="connsiteX98" fmla="*/ 229796 w 1349253"/>
              <a:gd name="connsiteY98" fmla="*/ 2118008 h 6858000"/>
              <a:gd name="connsiteX99" fmla="*/ 230789 w 1349253"/>
              <a:gd name="connsiteY99" fmla="*/ 2050531 h 6858000"/>
              <a:gd name="connsiteX100" fmla="*/ 222595 w 1349253"/>
              <a:gd name="connsiteY100" fmla="*/ 1963269 h 6858000"/>
              <a:gd name="connsiteX101" fmla="*/ 203773 w 1349253"/>
              <a:gd name="connsiteY101" fmla="*/ 1906352 h 6858000"/>
              <a:gd name="connsiteX102" fmla="*/ 180330 w 1349253"/>
              <a:gd name="connsiteY102" fmla="*/ 1861531 h 6858000"/>
              <a:gd name="connsiteX103" fmla="*/ 134129 w 1349253"/>
              <a:gd name="connsiteY103" fmla="*/ 1732919 h 6858000"/>
              <a:gd name="connsiteX104" fmla="*/ 106440 w 1349253"/>
              <a:gd name="connsiteY104" fmla="*/ 1663540 h 6858000"/>
              <a:gd name="connsiteX105" fmla="*/ 105566 w 1349253"/>
              <a:gd name="connsiteY105" fmla="*/ 1615777 h 6858000"/>
              <a:gd name="connsiteX106" fmla="*/ 86361 w 1349253"/>
              <a:gd name="connsiteY106" fmla="*/ 1563678 h 6858000"/>
              <a:gd name="connsiteX107" fmla="*/ 92183 w 1349253"/>
              <a:gd name="connsiteY107" fmla="*/ 1477995 h 6858000"/>
              <a:gd name="connsiteX108" fmla="*/ 78268 w 1349253"/>
              <a:gd name="connsiteY108" fmla="*/ 1373769 h 6858000"/>
              <a:gd name="connsiteX109" fmla="*/ 86575 w 1349253"/>
              <a:gd name="connsiteY109" fmla="*/ 1307086 h 6858000"/>
              <a:gd name="connsiteX110" fmla="*/ 87763 w 1349253"/>
              <a:gd name="connsiteY110" fmla="*/ 1189033 h 6858000"/>
              <a:gd name="connsiteX111" fmla="*/ 92448 w 1349253"/>
              <a:gd name="connsiteY111" fmla="*/ 1168288 h 6858000"/>
              <a:gd name="connsiteX112" fmla="*/ 84730 w 1349253"/>
              <a:gd name="connsiteY112" fmla="*/ 1142577 h 6858000"/>
              <a:gd name="connsiteX113" fmla="*/ 74036 w 1349253"/>
              <a:gd name="connsiteY113" fmla="*/ 1088484 h 6858000"/>
              <a:gd name="connsiteX114" fmla="*/ 62772 w 1349253"/>
              <a:gd name="connsiteY114" fmla="*/ 1016103 h 6858000"/>
              <a:gd name="connsiteX115" fmla="*/ 64228 w 1349253"/>
              <a:gd name="connsiteY115" fmla="*/ 954054 h 6858000"/>
              <a:gd name="connsiteX116" fmla="*/ 75144 w 1349253"/>
              <a:gd name="connsiteY116" fmla="*/ 921368 h 6858000"/>
              <a:gd name="connsiteX117" fmla="*/ 59093 w 1349253"/>
              <a:gd name="connsiteY117" fmla="*/ 896999 h 6858000"/>
              <a:gd name="connsiteX118" fmla="*/ 28501 w 1349253"/>
              <a:gd name="connsiteY118" fmla="*/ 821517 h 6858000"/>
              <a:gd name="connsiteX119" fmla="*/ 7451 w 1349253"/>
              <a:gd name="connsiteY119" fmla="*/ 751353 h 6858000"/>
              <a:gd name="connsiteX120" fmla="*/ 7009 w 1349253"/>
              <a:gd name="connsiteY120" fmla="*/ 721230 h 6858000"/>
              <a:gd name="connsiteX121" fmla="*/ 16141 w 1349253"/>
              <a:gd name="connsiteY121" fmla="*/ 619315 h 6858000"/>
              <a:gd name="connsiteX122" fmla="*/ 19 w 1349253"/>
              <a:gd name="connsiteY122" fmla="*/ 585934 h 6858000"/>
              <a:gd name="connsiteX123" fmla="*/ 7093 w 1349253"/>
              <a:gd name="connsiteY123" fmla="*/ 538948 h 6858000"/>
              <a:gd name="connsiteX124" fmla="*/ 11001 w 1349253"/>
              <a:gd name="connsiteY124" fmla="*/ 525163 h 6858000"/>
              <a:gd name="connsiteX125" fmla="*/ 37125 w 1349253"/>
              <a:gd name="connsiteY125" fmla="*/ 446567 h 6858000"/>
              <a:gd name="connsiteX126" fmla="*/ 36373 w 1349253"/>
              <a:gd name="connsiteY126" fmla="*/ 393828 h 6858000"/>
              <a:gd name="connsiteX127" fmla="*/ 36203 w 1349253"/>
              <a:gd name="connsiteY127" fmla="*/ 353137 h 6858000"/>
              <a:gd name="connsiteX128" fmla="*/ 41896 w 1349253"/>
              <a:gd name="connsiteY128" fmla="*/ 275771 h 6858000"/>
              <a:gd name="connsiteX129" fmla="*/ 58923 w 1349253"/>
              <a:gd name="connsiteY129" fmla="*/ 212860 h 6858000"/>
              <a:gd name="connsiteX130" fmla="*/ 50633 w 1349253"/>
              <a:gd name="connsiteY130" fmla="*/ 144983 h 6858000"/>
              <a:gd name="connsiteX131" fmla="*/ 62917 w 1349253"/>
              <a:gd name="connsiteY131" fmla="*/ 55288 h 6858000"/>
              <a:gd name="connsiteX132" fmla="*/ 22471 w 1349253"/>
              <a:gd name="connsiteY13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487927 w 1349253"/>
              <a:gd name="connsiteY83" fmla="*/ 3158586 h 6858000"/>
              <a:gd name="connsiteX84" fmla="*/ 473112 w 1349253"/>
              <a:gd name="connsiteY84" fmla="*/ 3129034 h 6858000"/>
              <a:gd name="connsiteX85" fmla="*/ 473777 w 1349253"/>
              <a:gd name="connsiteY85" fmla="*/ 3126682 h 6858000"/>
              <a:gd name="connsiteX86" fmla="*/ 451254 w 1349253"/>
              <a:gd name="connsiteY86" fmla="*/ 3106272 h 6858000"/>
              <a:gd name="connsiteX87" fmla="*/ 423984 w 1349253"/>
              <a:gd name="connsiteY87" fmla="*/ 2958185 h 6858000"/>
              <a:gd name="connsiteX88" fmla="*/ 366598 w 1349253"/>
              <a:gd name="connsiteY88" fmla="*/ 2762989 h 6858000"/>
              <a:gd name="connsiteX89" fmla="*/ 315516 w 1349253"/>
              <a:gd name="connsiteY89" fmla="*/ 2554718 h 6858000"/>
              <a:gd name="connsiteX90" fmla="*/ 286333 w 1349253"/>
              <a:gd name="connsiteY90" fmla="*/ 2447068 h 6858000"/>
              <a:gd name="connsiteX91" fmla="*/ 273294 w 1349253"/>
              <a:gd name="connsiteY91" fmla="*/ 2425819 h 6858000"/>
              <a:gd name="connsiteX92" fmla="*/ 279293 w 1349253"/>
              <a:gd name="connsiteY92" fmla="*/ 2402874 h 6858000"/>
              <a:gd name="connsiteX93" fmla="*/ 281905 w 1349253"/>
              <a:gd name="connsiteY93" fmla="*/ 2381443 h 6858000"/>
              <a:gd name="connsiteX94" fmla="*/ 258234 w 1349253"/>
              <a:gd name="connsiteY94" fmla="*/ 2261920 h 6858000"/>
              <a:gd name="connsiteX95" fmla="*/ 248121 w 1349253"/>
              <a:gd name="connsiteY95" fmla="*/ 2195378 h 6858000"/>
              <a:gd name="connsiteX96" fmla="*/ 232338 w 1349253"/>
              <a:gd name="connsiteY96" fmla="*/ 2155135 h 6858000"/>
              <a:gd name="connsiteX97" fmla="*/ 229796 w 1349253"/>
              <a:gd name="connsiteY97" fmla="*/ 2118008 h 6858000"/>
              <a:gd name="connsiteX98" fmla="*/ 230789 w 1349253"/>
              <a:gd name="connsiteY98" fmla="*/ 2050531 h 6858000"/>
              <a:gd name="connsiteX99" fmla="*/ 222595 w 1349253"/>
              <a:gd name="connsiteY99" fmla="*/ 1963269 h 6858000"/>
              <a:gd name="connsiteX100" fmla="*/ 203773 w 1349253"/>
              <a:gd name="connsiteY100" fmla="*/ 1906352 h 6858000"/>
              <a:gd name="connsiteX101" fmla="*/ 180330 w 1349253"/>
              <a:gd name="connsiteY101" fmla="*/ 1861531 h 6858000"/>
              <a:gd name="connsiteX102" fmla="*/ 134129 w 1349253"/>
              <a:gd name="connsiteY102" fmla="*/ 1732919 h 6858000"/>
              <a:gd name="connsiteX103" fmla="*/ 106440 w 1349253"/>
              <a:gd name="connsiteY103" fmla="*/ 1663540 h 6858000"/>
              <a:gd name="connsiteX104" fmla="*/ 105566 w 1349253"/>
              <a:gd name="connsiteY104" fmla="*/ 1615777 h 6858000"/>
              <a:gd name="connsiteX105" fmla="*/ 86361 w 1349253"/>
              <a:gd name="connsiteY105" fmla="*/ 1563678 h 6858000"/>
              <a:gd name="connsiteX106" fmla="*/ 92183 w 1349253"/>
              <a:gd name="connsiteY106" fmla="*/ 1477995 h 6858000"/>
              <a:gd name="connsiteX107" fmla="*/ 78268 w 1349253"/>
              <a:gd name="connsiteY107" fmla="*/ 1373769 h 6858000"/>
              <a:gd name="connsiteX108" fmla="*/ 86575 w 1349253"/>
              <a:gd name="connsiteY108" fmla="*/ 1307086 h 6858000"/>
              <a:gd name="connsiteX109" fmla="*/ 87763 w 1349253"/>
              <a:gd name="connsiteY109" fmla="*/ 1189033 h 6858000"/>
              <a:gd name="connsiteX110" fmla="*/ 92448 w 1349253"/>
              <a:gd name="connsiteY110" fmla="*/ 1168288 h 6858000"/>
              <a:gd name="connsiteX111" fmla="*/ 84730 w 1349253"/>
              <a:gd name="connsiteY111" fmla="*/ 1142577 h 6858000"/>
              <a:gd name="connsiteX112" fmla="*/ 74036 w 1349253"/>
              <a:gd name="connsiteY112" fmla="*/ 1088484 h 6858000"/>
              <a:gd name="connsiteX113" fmla="*/ 62772 w 1349253"/>
              <a:gd name="connsiteY113" fmla="*/ 1016103 h 6858000"/>
              <a:gd name="connsiteX114" fmla="*/ 64228 w 1349253"/>
              <a:gd name="connsiteY114" fmla="*/ 954054 h 6858000"/>
              <a:gd name="connsiteX115" fmla="*/ 75144 w 1349253"/>
              <a:gd name="connsiteY115" fmla="*/ 921368 h 6858000"/>
              <a:gd name="connsiteX116" fmla="*/ 59093 w 1349253"/>
              <a:gd name="connsiteY116" fmla="*/ 896999 h 6858000"/>
              <a:gd name="connsiteX117" fmla="*/ 28501 w 1349253"/>
              <a:gd name="connsiteY117" fmla="*/ 821517 h 6858000"/>
              <a:gd name="connsiteX118" fmla="*/ 7451 w 1349253"/>
              <a:gd name="connsiteY118" fmla="*/ 751353 h 6858000"/>
              <a:gd name="connsiteX119" fmla="*/ 7009 w 1349253"/>
              <a:gd name="connsiteY119" fmla="*/ 721230 h 6858000"/>
              <a:gd name="connsiteX120" fmla="*/ 16141 w 1349253"/>
              <a:gd name="connsiteY120" fmla="*/ 619315 h 6858000"/>
              <a:gd name="connsiteX121" fmla="*/ 19 w 1349253"/>
              <a:gd name="connsiteY121" fmla="*/ 585934 h 6858000"/>
              <a:gd name="connsiteX122" fmla="*/ 7093 w 1349253"/>
              <a:gd name="connsiteY122" fmla="*/ 538948 h 6858000"/>
              <a:gd name="connsiteX123" fmla="*/ 11001 w 1349253"/>
              <a:gd name="connsiteY123" fmla="*/ 525163 h 6858000"/>
              <a:gd name="connsiteX124" fmla="*/ 37125 w 1349253"/>
              <a:gd name="connsiteY124" fmla="*/ 446567 h 6858000"/>
              <a:gd name="connsiteX125" fmla="*/ 36373 w 1349253"/>
              <a:gd name="connsiteY125" fmla="*/ 393828 h 6858000"/>
              <a:gd name="connsiteX126" fmla="*/ 36203 w 1349253"/>
              <a:gd name="connsiteY126" fmla="*/ 353137 h 6858000"/>
              <a:gd name="connsiteX127" fmla="*/ 41896 w 1349253"/>
              <a:gd name="connsiteY127" fmla="*/ 275771 h 6858000"/>
              <a:gd name="connsiteX128" fmla="*/ 58923 w 1349253"/>
              <a:gd name="connsiteY128" fmla="*/ 212860 h 6858000"/>
              <a:gd name="connsiteX129" fmla="*/ 50633 w 1349253"/>
              <a:gd name="connsiteY129" fmla="*/ 144983 h 6858000"/>
              <a:gd name="connsiteX130" fmla="*/ 62917 w 1349253"/>
              <a:gd name="connsiteY130" fmla="*/ 55288 h 6858000"/>
              <a:gd name="connsiteX131" fmla="*/ 22471 w 1349253"/>
              <a:gd name="connsiteY13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487927 w 1349253"/>
              <a:gd name="connsiteY83" fmla="*/ 3158586 h 6858000"/>
              <a:gd name="connsiteX84" fmla="*/ 473112 w 1349253"/>
              <a:gd name="connsiteY84" fmla="*/ 3129034 h 6858000"/>
              <a:gd name="connsiteX85" fmla="*/ 473777 w 1349253"/>
              <a:gd name="connsiteY85" fmla="*/ 3126682 h 6858000"/>
              <a:gd name="connsiteX86" fmla="*/ 451254 w 1349253"/>
              <a:gd name="connsiteY86" fmla="*/ 3106272 h 6858000"/>
              <a:gd name="connsiteX87" fmla="*/ 423984 w 1349253"/>
              <a:gd name="connsiteY87" fmla="*/ 2958185 h 6858000"/>
              <a:gd name="connsiteX88" fmla="*/ 381264 w 1349253"/>
              <a:gd name="connsiteY88" fmla="*/ 2843952 h 6858000"/>
              <a:gd name="connsiteX89" fmla="*/ 315516 w 1349253"/>
              <a:gd name="connsiteY89" fmla="*/ 2554718 h 6858000"/>
              <a:gd name="connsiteX90" fmla="*/ 286333 w 1349253"/>
              <a:gd name="connsiteY90" fmla="*/ 2447068 h 6858000"/>
              <a:gd name="connsiteX91" fmla="*/ 273294 w 1349253"/>
              <a:gd name="connsiteY91" fmla="*/ 2425819 h 6858000"/>
              <a:gd name="connsiteX92" fmla="*/ 279293 w 1349253"/>
              <a:gd name="connsiteY92" fmla="*/ 2402874 h 6858000"/>
              <a:gd name="connsiteX93" fmla="*/ 281905 w 1349253"/>
              <a:gd name="connsiteY93" fmla="*/ 2381443 h 6858000"/>
              <a:gd name="connsiteX94" fmla="*/ 258234 w 1349253"/>
              <a:gd name="connsiteY94" fmla="*/ 2261920 h 6858000"/>
              <a:gd name="connsiteX95" fmla="*/ 248121 w 1349253"/>
              <a:gd name="connsiteY95" fmla="*/ 2195378 h 6858000"/>
              <a:gd name="connsiteX96" fmla="*/ 232338 w 1349253"/>
              <a:gd name="connsiteY96" fmla="*/ 2155135 h 6858000"/>
              <a:gd name="connsiteX97" fmla="*/ 229796 w 1349253"/>
              <a:gd name="connsiteY97" fmla="*/ 2118008 h 6858000"/>
              <a:gd name="connsiteX98" fmla="*/ 230789 w 1349253"/>
              <a:gd name="connsiteY98" fmla="*/ 2050531 h 6858000"/>
              <a:gd name="connsiteX99" fmla="*/ 222595 w 1349253"/>
              <a:gd name="connsiteY99" fmla="*/ 1963269 h 6858000"/>
              <a:gd name="connsiteX100" fmla="*/ 203773 w 1349253"/>
              <a:gd name="connsiteY100" fmla="*/ 1906352 h 6858000"/>
              <a:gd name="connsiteX101" fmla="*/ 180330 w 1349253"/>
              <a:gd name="connsiteY101" fmla="*/ 1861531 h 6858000"/>
              <a:gd name="connsiteX102" fmla="*/ 134129 w 1349253"/>
              <a:gd name="connsiteY102" fmla="*/ 1732919 h 6858000"/>
              <a:gd name="connsiteX103" fmla="*/ 106440 w 1349253"/>
              <a:gd name="connsiteY103" fmla="*/ 1663540 h 6858000"/>
              <a:gd name="connsiteX104" fmla="*/ 105566 w 1349253"/>
              <a:gd name="connsiteY104" fmla="*/ 1615777 h 6858000"/>
              <a:gd name="connsiteX105" fmla="*/ 86361 w 1349253"/>
              <a:gd name="connsiteY105" fmla="*/ 1563678 h 6858000"/>
              <a:gd name="connsiteX106" fmla="*/ 92183 w 1349253"/>
              <a:gd name="connsiteY106" fmla="*/ 1477995 h 6858000"/>
              <a:gd name="connsiteX107" fmla="*/ 78268 w 1349253"/>
              <a:gd name="connsiteY107" fmla="*/ 1373769 h 6858000"/>
              <a:gd name="connsiteX108" fmla="*/ 86575 w 1349253"/>
              <a:gd name="connsiteY108" fmla="*/ 1307086 h 6858000"/>
              <a:gd name="connsiteX109" fmla="*/ 87763 w 1349253"/>
              <a:gd name="connsiteY109" fmla="*/ 1189033 h 6858000"/>
              <a:gd name="connsiteX110" fmla="*/ 92448 w 1349253"/>
              <a:gd name="connsiteY110" fmla="*/ 1168288 h 6858000"/>
              <a:gd name="connsiteX111" fmla="*/ 84730 w 1349253"/>
              <a:gd name="connsiteY111" fmla="*/ 1142577 h 6858000"/>
              <a:gd name="connsiteX112" fmla="*/ 74036 w 1349253"/>
              <a:gd name="connsiteY112" fmla="*/ 1088484 h 6858000"/>
              <a:gd name="connsiteX113" fmla="*/ 62772 w 1349253"/>
              <a:gd name="connsiteY113" fmla="*/ 1016103 h 6858000"/>
              <a:gd name="connsiteX114" fmla="*/ 64228 w 1349253"/>
              <a:gd name="connsiteY114" fmla="*/ 954054 h 6858000"/>
              <a:gd name="connsiteX115" fmla="*/ 75144 w 1349253"/>
              <a:gd name="connsiteY115" fmla="*/ 921368 h 6858000"/>
              <a:gd name="connsiteX116" fmla="*/ 59093 w 1349253"/>
              <a:gd name="connsiteY116" fmla="*/ 896999 h 6858000"/>
              <a:gd name="connsiteX117" fmla="*/ 28501 w 1349253"/>
              <a:gd name="connsiteY117" fmla="*/ 821517 h 6858000"/>
              <a:gd name="connsiteX118" fmla="*/ 7451 w 1349253"/>
              <a:gd name="connsiteY118" fmla="*/ 751353 h 6858000"/>
              <a:gd name="connsiteX119" fmla="*/ 7009 w 1349253"/>
              <a:gd name="connsiteY119" fmla="*/ 721230 h 6858000"/>
              <a:gd name="connsiteX120" fmla="*/ 16141 w 1349253"/>
              <a:gd name="connsiteY120" fmla="*/ 619315 h 6858000"/>
              <a:gd name="connsiteX121" fmla="*/ 19 w 1349253"/>
              <a:gd name="connsiteY121" fmla="*/ 585934 h 6858000"/>
              <a:gd name="connsiteX122" fmla="*/ 7093 w 1349253"/>
              <a:gd name="connsiteY122" fmla="*/ 538948 h 6858000"/>
              <a:gd name="connsiteX123" fmla="*/ 11001 w 1349253"/>
              <a:gd name="connsiteY123" fmla="*/ 525163 h 6858000"/>
              <a:gd name="connsiteX124" fmla="*/ 37125 w 1349253"/>
              <a:gd name="connsiteY124" fmla="*/ 446567 h 6858000"/>
              <a:gd name="connsiteX125" fmla="*/ 36373 w 1349253"/>
              <a:gd name="connsiteY125" fmla="*/ 393828 h 6858000"/>
              <a:gd name="connsiteX126" fmla="*/ 36203 w 1349253"/>
              <a:gd name="connsiteY126" fmla="*/ 353137 h 6858000"/>
              <a:gd name="connsiteX127" fmla="*/ 41896 w 1349253"/>
              <a:gd name="connsiteY127" fmla="*/ 275771 h 6858000"/>
              <a:gd name="connsiteX128" fmla="*/ 58923 w 1349253"/>
              <a:gd name="connsiteY128" fmla="*/ 212860 h 6858000"/>
              <a:gd name="connsiteX129" fmla="*/ 50633 w 1349253"/>
              <a:gd name="connsiteY129" fmla="*/ 144983 h 6858000"/>
              <a:gd name="connsiteX130" fmla="*/ 62917 w 1349253"/>
              <a:gd name="connsiteY130" fmla="*/ 55288 h 6858000"/>
              <a:gd name="connsiteX131" fmla="*/ 22471 w 1349253"/>
              <a:gd name="connsiteY13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0248 w 1349253"/>
              <a:gd name="connsiteY70" fmla="*/ 3777135 h 6858000"/>
              <a:gd name="connsiteX71" fmla="*/ 461981 w 1349253"/>
              <a:gd name="connsiteY71" fmla="*/ 3771656 h 6858000"/>
              <a:gd name="connsiteX72" fmla="*/ 465724 w 1349253"/>
              <a:gd name="connsiteY72" fmla="*/ 3769007 h 6858000"/>
              <a:gd name="connsiteX73" fmla="*/ 465190 w 1349253"/>
              <a:gd name="connsiteY73" fmla="*/ 3767709 h 6858000"/>
              <a:gd name="connsiteX74" fmla="*/ 473886 w 1349253"/>
              <a:gd name="connsiteY74" fmla="*/ 3738082 h 6858000"/>
              <a:gd name="connsiteX75" fmla="*/ 481232 w 1349253"/>
              <a:gd name="connsiteY75" fmla="*/ 3673397 h 6858000"/>
              <a:gd name="connsiteX76" fmla="*/ 480528 w 1349253"/>
              <a:gd name="connsiteY76" fmla="*/ 3637109 h 6858000"/>
              <a:gd name="connsiteX77" fmla="*/ 483971 w 1349253"/>
              <a:gd name="connsiteY77" fmla="*/ 3536883 h 6858000"/>
              <a:gd name="connsiteX78" fmla="*/ 491509 w 1349253"/>
              <a:gd name="connsiteY78" fmla="*/ 3435652 h 6858000"/>
              <a:gd name="connsiteX79" fmla="*/ 493180 w 1349253"/>
              <a:gd name="connsiteY79" fmla="*/ 3307769 h 6858000"/>
              <a:gd name="connsiteX80" fmla="*/ 510743 w 1349253"/>
              <a:gd name="connsiteY80" fmla="*/ 3250522 h 6858000"/>
              <a:gd name="connsiteX81" fmla="*/ 511168 w 1349253"/>
              <a:gd name="connsiteY81" fmla="*/ 3229163 h 6858000"/>
              <a:gd name="connsiteX82" fmla="*/ 487927 w 1349253"/>
              <a:gd name="connsiteY82" fmla="*/ 3158586 h 6858000"/>
              <a:gd name="connsiteX83" fmla="*/ 473112 w 1349253"/>
              <a:gd name="connsiteY83" fmla="*/ 3129034 h 6858000"/>
              <a:gd name="connsiteX84" fmla="*/ 473777 w 1349253"/>
              <a:gd name="connsiteY84" fmla="*/ 3126682 h 6858000"/>
              <a:gd name="connsiteX85" fmla="*/ 451254 w 1349253"/>
              <a:gd name="connsiteY85" fmla="*/ 3106272 h 6858000"/>
              <a:gd name="connsiteX86" fmla="*/ 423984 w 1349253"/>
              <a:gd name="connsiteY86" fmla="*/ 2958185 h 6858000"/>
              <a:gd name="connsiteX87" fmla="*/ 381264 w 1349253"/>
              <a:gd name="connsiteY87" fmla="*/ 2843952 h 6858000"/>
              <a:gd name="connsiteX88" fmla="*/ 315516 w 1349253"/>
              <a:gd name="connsiteY88" fmla="*/ 2554718 h 6858000"/>
              <a:gd name="connsiteX89" fmla="*/ 286333 w 1349253"/>
              <a:gd name="connsiteY89" fmla="*/ 2447068 h 6858000"/>
              <a:gd name="connsiteX90" fmla="*/ 273294 w 1349253"/>
              <a:gd name="connsiteY90" fmla="*/ 2425819 h 6858000"/>
              <a:gd name="connsiteX91" fmla="*/ 279293 w 1349253"/>
              <a:gd name="connsiteY91" fmla="*/ 2402874 h 6858000"/>
              <a:gd name="connsiteX92" fmla="*/ 281905 w 1349253"/>
              <a:gd name="connsiteY92" fmla="*/ 2381443 h 6858000"/>
              <a:gd name="connsiteX93" fmla="*/ 258234 w 1349253"/>
              <a:gd name="connsiteY93" fmla="*/ 2261920 h 6858000"/>
              <a:gd name="connsiteX94" fmla="*/ 248121 w 1349253"/>
              <a:gd name="connsiteY94" fmla="*/ 2195378 h 6858000"/>
              <a:gd name="connsiteX95" fmla="*/ 232338 w 1349253"/>
              <a:gd name="connsiteY95" fmla="*/ 2155135 h 6858000"/>
              <a:gd name="connsiteX96" fmla="*/ 229796 w 1349253"/>
              <a:gd name="connsiteY96" fmla="*/ 2118008 h 6858000"/>
              <a:gd name="connsiteX97" fmla="*/ 230789 w 1349253"/>
              <a:gd name="connsiteY97" fmla="*/ 2050531 h 6858000"/>
              <a:gd name="connsiteX98" fmla="*/ 222595 w 1349253"/>
              <a:gd name="connsiteY98" fmla="*/ 1963269 h 6858000"/>
              <a:gd name="connsiteX99" fmla="*/ 203773 w 1349253"/>
              <a:gd name="connsiteY99" fmla="*/ 1906352 h 6858000"/>
              <a:gd name="connsiteX100" fmla="*/ 180330 w 1349253"/>
              <a:gd name="connsiteY100" fmla="*/ 1861531 h 6858000"/>
              <a:gd name="connsiteX101" fmla="*/ 134129 w 1349253"/>
              <a:gd name="connsiteY101" fmla="*/ 1732919 h 6858000"/>
              <a:gd name="connsiteX102" fmla="*/ 106440 w 1349253"/>
              <a:gd name="connsiteY102" fmla="*/ 1663540 h 6858000"/>
              <a:gd name="connsiteX103" fmla="*/ 105566 w 1349253"/>
              <a:gd name="connsiteY103" fmla="*/ 1615777 h 6858000"/>
              <a:gd name="connsiteX104" fmla="*/ 86361 w 1349253"/>
              <a:gd name="connsiteY104" fmla="*/ 1563678 h 6858000"/>
              <a:gd name="connsiteX105" fmla="*/ 92183 w 1349253"/>
              <a:gd name="connsiteY105" fmla="*/ 1477995 h 6858000"/>
              <a:gd name="connsiteX106" fmla="*/ 78268 w 1349253"/>
              <a:gd name="connsiteY106" fmla="*/ 1373769 h 6858000"/>
              <a:gd name="connsiteX107" fmla="*/ 86575 w 1349253"/>
              <a:gd name="connsiteY107" fmla="*/ 1307086 h 6858000"/>
              <a:gd name="connsiteX108" fmla="*/ 87763 w 1349253"/>
              <a:gd name="connsiteY108" fmla="*/ 1189033 h 6858000"/>
              <a:gd name="connsiteX109" fmla="*/ 92448 w 1349253"/>
              <a:gd name="connsiteY109" fmla="*/ 1168288 h 6858000"/>
              <a:gd name="connsiteX110" fmla="*/ 84730 w 1349253"/>
              <a:gd name="connsiteY110" fmla="*/ 1142577 h 6858000"/>
              <a:gd name="connsiteX111" fmla="*/ 74036 w 1349253"/>
              <a:gd name="connsiteY111" fmla="*/ 1088484 h 6858000"/>
              <a:gd name="connsiteX112" fmla="*/ 62772 w 1349253"/>
              <a:gd name="connsiteY112" fmla="*/ 1016103 h 6858000"/>
              <a:gd name="connsiteX113" fmla="*/ 64228 w 1349253"/>
              <a:gd name="connsiteY113" fmla="*/ 954054 h 6858000"/>
              <a:gd name="connsiteX114" fmla="*/ 75144 w 1349253"/>
              <a:gd name="connsiteY114" fmla="*/ 921368 h 6858000"/>
              <a:gd name="connsiteX115" fmla="*/ 59093 w 1349253"/>
              <a:gd name="connsiteY115" fmla="*/ 896999 h 6858000"/>
              <a:gd name="connsiteX116" fmla="*/ 28501 w 1349253"/>
              <a:gd name="connsiteY116" fmla="*/ 821517 h 6858000"/>
              <a:gd name="connsiteX117" fmla="*/ 7451 w 1349253"/>
              <a:gd name="connsiteY117" fmla="*/ 751353 h 6858000"/>
              <a:gd name="connsiteX118" fmla="*/ 7009 w 1349253"/>
              <a:gd name="connsiteY118" fmla="*/ 721230 h 6858000"/>
              <a:gd name="connsiteX119" fmla="*/ 16141 w 1349253"/>
              <a:gd name="connsiteY119" fmla="*/ 619315 h 6858000"/>
              <a:gd name="connsiteX120" fmla="*/ 19 w 1349253"/>
              <a:gd name="connsiteY120" fmla="*/ 585934 h 6858000"/>
              <a:gd name="connsiteX121" fmla="*/ 7093 w 1349253"/>
              <a:gd name="connsiteY121" fmla="*/ 538948 h 6858000"/>
              <a:gd name="connsiteX122" fmla="*/ 11001 w 1349253"/>
              <a:gd name="connsiteY122" fmla="*/ 525163 h 6858000"/>
              <a:gd name="connsiteX123" fmla="*/ 37125 w 1349253"/>
              <a:gd name="connsiteY123" fmla="*/ 446567 h 6858000"/>
              <a:gd name="connsiteX124" fmla="*/ 36373 w 1349253"/>
              <a:gd name="connsiteY124" fmla="*/ 393828 h 6858000"/>
              <a:gd name="connsiteX125" fmla="*/ 36203 w 1349253"/>
              <a:gd name="connsiteY125" fmla="*/ 353137 h 6858000"/>
              <a:gd name="connsiteX126" fmla="*/ 41896 w 1349253"/>
              <a:gd name="connsiteY126" fmla="*/ 275771 h 6858000"/>
              <a:gd name="connsiteX127" fmla="*/ 58923 w 1349253"/>
              <a:gd name="connsiteY127" fmla="*/ 212860 h 6858000"/>
              <a:gd name="connsiteX128" fmla="*/ 50633 w 1349253"/>
              <a:gd name="connsiteY128" fmla="*/ 144983 h 6858000"/>
              <a:gd name="connsiteX129" fmla="*/ 62917 w 1349253"/>
              <a:gd name="connsiteY129" fmla="*/ 55288 h 6858000"/>
              <a:gd name="connsiteX130" fmla="*/ 22471 w 1349253"/>
              <a:gd name="connsiteY13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0248 w 1349253"/>
              <a:gd name="connsiteY69" fmla="*/ 3777135 h 6858000"/>
              <a:gd name="connsiteX70" fmla="*/ 461981 w 1349253"/>
              <a:gd name="connsiteY70" fmla="*/ 3771656 h 6858000"/>
              <a:gd name="connsiteX71" fmla="*/ 465724 w 1349253"/>
              <a:gd name="connsiteY71" fmla="*/ 3769007 h 6858000"/>
              <a:gd name="connsiteX72" fmla="*/ 465190 w 1349253"/>
              <a:gd name="connsiteY72" fmla="*/ 3767709 h 6858000"/>
              <a:gd name="connsiteX73" fmla="*/ 473886 w 1349253"/>
              <a:gd name="connsiteY73" fmla="*/ 3738082 h 6858000"/>
              <a:gd name="connsiteX74" fmla="*/ 481232 w 1349253"/>
              <a:gd name="connsiteY74" fmla="*/ 3673397 h 6858000"/>
              <a:gd name="connsiteX75" fmla="*/ 480528 w 1349253"/>
              <a:gd name="connsiteY75" fmla="*/ 3637109 h 6858000"/>
              <a:gd name="connsiteX76" fmla="*/ 483971 w 1349253"/>
              <a:gd name="connsiteY76" fmla="*/ 3536883 h 6858000"/>
              <a:gd name="connsiteX77" fmla="*/ 491509 w 1349253"/>
              <a:gd name="connsiteY77" fmla="*/ 3435652 h 6858000"/>
              <a:gd name="connsiteX78" fmla="*/ 493180 w 1349253"/>
              <a:gd name="connsiteY78" fmla="*/ 3307769 h 6858000"/>
              <a:gd name="connsiteX79" fmla="*/ 510743 w 1349253"/>
              <a:gd name="connsiteY79" fmla="*/ 3250522 h 6858000"/>
              <a:gd name="connsiteX80" fmla="*/ 511168 w 1349253"/>
              <a:gd name="connsiteY80" fmla="*/ 3229163 h 6858000"/>
              <a:gd name="connsiteX81" fmla="*/ 487927 w 1349253"/>
              <a:gd name="connsiteY81" fmla="*/ 3158586 h 6858000"/>
              <a:gd name="connsiteX82" fmla="*/ 473112 w 1349253"/>
              <a:gd name="connsiteY82" fmla="*/ 3129034 h 6858000"/>
              <a:gd name="connsiteX83" fmla="*/ 473777 w 1349253"/>
              <a:gd name="connsiteY83" fmla="*/ 3126682 h 6858000"/>
              <a:gd name="connsiteX84" fmla="*/ 451254 w 1349253"/>
              <a:gd name="connsiteY84" fmla="*/ 3106272 h 6858000"/>
              <a:gd name="connsiteX85" fmla="*/ 423984 w 1349253"/>
              <a:gd name="connsiteY85" fmla="*/ 2958185 h 6858000"/>
              <a:gd name="connsiteX86" fmla="*/ 381264 w 1349253"/>
              <a:gd name="connsiteY86" fmla="*/ 2843952 h 6858000"/>
              <a:gd name="connsiteX87" fmla="*/ 315516 w 1349253"/>
              <a:gd name="connsiteY87" fmla="*/ 2554718 h 6858000"/>
              <a:gd name="connsiteX88" fmla="*/ 286333 w 1349253"/>
              <a:gd name="connsiteY88" fmla="*/ 2447068 h 6858000"/>
              <a:gd name="connsiteX89" fmla="*/ 273294 w 1349253"/>
              <a:gd name="connsiteY89" fmla="*/ 2425819 h 6858000"/>
              <a:gd name="connsiteX90" fmla="*/ 279293 w 1349253"/>
              <a:gd name="connsiteY90" fmla="*/ 2402874 h 6858000"/>
              <a:gd name="connsiteX91" fmla="*/ 281905 w 1349253"/>
              <a:gd name="connsiteY91" fmla="*/ 2381443 h 6858000"/>
              <a:gd name="connsiteX92" fmla="*/ 258234 w 1349253"/>
              <a:gd name="connsiteY92" fmla="*/ 2261920 h 6858000"/>
              <a:gd name="connsiteX93" fmla="*/ 248121 w 1349253"/>
              <a:gd name="connsiteY93" fmla="*/ 2195378 h 6858000"/>
              <a:gd name="connsiteX94" fmla="*/ 232338 w 1349253"/>
              <a:gd name="connsiteY94" fmla="*/ 2155135 h 6858000"/>
              <a:gd name="connsiteX95" fmla="*/ 229796 w 1349253"/>
              <a:gd name="connsiteY95" fmla="*/ 2118008 h 6858000"/>
              <a:gd name="connsiteX96" fmla="*/ 230789 w 1349253"/>
              <a:gd name="connsiteY96" fmla="*/ 2050531 h 6858000"/>
              <a:gd name="connsiteX97" fmla="*/ 222595 w 1349253"/>
              <a:gd name="connsiteY97" fmla="*/ 1963269 h 6858000"/>
              <a:gd name="connsiteX98" fmla="*/ 203773 w 1349253"/>
              <a:gd name="connsiteY98" fmla="*/ 1906352 h 6858000"/>
              <a:gd name="connsiteX99" fmla="*/ 180330 w 1349253"/>
              <a:gd name="connsiteY99" fmla="*/ 1861531 h 6858000"/>
              <a:gd name="connsiteX100" fmla="*/ 134129 w 1349253"/>
              <a:gd name="connsiteY100" fmla="*/ 1732919 h 6858000"/>
              <a:gd name="connsiteX101" fmla="*/ 106440 w 1349253"/>
              <a:gd name="connsiteY101" fmla="*/ 1663540 h 6858000"/>
              <a:gd name="connsiteX102" fmla="*/ 105566 w 1349253"/>
              <a:gd name="connsiteY102" fmla="*/ 1615777 h 6858000"/>
              <a:gd name="connsiteX103" fmla="*/ 86361 w 1349253"/>
              <a:gd name="connsiteY103" fmla="*/ 1563678 h 6858000"/>
              <a:gd name="connsiteX104" fmla="*/ 92183 w 1349253"/>
              <a:gd name="connsiteY104" fmla="*/ 1477995 h 6858000"/>
              <a:gd name="connsiteX105" fmla="*/ 78268 w 1349253"/>
              <a:gd name="connsiteY105" fmla="*/ 1373769 h 6858000"/>
              <a:gd name="connsiteX106" fmla="*/ 86575 w 1349253"/>
              <a:gd name="connsiteY106" fmla="*/ 1307086 h 6858000"/>
              <a:gd name="connsiteX107" fmla="*/ 87763 w 1349253"/>
              <a:gd name="connsiteY107" fmla="*/ 1189033 h 6858000"/>
              <a:gd name="connsiteX108" fmla="*/ 92448 w 1349253"/>
              <a:gd name="connsiteY108" fmla="*/ 1168288 h 6858000"/>
              <a:gd name="connsiteX109" fmla="*/ 84730 w 1349253"/>
              <a:gd name="connsiteY109" fmla="*/ 1142577 h 6858000"/>
              <a:gd name="connsiteX110" fmla="*/ 74036 w 1349253"/>
              <a:gd name="connsiteY110" fmla="*/ 1088484 h 6858000"/>
              <a:gd name="connsiteX111" fmla="*/ 62772 w 1349253"/>
              <a:gd name="connsiteY111" fmla="*/ 1016103 h 6858000"/>
              <a:gd name="connsiteX112" fmla="*/ 64228 w 1349253"/>
              <a:gd name="connsiteY112" fmla="*/ 954054 h 6858000"/>
              <a:gd name="connsiteX113" fmla="*/ 75144 w 1349253"/>
              <a:gd name="connsiteY113" fmla="*/ 921368 h 6858000"/>
              <a:gd name="connsiteX114" fmla="*/ 59093 w 1349253"/>
              <a:gd name="connsiteY114" fmla="*/ 896999 h 6858000"/>
              <a:gd name="connsiteX115" fmla="*/ 28501 w 1349253"/>
              <a:gd name="connsiteY115" fmla="*/ 821517 h 6858000"/>
              <a:gd name="connsiteX116" fmla="*/ 7451 w 1349253"/>
              <a:gd name="connsiteY116" fmla="*/ 751353 h 6858000"/>
              <a:gd name="connsiteX117" fmla="*/ 7009 w 1349253"/>
              <a:gd name="connsiteY117" fmla="*/ 721230 h 6858000"/>
              <a:gd name="connsiteX118" fmla="*/ 16141 w 1349253"/>
              <a:gd name="connsiteY118" fmla="*/ 619315 h 6858000"/>
              <a:gd name="connsiteX119" fmla="*/ 19 w 1349253"/>
              <a:gd name="connsiteY119" fmla="*/ 585934 h 6858000"/>
              <a:gd name="connsiteX120" fmla="*/ 7093 w 1349253"/>
              <a:gd name="connsiteY120" fmla="*/ 538948 h 6858000"/>
              <a:gd name="connsiteX121" fmla="*/ 11001 w 1349253"/>
              <a:gd name="connsiteY121" fmla="*/ 525163 h 6858000"/>
              <a:gd name="connsiteX122" fmla="*/ 37125 w 1349253"/>
              <a:gd name="connsiteY122" fmla="*/ 446567 h 6858000"/>
              <a:gd name="connsiteX123" fmla="*/ 36373 w 1349253"/>
              <a:gd name="connsiteY123" fmla="*/ 393828 h 6858000"/>
              <a:gd name="connsiteX124" fmla="*/ 36203 w 1349253"/>
              <a:gd name="connsiteY124" fmla="*/ 353137 h 6858000"/>
              <a:gd name="connsiteX125" fmla="*/ 41896 w 1349253"/>
              <a:gd name="connsiteY125" fmla="*/ 275771 h 6858000"/>
              <a:gd name="connsiteX126" fmla="*/ 58923 w 1349253"/>
              <a:gd name="connsiteY126" fmla="*/ 212860 h 6858000"/>
              <a:gd name="connsiteX127" fmla="*/ 50633 w 1349253"/>
              <a:gd name="connsiteY127" fmla="*/ 144983 h 6858000"/>
              <a:gd name="connsiteX128" fmla="*/ 62917 w 1349253"/>
              <a:gd name="connsiteY128" fmla="*/ 55288 h 6858000"/>
              <a:gd name="connsiteX129" fmla="*/ 22471 w 1349253"/>
              <a:gd name="connsiteY12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0248 w 1349253"/>
              <a:gd name="connsiteY68" fmla="*/ 3777135 h 6858000"/>
              <a:gd name="connsiteX69" fmla="*/ 461981 w 1349253"/>
              <a:gd name="connsiteY69" fmla="*/ 3771656 h 6858000"/>
              <a:gd name="connsiteX70" fmla="*/ 465724 w 1349253"/>
              <a:gd name="connsiteY70" fmla="*/ 3769007 h 6858000"/>
              <a:gd name="connsiteX71" fmla="*/ 465190 w 1349253"/>
              <a:gd name="connsiteY71" fmla="*/ 3767709 h 6858000"/>
              <a:gd name="connsiteX72" fmla="*/ 473886 w 1349253"/>
              <a:gd name="connsiteY72" fmla="*/ 3738082 h 6858000"/>
              <a:gd name="connsiteX73" fmla="*/ 481232 w 1349253"/>
              <a:gd name="connsiteY73" fmla="*/ 3673397 h 6858000"/>
              <a:gd name="connsiteX74" fmla="*/ 480528 w 1349253"/>
              <a:gd name="connsiteY74" fmla="*/ 3637109 h 6858000"/>
              <a:gd name="connsiteX75" fmla="*/ 483971 w 1349253"/>
              <a:gd name="connsiteY75" fmla="*/ 3536883 h 6858000"/>
              <a:gd name="connsiteX76" fmla="*/ 491509 w 1349253"/>
              <a:gd name="connsiteY76" fmla="*/ 3435652 h 6858000"/>
              <a:gd name="connsiteX77" fmla="*/ 493180 w 1349253"/>
              <a:gd name="connsiteY77" fmla="*/ 3307769 h 6858000"/>
              <a:gd name="connsiteX78" fmla="*/ 510743 w 1349253"/>
              <a:gd name="connsiteY78" fmla="*/ 3250522 h 6858000"/>
              <a:gd name="connsiteX79" fmla="*/ 511168 w 1349253"/>
              <a:gd name="connsiteY79" fmla="*/ 3229163 h 6858000"/>
              <a:gd name="connsiteX80" fmla="*/ 487927 w 1349253"/>
              <a:gd name="connsiteY80" fmla="*/ 3158586 h 6858000"/>
              <a:gd name="connsiteX81" fmla="*/ 473112 w 1349253"/>
              <a:gd name="connsiteY81" fmla="*/ 3129034 h 6858000"/>
              <a:gd name="connsiteX82" fmla="*/ 473777 w 1349253"/>
              <a:gd name="connsiteY82" fmla="*/ 3126682 h 6858000"/>
              <a:gd name="connsiteX83" fmla="*/ 451254 w 1349253"/>
              <a:gd name="connsiteY83" fmla="*/ 3106272 h 6858000"/>
              <a:gd name="connsiteX84" fmla="*/ 423984 w 1349253"/>
              <a:gd name="connsiteY84" fmla="*/ 2958185 h 6858000"/>
              <a:gd name="connsiteX85" fmla="*/ 381264 w 1349253"/>
              <a:gd name="connsiteY85" fmla="*/ 2843952 h 6858000"/>
              <a:gd name="connsiteX86" fmla="*/ 315516 w 1349253"/>
              <a:gd name="connsiteY86" fmla="*/ 2554718 h 6858000"/>
              <a:gd name="connsiteX87" fmla="*/ 286333 w 1349253"/>
              <a:gd name="connsiteY87" fmla="*/ 2447068 h 6858000"/>
              <a:gd name="connsiteX88" fmla="*/ 273294 w 1349253"/>
              <a:gd name="connsiteY88" fmla="*/ 2425819 h 6858000"/>
              <a:gd name="connsiteX89" fmla="*/ 279293 w 1349253"/>
              <a:gd name="connsiteY89" fmla="*/ 2402874 h 6858000"/>
              <a:gd name="connsiteX90" fmla="*/ 281905 w 1349253"/>
              <a:gd name="connsiteY90" fmla="*/ 2381443 h 6858000"/>
              <a:gd name="connsiteX91" fmla="*/ 258234 w 1349253"/>
              <a:gd name="connsiteY91" fmla="*/ 2261920 h 6858000"/>
              <a:gd name="connsiteX92" fmla="*/ 248121 w 1349253"/>
              <a:gd name="connsiteY92" fmla="*/ 2195378 h 6858000"/>
              <a:gd name="connsiteX93" fmla="*/ 232338 w 1349253"/>
              <a:gd name="connsiteY93" fmla="*/ 2155135 h 6858000"/>
              <a:gd name="connsiteX94" fmla="*/ 229796 w 1349253"/>
              <a:gd name="connsiteY94" fmla="*/ 2118008 h 6858000"/>
              <a:gd name="connsiteX95" fmla="*/ 230789 w 1349253"/>
              <a:gd name="connsiteY95" fmla="*/ 2050531 h 6858000"/>
              <a:gd name="connsiteX96" fmla="*/ 222595 w 1349253"/>
              <a:gd name="connsiteY96" fmla="*/ 1963269 h 6858000"/>
              <a:gd name="connsiteX97" fmla="*/ 203773 w 1349253"/>
              <a:gd name="connsiteY97" fmla="*/ 1906352 h 6858000"/>
              <a:gd name="connsiteX98" fmla="*/ 180330 w 1349253"/>
              <a:gd name="connsiteY98" fmla="*/ 1861531 h 6858000"/>
              <a:gd name="connsiteX99" fmla="*/ 134129 w 1349253"/>
              <a:gd name="connsiteY99" fmla="*/ 1732919 h 6858000"/>
              <a:gd name="connsiteX100" fmla="*/ 106440 w 1349253"/>
              <a:gd name="connsiteY100" fmla="*/ 1663540 h 6858000"/>
              <a:gd name="connsiteX101" fmla="*/ 105566 w 1349253"/>
              <a:gd name="connsiteY101" fmla="*/ 1615777 h 6858000"/>
              <a:gd name="connsiteX102" fmla="*/ 86361 w 1349253"/>
              <a:gd name="connsiteY102" fmla="*/ 1563678 h 6858000"/>
              <a:gd name="connsiteX103" fmla="*/ 92183 w 1349253"/>
              <a:gd name="connsiteY103" fmla="*/ 1477995 h 6858000"/>
              <a:gd name="connsiteX104" fmla="*/ 78268 w 1349253"/>
              <a:gd name="connsiteY104" fmla="*/ 1373769 h 6858000"/>
              <a:gd name="connsiteX105" fmla="*/ 86575 w 1349253"/>
              <a:gd name="connsiteY105" fmla="*/ 1307086 h 6858000"/>
              <a:gd name="connsiteX106" fmla="*/ 87763 w 1349253"/>
              <a:gd name="connsiteY106" fmla="*/ 1189033 h 6858000"/>
              <a:gd name="connsiteX107" fmla="*/ 92448 w 1349253"/>
              <a:gd name="connsiteY107" fmla="*/ 1168288 h 6858000"/>
              <a:gd name="connsiteX108" fmla="*/ 84730 w 1349253"/>
              <a:gd name="connsiteY108" fmla="*/ 1142577 h 6858000"/>
              <a:gd name="connsiteX109" fmla="*/ 74036 w 1349253"/>
              <a:gd name="connsiteY109" fmla="*/ 1088484 h 6858000"/>
              <a:gd name="connsiteX110" fmla="*/ 62772 w 1349253"/>
              <a:gd name="connsiteY110" fmla="*/ 1016103 h 6858000"/>
              <a:gd name="connsiteX111" fmla="*/ 64228 w 1349253"/>
              <a:gd name="connsiteY111" fmla="*/ 954054 h 6858000"/>
              <a:gd name="connsiteX112" fmla="*/ 75144 w 1349253"/>
              <a:gd name="connsiteY112" fmla="*/ 921368 h 6858000"/>
              <a:gd name="connsiteX113" fmla="*/ 59093 w 1349253"/>
              <a:gd name="connsiteY113" fmla="*/ 896999 h 6858000"/>
              <a:gd name="connsiteX114" fmla="*/ 28501 w 1349253"/>
              <a:gd name="connsiteY114" fmla="*/ 821517 h 6858000"/>
              <a:gd name="connsiteX115" fmla="*/ 7451 w 1349253"/>
              <a:gd name="connsiteY115" fmla="*/ 751353 h 6858000"/>
              <a:gd name="connsiteX116" fmla="*/ 7009 w 1349253"/>
              <a:gd name="connsiteY116" fmla="*/ 721230 h 6858000"/>
              <a:gd name="connsiteX117" fmla="*/ 16141 w 1349253"/>
              <a:gd name="connsiteY117" fmla="*/ 619315 h 6858000"/>
              <a:gd name="connsiteX118" fmla="*/ 19 w 1349253"/>
              <a:gd name="connsiteY118" fmla="*/ 585934 h 6858000"/>
              <a:gd name="connsiteX119" fmla="*/ 7093 w 1349253"/>
              <a:gd name="connsiteY119" fmla="*/ 538948 h 6858000"/>
              <a:gd name="connsiteX120" fmla="*/ 11001 w 1349253"/>
              <a:gd name="connsiteY120" fmla="*/ 525163 h 6858000"/>
              <a:gd name="connsiteX121" fmla="*/ 37125 w 1349253"/>
              <a:gd name="connsiteY121" fmla="*/ 446567 h 6858000"/>
              <a:gd name="connsiteX122" fmla="*/ 36373 w 1349253"/>
              <a:gd name="connsiteY122" fmla="*/ 393828 h 6858000"/>
              <a:gd name="connsiteX123" fmla="*/ 36203 w 1349253"/>
              <a:gd name="connsiteY123" fmla="*/ 353137 h 6858000"/>
              <a:gd name="connsiteX124" fmla="*/ 41896 w 1349253"/>
              <a:gd name="connsiteY124" fmla="*/ 275771 h 6858000"/>
              <a:gd name="connsiteX125" fmla="*/ 58923 w 1349253"/>
              <a:gd name="connsiteY125" fmla="*/ 212860 h 6858000"/>
              <a:gd name="connsiteX126" fmla="*/ 50633 w 1349253"/>
              <a:gd name="connsiteY126" fmla="*/ 144983 h 6858000"/>
              <a:gd name="connsiteX127" fmla="*/ 62917 w 1349253"/>
              <a:gd name="connsiteY127" fmla="*/ 55288 h 6858000"/>
              <a:gd name="connsiteX128" fmla="*/ 22471 w 1349253"/>
              <a:gd name="connsiteY12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0248 w 1349253"/>
              <a:gd name="connsiteY67" fmla="*/ 3777135 h 6858000"/>
              <a:gd name="connsiteX68" fmla="*/ 461981 w 1349253"/>
              <a:gd name="connsiteY68" fmla="*/ 3771656 h 6858000"/>
              <a:gd name="connsiteX69" fmla="*/ 465724 w 1349253"/>
              <a:gd name="connsiteY69" fmla="*/ 3769007 h 6858000"/>
              <a:gd name="connsiteX70" fmla="*/ 465190 w 1349253"/>
              <a:gd name="connsiteY70" fmla="*/ 3767709 h 6858000"/>
              <a:gd name="connsiteX71" fmla="*/ 473886 w 1349253"/>
              <a:gd name="connsiteY71" fmla="*/ 3738082 h 6858000"/>
              <a:gd name="connsiteX72" fmla="*/ 481232 w 1349253"/>
              <a:gd name="connsiteY72" fmla="*/ 3673397 h 6858000"/>
              <a:gd name="connsiteX73" fmla="*/ 480528 w 1349253"/>
              <a:gd name="connsiteY73" fmla="*/ 3637109 h 6858000"/>
              <a:gd name="connsiteX74" fmla="*/ 483971 w 1349253"/>
              <a:gd name="connsiteY74" fmla="*/ 3536883 h 6858000"/>
              <a:gd name="connsiteX75" fmla="*/ 491509 w 1349253"/>
              <a:gd name="connsiteY75" fmla="*/ 3435652 h 6858000"/>
              <a:gd name="connsiteX76" fmla="*/ 493180 w 1349253"/>
              <a:gd name="connsiteY76" fmla="*/ 3307769 h 6858000"/>
              <a:gd name="connsiteX77" fmla="*/ 510743 w 1349253"/>
              <a:gd name="connsiteY77" fmla="*/ 3250522 h 6858000"/>
              <a:gd name="connsiteX78" fmla="*/ 511168 w 1349253"/>
              <a:gd name="connsiteY78" fmla="*/ 3229163 h 6858000"/>
              <a:gd name="connsiteX79" fmla="*/ 487927 w 1349253"/>
              <a:gd name="connsiteY79" fmla="*/ 3158586 h 6858000"/>
              <a:gd name="connsiteX80" fmla="*/ 473112 w 1349253"/>
              <a:gd name="connsiteY80" fmla="*/ 3129034 h 6858000"/>
              <a:gd name="connsiteX81" fmla="*/ 473777 w 1349253"/>
              <a:gd name="connsiteY81" fmla="*/ 3126682 h 6858000"/>
              <a:gd name="connsiteX82" fmla="*/ 451254 w 1349253"/>
              <a:gd name="connsiteY82" fmla="*/ 3106272 h 6858000"/>
              <a:gd name="connsiteX83" fmla="*/ 423984 w 1349253"/>
              <a:gd name="connsiteY83" fmla="*/ 2958185 h 6858000"/>
              <a:gd name="connsiteX84" fmla="*/ 381264 w 1349253"/>
              <a:gd name="connsiteY84" fmla="*/ 2843952 h 6858000"/>
              <a:gd name="connsiteX85" fmla="*/ 315516 w 1349253"/>
              <a:gd name="connsiteY85" fmla="*/ 2554718 h 6858000"/>
              <a:gd name="connsiteX86" fmla="*/ 286333 w 1349253"/>
              <a:gd name="connsiteY86" fmla="*/ 2447068 h 6858000"/>
              <a:gd name="connsiteX87" fmla="*/ 273294 w 1349253"/>
              <a:gd name="connsiteY87" fmla="*/ 2425819 h 6858000"/>
              <a:gd name="connsiteX88" fmla="*/ 279293 w 1349253"/>
              <a:gd name="connsiteY88" fmla="*/ 2402874 h 6858000"/>
              <a:gd name="connsiteX89" fmla="*/ 281905 w 1349253"/>
              <a:gd name="connsiteY89" fmla="*/ 2381443 h 6858000"/>
              <a:gd name="connsiteX90" fmla="*/ 258234 w 1349253"/>
              <a:gd name="connsiteY90" fmla="*/ 2261920 h 6858000"/>
              <a:gd name="connsiteX91" fmla="*/ 248121 w 1349253"/>
              <a:gd name="connsiteY91" fmla="*/ 2195378 h 6858000"/>
              <a:gd name="connsiteX92" fmla="*/ 232338 w 1349253"/>
              <a:gd name="connsiteY92" fmla="*/ 2155135 h 6858000"/>
              <a:gd name="connsiteX93" fmla="*/ 229796 w 1349253"/>
              <a:gd name="connsiteY93" fmla="*/ 2118008 h 6858000"/>
              <a:gd name="connsiteX94" fmla="*/ 230789 w 1349253"/>
              <a:gd name="connsiteY94" fmla="*/ 2050531 h 6858000"/>
              <a:gd name="connsiteX95" fmla="*/ 222595 w 1349253"/>
              <a:gd name="connsiteY95" fmla="*/ 1963269 h 6858000"/>
              <a:gd name="connsiteX96" fmla="*/ 203773 w 1349253"/>
              <a:gd name="connsiteY96" fmla="*/ 1906352 h 6858000"/>
              <a:gd name="connsiteX97" fmla="*/ 180330 w 1349253"/>
              <a:gd name="connsiteY97" fmla="*/ 1861531 h 6858000"/>
              <a:gd name="connsiteX98" fmla="*/ 134129 w 1349253"/>
              <a:gd name="connsiteY98" fmla="*/ 1732919 h 6858000"/>
              <a:gd name="connsiteX99" fmla="*/ 106440 w 1349253"/>
              <a:gd name="connsiteY99" fmla="*/ 1663540 h 6858000"/>
              <a:gd name="connsiteX100" fmla="*/ 105566 w 1349253"/>
              <a:gd name="connsiteY100" fmla="*/ 1615777 h 6858000"/>
              <a:gd name="connsiteX101" fmla="*/ 86361 w 1349253"/>
              <a:gd name="connsiteY101" fmla="*/ 1563678 h 6858000"/>
              <a:gd name="connsiteX102" fmla="*/ 92183 w 1349253"/>
              <a:gd name="connsiteY102" fmla="*/ 1477995 h 6858000"/>
              <a:gd name="connsiteX103" fmla="*/ 78268 w 1349253"/>
              <a:gd name="connsiteY103" fmla="*/ 1373769 h 6858000"/>
              <a:gd name="connsiteX104" fmla="*/ 86575 w 1349253"/>
              <a:gd name="connsiteY104" fmla="*/ 1307086 h 6858000"/>
              <a:gd name="connsiteX105" fmla="*/ 87763 w 1349253"/>
              <a:gd name="connsiteY105" fmla="*/ 1189033 h 6858000"/>
              <a:gd name="connsiteX106" fmla="*/ 92448 w 1349253"/>
              <a:gd name="connsiteY106" fmla="*/ 1168288 h 6858000"/>
              <a:gd name="connsiteX107" fmla="*/ 84730 w 1349253"/>
              <a:gd name="connsiteY107" fmla="*/ 1142577 h 6858000"/>
              <a:gd name="connsiteX108" fmla="*/ 74036 w 1349253"/>
              <a:gd name="connsiteY108" fmla="*/ 1088484 h 6858000"/>
              <a:gd name="connsiteX109" fmla="*/ 62772 w 1349253"/>
              <a:gd name="connsiteY109" fmla="*/ 1016103 h 6858000"/>
              <a:gd name="connsiteX110" fmla="*/ 64228 w 1349253"/>
              <a:gd name="connsiteY110" fmla="*/ 954054 h 6858000"/>
              <a:gd name="connsiteX111" fmla="*/ 75144 w 1349253"/>
              <a:gd name="connsiteY111" fmla="*/ 921368 h 6858000"/>
              <a:gd name="connsiteX112" fmla="*/ 59093 w 1349253"/>
              <a:gd name="connsiteY112" fmla="*/ 896999 h 6858000"/>
              <a:gd name="connsiteX113" fmla="*/ 28501 w 1349253"/>
              <a:gd name="connsiteY113" fmla="*/ 821517 h 6858000"/>
              <a:gd name="connsiteX114" fmla="*/ 7451 w 1349253"/>
              <a:gd name="connsiteY114" fmla="*/ 751353 h 6858000"/>
              <a:gd name="connsiteX115" fmla="*/ 7009 w 1349253"/>
              <a:gd name="connsiteY115" fmla="*/ 721230 h 6858000"/>
              <a:gd name="connsiteX116" fmla="*/ 16141 w 1349253"/>
              <a:gd name="connsiteY116" fmla="*/ 619315 h 6858000"/>
              <a:gd name="connsiteX117" fmla="*/ 19 w 1349253"/>
              <a:gd name="connsiteY117" fmla="*/ 585934 h 6858000"/>
              <a:gd name="connsiteX118" fmla="*/ 7093 w 1349253"/>
              <a:gd name="connsiteY118" fmla="*/ 538948 h 6858000"/>
              <a:gd name="connsiteX119" fmla="*/ 11001 w 1349253"/>
              <a:gd name="connsiteY119" fmla="*/ 525163 h 6858000"/>
              <a:gd name="connsiteX120" fmla="*/ 37125 w 1349253"/>
              <a:gd name="connsiteY120" fmla="*/ 446567 h 6858000"/>
              <a:gd name="connsiteX121" fmla="*/ 36373 w 1349253"/>
              <a:gd name="connsiteY121" fmla="*/ 393828 h 6858000"/>
              <a:gd name="connsiteX122" fmla="*/ 36203 w 1349253"/>
              <a:gd name="connsiteY122" fmla="*/ 353137 h 6858000"/>
              <a:gd name="connsiteX123" fmla="*/ 41896 w 1349253"/>
              <a:gd name="connsiteY123" fmla="*/ 275771 h 6858000"/>
              <a:gd name="connsiteX124" fmla="*/ 58923 w 1349253"/>
              <a:gd name="connsiteY124" fmla="*/ 212860 h 6858000"/>
              <a:gd name="connsiteX125" fmla="*/ 50633 w 1349253"/>
              <a:gd name="connsiteY125" fmla="*/ 144983 h 6858000"/>
              <a:gd name="connsiteX126" fmla="*/ 62917 w 1349253"/>
              <a:gd name="connsiteY126" fmla="*/ 55288 h 6858000"/>
              <a:gd name="connsiteX127" fmla="*/ 22471 w 1349253"/>
              <a:gd name="connsiteY12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29633 w 1349253"/>
              <a:gd name="connsiteY61" fmla="*/ 3933779 h 6858000"/>
              <a:gd name="connsiteX62" fmla="*/ 430964 w 1349253"/>
              <a:gd name="connsiteY62" fmla="*/ 3933093 h 6858000"/>
              <a:gd name="connsiteX63" fmla="*/ 435318 w 1349253"/>
              <a:gd name="connsiteY63" fmla="*/ 3922082 h 6858000"/>
              <a:gd name="connsiteX64" fmla="*/ 440396 w 1349253"/>
              <a:gd name="connsiteY64" fmla="*/ 3901461 h 6858000"/>
              <a:gd name="connsiteX65" fmla="*/ 462990 w 1349253"/>
              <a:gd name="connsiteY65" fmla="*/ 3813873 h 6858000"/>
              <a:gd name="connsiteX66" fmla="*/ 460248 w 1349253"/>
              <a:gd name="connsiteY66" fmla="*/ 3777135 h 6858000"/>
              <a:gd name="connsiteX67" fmla="*/ 461981 w 1349253"/>
              <a:gd name="connsiteY67" fmla="*/ 3771656 h 6858000"/>
              <a:gd name="connsiteX68" fmla="*/ 465724 w 1349253"/>
              <a:gd name="connsiteY68" fmla="*/ 3769007 h 6858000"/>
              <a:gd name="connsiteX69" fmla="*/ 465190 w 1349253"/>
              <a:gd name="connsiteY69" fmla="*/ 3767709 h 6858000"/>
              <a:gd name="connsiteX70" fmla="*/ 473886 w 1349253"/>
              <a:gd name="connsiteY70" fmla="*/ 3738082 h 6858000"/>
              <a:gd name="connsiteX71" fmla="*/ 481232 w 1349253"/>
              <a:gd name="connsiteY71" fmla="*/ 3673397 h 6858000"/>
              <a:gd name="connsiteX72" fmla="*/ 480528 w 1349253"/>
              <a:gd name="connsiteY72" fmla="*/ 3637109 h 6858000"/>
              <a:gd name="connsiteX73" fmla="*/ 483971 w 1349253"/>
              <a:gd name="connsiteY73" fmla="*/ 3536883 h 6858000"/>
              <a:gd name="connsiteX74" fmla="*/ 491509 w 1349253"/>
              <a:gd name="connsiteY74" fmla="*/ 3435652 h 6858000"/>
              <a:gd name="connsiteX75" fmla="*/ 493180 w 1349253"/>
              <a:gd name="connsiteY75" fmla="*/ 3307769 h 6858000"/>
              <a:gd name="connsiteX76" fmla="*/ 510743 w 1349253"/>
              <a:gd name="connsiteY76" fmla="*/ 3250522 h 6858000"/>
              <a:gd name="connsiteX77" fmla="*/ 511168 w 1349253"/>
              <a:gd name="connsiteY77" fmla="*/ 3229163 h 6858000"/>
              <a:gd name="connsiteX78" fmla="*/ 487927 w 1349253"/>
              <a:gd name="connsiteY78" fmla="*/ 3158586 h 6858000"/>
              <a:gd name="connsiteX79" fmla="*/ 473112 w 1349253"/>
              <a:gd name="connsiteY79" fmla="*/ 3129034 h 6858000"/>
              <a:gd name="connsiteX80" fmla="*/ 473777 w 1349253"/>
              <a:gd name="connsiteY80" fmla="*/ 3126682 h 6858000"/>
              <a:gd name="connsiteX81" fmla="*/ 451254 w 1349253"/>
              <a:gd name="connsiteY81" fmla="*/ 3106272 h 6858000"/>
              <a:gd name="connsiteX82" fmla="*/ 423984 w 1349253"/>
              <a:gd name="connsiteY82" fmla="*/ 2958185 h 6858000"/>
              <a:gd name="connsiteX83" fmla="*/ 381264 w 1349253"/>
              <a:gd name="connsiteY83" fmla="*/ 2843952 h 6858000"/>
              <a:gd name="connsiteX84" fmla="*/ 315516 w 1349253"/>
              <a:gd name="connsiteY84" fmla="*/ 2554718 h 6858000"/>
              <a:gd name="connsiteX85" fmla="*/ 286333 w 1349253"/>
              <a:gd name="connsiteY85" fmla="*/ 2447068 h 6858000"/>
              <a:gd name="connsiteX86" fmla="*/ 273294 w 1349253"/>
              <a:gd name="connsiteY86" fmla="*/ 2425819 h 6858000"/>
              <a:gd name="connsiteX87" fmla="*/ 279293 w 1349253"/>
              <a:gd name="connsiteY87" fmla="*/ 2402874 h 6858000"/>
              <a:gd name="connsiteX88" fmla="*/ 281905 w 1349253"/>
              <a:gd name="connsiteY88" fmla="*/ 2381443 h 6858000"/>
              <a:gd name="connsiteX89" fmla="*/ 258234 w 1349253"/>
              <a:gd name="connsiteY89" fmla="*/ 2261920 h 6858000"/>
              <a:gd name="connsiteX90" fmla="*/ 248121 w 1349253"/>
              <a:gd name="connsiteY90" fmla="*/ 2195378 h 6858000"/>
              <a:gd name="connsiteX91" fmla="*/ 232338 w 1349253"/>
              <a:gd name="connsiteY91" fmla="*/ 2155135 h 6858000"/>
              <a:gd name="connsiteX92" fmla="*/ 229796 w 1349253"/>
              <a:gd name="connsiteY92" fmla="*/ 2118008 h 6858000"/>
              <a:gd name="connsiteX93" fmla="*/ 230789 w 1349253"/>
              <a:gd name="connsiteY93" fmla="*/ 2050531 h 6858000"/>
              <a:gd name="connsiteX94" fmla="*/ 222595 w 1349253"/>
              <a:gd name="connsiteY94" fmla="*/ 1963269 h 6858000"/>
              <a:gd name="connsiteX95" fmla="*/ 203773 w 1349253"/>
              <a:gd name="connsiteY95" fmla="*/ 1906352 h 6858000"/>
              <a:gd name="connsiteX96" fmla="*/ 180330 w 1349253"/>
              <a:gd name="connsiteY96" fmla="*/ 1861531 h 6858000"/>
              <a:gd name="connsiteX97" fmla="*/ 134129 w 1349253"/>
              <a:gd name="connsiteY97" fmla="*/ 1732919 h 6858000"/>
              <a:gd name="connsiteX98" fmla="*/ 106440 w 1349253"/>
              <a:gd name="connsiteY98" fmla="*/ 1663540 h 6858000"/>
              <a:gd name="connsiteX99" fmla="*/ 105566 w 1349253"/>
              <a:gd name="connsiteY99" fmla="*/ 1615777 h 6858000"/>
              <a:gd name="connsiteX100" fmla="*/ 86361 w 1349253"/>
              <a:gd name="connsiteY100" fmla="*/ 1563678 h 6858000"/>
              <a:gd name="connsiteX101" fmla="*/ 92183 w 1349253"/>
              <a:gd name="connsiteY101" fmla="*/ 1477995 h 6858000"/>
              <a:gd name="connsiteX102" fmla="*/ 78268 w 1349253"/>
              <a:gd name="connsiteY102" fmla="*/ 1373769 h 6858000"/>
              <a:gd name="connsiteX103" fmla="*/ 86575 w 1349253"/>
              <a:gd name="connsiteY103" fmla="*/ 1307086 h 6858000"/>
              <a:gd name="connsiteX104" fmla="*/ 87763 w 1349253"/>
              <a:gd name="connsiteY104" fmla="*/ 1189033 h 6858000"/>
              <a:gd name="connsiteX105" fmla="*/ 92448 w 1349253"/>
              <a:gd name="connsiteY105" fmla="*/ 1168288 h 6858000"/>
              <a:gd name="connsiteX106" fmla="*/ 84730 w 1349253"/>
              <a:gd name="connsiteY106" fmla="*/ 1142577 h 6858000"/>
              <a:gd name="connsiteX107" fmla="*/ 74036 w 1349253"/>
              <a:gd name="connsiteY107" fmla="*/ 1088484 h 6858000"/>
              <a:gd name="connsiteX108" fmla="*/ 62772 w 1349253"/>
              <a:gd name="connsiteY108" fmla="*/ 1016103 h 6858000"/>
              <a:gd name="connsiteX109" fmla="*/ 64228 w 1349253"/>
              <a:gd name="connsiteY109" fmla="*/ 954054 h 6858000"/>
              <a:gd name="connsiteX110" fmla="*/ 75144 w 1349253"/>
              <a:gd name="connsiteY110" fmla="*/ 921368 h 6858000"/>
              <a:gd name="connsiteX111" fmla="*/ 59093 w 1349253"/>
              <a:gd name="connsiteY111" fmla="*/ 896999 h 6858000"/>
              <a:gd name="connsiteX112" fmla="*/ 28501 w 1349253"/>
              <a:gd name="connsiteY112" fmla="*/ 821517 h 6858000"/>
              <a:gd name="connsiteX113" fmla="*/ 7451 w 1349253"/>
              <a:gd name="connsiteY113" fmla="*/ 751353 h 6858000"/>
              <a:gd name="connsiteX114" fmla="*/ 7009 w 1349253"/>
              <a:gd name="connsiteY114" fmla="*/ 721230 h 6858000"/>
              <a:gd name="connsiteX115" fmla="*/ 16141 w 1349253"/>
              <a:gd name="connsiteY115" fmla="*/ 619315 h 6858000"/>
              <a:gd name="connsiteX116" fmla="*/ 19 w 1349253"/>
              <a:gd name="connsiteY116" fmla="*/ 585934 h 6858000"/>
              <a:gd name="connsiteX117" fmla="*/ 7093 w 1349253"/>
              <a:gd name="connsiteY117" fmla="*/ 538948 h 6858000"/>
              <a:gd name="connsiteX118" fmla="*/ 11001 w 1349253"/>
              <a:gd name="connsiteY118" fmla="*/ 525163 h 6858000"/>
              <a:gd name="connsiteX119" fmla="*/ 37125 w 1349253"/>
              <a:gd name="connsiteY119" fmla="*/ 446567 h 6858000"/>
              <a:gd name="connsiteX120" fmla="*/ 36373 w 1349253"/>
              <a:gd name="connsiteY120" fmla="*/ 393828 h 6858000"/>
              <a:gd name="connsiteX121" fmla="*/ 36203 w 1349253"/>
              <a:gd name="connsiteY121" fmla="*/ 353137 h 6858000"/>
              <a:gd name="connsiteX122" fmla="*/ 41896 w 1349253"/>
              <a:gd name="connsiteY122" fmla="*/ 275771 h 6858000"/>
              <a:gd name="connsiteX123" fmla="*/ 58923 w 1349253"/>
              <a:gd name="connsiteY123" fmla="*/ 212860 h 6858000"/>
              <a:gd name="connsiteX124" fmla="*/ 50633 w 1349253"/>
              <a:gd name="connsiteY124" fmla="*/ 144983 h 6858000"/>
              <a:gd name="connsiteX125" fmla="*/ 62917 w 1349253"/>
              <a:gd name="connsiteY125" fmla="*/ 55288 h 6858000"/>
              <a:gd name="connsiteX126" fmla="*/ 22471 w 1349253"/>
              <a:gd name="connsiteY12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65190 w 1349253"/>
              <a:gd name="connsiteY68" fmla="*/ 3767709 h 6858000"/>
              <a:gd name="connsiteX69" fmla="*/ 473886 w 1349253"/>
              <a:gd name="connsiteY69" fmla="*/ 3738082 h 6858000"/>
              <a:gd name="connsiteX70" fmla="*/ 481232 w 1349253"/>
              <a:gd name="connsiteY70" fmla="*/ 3673397 h 6858000"/>
              <a:gd name="connsiteX71" fmla="*/ 480528 w 1349253"/>
              <a:gd name="connsiteY71" fmla="*/ 3637109 h 6858000"/>
              <a:gd name="connsiteX72" fmla="*/ 483971 w 1349253"/>
              <a:gd name="connsiteY72" fmla="*/ 3536883 h 6858000"/>
              <a:gd name="connsiteX73" fmla="*/ 491509 w 1349253"/>
              <a:gd name="connsiteY73" fmla="*/ 3435652 h 6858000"/>
              <a:gd name="connsiteX74" fmla="*/ 493180 w 1349253"/>
              <a:gd name="connsiteY74" fmla="*/ 3307769 h 6858000"/>
              <a:gd name="connsiteX75" fmla="*/ 510743 w 1349253"/>
              <a:gd name="connsiteY75" fmla="*/ 3250522 h 6858000"/>
              <a:gd name="connsiteX76" fmla="*/ 511168 w 1349253"/>
              <a:gd name="connsiteY76" fmla="*/ 3229163 h 6858000"/>
              <a:gd name="connsiteX77" fmla="*/ 487927 w 1349253"/>
              <a:gd name="connsiteY77" fmla="*/ 3158586 h 6858000"/>
              <a:gd name="connsiteX78" fmla="*/ 473112 w 1349253"/>
              <a:gd name="connsiteY78" fmla="*/ 3129034 h 6858000"/>
              <a:gd name="connsiteX79" fmla="*/ 473777 w 1349253"/>
              <a:gd name="connsiteY79" fmla="*/ 3126682 h 6858000"/>
              <a:gd name="connsiteX80" fmla="*/ 451254 w 1349253"/>
              <a:gd name="connsiteY80" fmla="*/ 3106272 h 6858000"/>
              <a:gd name="connsiteX81" fmla="*/ 423984 w 1349253"/>
              <a:gd name="connsiteY81" fmla="*/ 2958185 h 6858000"/>
              <a:gd name="connsiteX82" fmla="*/ 381264 w 1349253"/>
              <a:gd name="connsiteY82" fmla="*/ 2843952 h 6858000"/>
              <a:gd name="connsiteX83" fmla="*/ 315516 w 1349253"/>
              <a:gd name="connsiteY83" fmla="*/ 2554718 h 6858000"/>
              <a:gd name="connsiteX84" fmla="*/ 286333 w 1349253"/>
              <a:gd name="connsiteY84" fmla="*/ 2447068 h 6858000"/>
              <a:gd name="connsiteX85" fmla="*/ 273294 w 1349253"/>
              <a:gd name="connsiteY85" fmla="*/ 2425819 h 6858000"/>
              <a:gd name="connsiteX86" fmla="*/ 279293 w 1349253"/>
              <a:gd name="connsiteY86" fmla="*/ 2402874 h 6858000"/>
              <a:gd name="connsiteX87" fmla="*/ 281905 w 1349253"/>
              <a:gd name="connsiteY87" fmla="*/ 2381443 h 6858000"/>
              <a:gd name="connsiteX88" fmla="*/ 258234 w 1349253"/>
              <a:gd name="connsiteY88" fmla="*/ 2261920 h 6858000"/>
              <a:gd name="connsiteX89" fmla="*/ 248121 w 1349253"/>
              <a:gd name="connsiteY89" fmla="*/ 2195378 h 6858000"/>
              <a:gd name="connsiteX90" fmla="*/ 232338 w 1349253"/>
              <a:gd name="connsiteY90" fmla="*/ 2155135 h 6858000"/>
              <a:gd name="connsiteX91" fmla="*/ 229796 w 1349253"/>
              <a:gd name="connsiteY91" fmla="*/ 2118008 h 6858000"/>
              <a:gd name="connsiteX92" fmla="*/ 230789 w 1349253"/>
              <a:gd name="connsiteY92" fmla="*/ 2050531 h 6858000"/>
              <a:gd name="connsiteX93" fmla="*/ 222595 w 1349253"/>
              <a:gd name="connsiteY93" fmla="*/ 1963269 h 6858000"/>
              <a:gd name="connsiteX94" fmla="*/ 203773 w 1349253"/>
              <a:gd name="connsiteY94" fmla="*/ 1906352 h 6858000"/>
              <a:gd name="connsiteX95" fmla="*/ 180330 w 1349253"/>
              <a:gd name="connsiteY95" fmla="*/ 1861531 h 6858000"/>
              <a:gd name="connsiteX96" fmla="*/ 134129 w 1349253"/>
              <a:gd name="connsiteY96" fmla="*/ 1732919 h 6858000"/>
              <a:gd name="connsiteX97" fmla="*/ 106440 w 1349253"/>
              <a:gd name="connsiteY97" fmla="*/ 1663540 h 6858000"/>
              <a:gd name="connsiteX98" fmla="*/ 105566 w 1349253"/>
              <a:gd name="connsiteY98" fmla="*/ 1615777 h 6858000"/>
              <a:gd name="connsiteX99" fmla="*/ 86361 w 1349253"/>
              <a:gd name="connsiteY99" fmla="*/ 1563678 h 6858000"/>
              <a:gd name="connsiteX100" fmla="*/ 92183 w 1349253"/>
              <a:gd name="connsiteY100" fmla="*/ 1477995 h 6858000"/>
              <a:gd name="connsiteX101" fmla="*/ 78268 w 1349253"/>
              <a:gd name="connsiteY101" fmla="*/ 1373769 h 6858000"/>
              <a:gd name="connsiteX102" fmla="*/ 86575 w 1349253"/>
              <a:gd name="connsiteY102" fmla="*/ 1307086 h 6858000"/>
              <a:gd name="connsiteX103" fmla="*/ 87763 w 1349253"/>
              <a:gd name="connsiteY103" fmla="*/ 1189033 h 6858000"/>
              <a:gd name="connsiteX104" fmla="*/ 92448 w 1349253"/>
              <a:gd name="connsiteY104" fmla="*/ 1168288 h 6858000"/>
              <a:gd name="connsiteX105" fmla="*/ 84730 w 1349253"/>
              <a:gd name="connsiteY105" fmla="*/ 1142577 h 6858000"/>
              <a:gd name="connsiteX106" fmla="*/ 74036 w 1349253"/>
              <a:gd name="connsiteY106" fmla="*/ 1088484 h 6858000"/>
              <a:gd name="connsiteX107" fmla="*/ 62772 w 1349253"/>
              <a:gd name="connsiteY107" fmla="*/ 1016103 h 6858000"/>
              <a:gd name="connsiteX108" fmla="*/ 64228 w 1349253"/>
              <a:gd name="connsiteY108" fmla="*/ 954054 h 6858000"/>
              <a:gd name="connsiteX109" fmla="*/ 75144 w 1349253"/>
              <a:gd name="connsiteY109" fmla="*/ 921368 h 6858000"/>
              <a:gd name="connsiteX110" fmla="*/ 59093 w 1349253"/>
              <a:gd name="connsiteY110" fmla="*/ 896999 h 6858000"/>
              <a:gd name="connsiteX111" fmla="*/ 28501 w 1349253"/>
              <a:gd name="connsiteY111" fmla="*/ 821517 h 6858000"/>
              <a:gd name="connsiteX112" fmla="*/ 7451 w 1349253"/>
              <a:gd name="connsiteY112" fmla="*/ 751353 h 6858000"/>
              <a:gd name="connsiteX113" fmla="*/ 7009 w 1349253"/>
              <a:gd name="connsiteY113" fmla="*/ 721230 h 6858000"/>
              <a:gd name="connsiteX114" fmla="*/ 16141 w 1349253"/>
              <a:gd name="connsiteY114" fmla="*/ 619315 h 6858000"/>
              <a:gd name="connsiteX115" fmla="*/ 19 w 1349253"/>
              <a:gd name="connsiteY115" fmla="*/ 585934 h 6858000"/>
              <a:gd name="connsiteX116" fmla="*/ 7093 w 1349253"/>
              <a:gd name="connsiteY116" fmla="*/ 538948 h 6858000"/>
              <a:gd name="connsiteX117" fmla="*/ 11001 w 1349253"/>
              <a:gd name="connsiteY117" fmla="*/ 525163 h 6858000"/>
              <a:gd name="connsiteX118" fmla="*/ 37125 w 1349253"/>
              <a:gd name="connsiteY118" fmla="*/ 446567 h 6858000"/>
              <a:gd name="connsiteX119" fmla="*/ 36373 w 1349253"/>
              <a:gd name="connsiteY119" fmla="*/ 393828 h 6858000"/>
              <a:gd name="connsiteX120" fmla="*/ 36203 w 1349253"/>
              <a:gd name="connsiteY120" fmla="*/ 353137 h 6858000"/>
              <a:gd name="connsiteX121" fmla="*/ 41896 w 1349253"/>
              <a:gd name="connsiteY121" fmla="*/ 275771 h 6858000"/>
              <a:gd name="connsiteX122" fmla="*/ 58923 w 1349253"/>
              <a:gd name="connsiteY122" fmla="*/ 212860 h 6858000"/>
              <a:gd name="connsiteX123" fmla="*/ 50633 w 1349253"/>
              <a:gd name="connsiteY123" fmla="*/ 144983 h 6858000"/>
              <a:gd name="connsiteX124" fmla="*/ 62917 w 1349253"/>
              <a:gd name="connsiteY124" fmla="*/ 55288 h 6858000"/>
              <a:gd name="connsiteX125" fmla="*/ 22471 w 1349253"/>
              <a:gd name="connsiteY12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493180 w 1349253"/>
              <a:gd name="connsiteY73" fmla="*/ 3307769 h 6858000"/>
              <a:gd name="connsiteX74" fmla="*/ 510743 w 1349253"/>
              <a:gd name="connsiteY74" fmla="*/ 3250522 h 6858000"/>
              <a:gd name="connsiteX75" fmla="*/ 511168 w 1349253"/>
              <a:gd name="connsiteY75" fmla="*/ 3229163 h 6858000"/>
              <a:gd name="connsiteX76" fmla="*/ 487927 w 1349253"/>
              <a:gd name="connsiteY76" fmla="*/ 3158586 h 6858000"/>
              <a:gd name="connsiteX77" fmla="*/ 473112 w 1349253"/>
              <a:gd name="connsiteY77" fmla="*/ 3129034 h 6858000"/>
              <a:gd name="connsiteX78" fmla="*/ 473777 w 1349253"/>
              <a:gd name="connsiteY78" fmla="*/ 3126682 h 6858000"/>
              <a:gd name="connsiteX79" fmla="*/ 451254 w 1349253"/>
              <a:gd name="connsiteY79" fmla="*/ 3106272 h 6858000"/>
              <a:gd name="connsiteX80" fmla="*/ 423984 w 1349253"/>
              <a:gd name="connsiteY80" fmla="*/ 2958185 h 6858000"/>
              <a:gd name="connsiteX81" fmla="*/ 381264 w 1349253"/>
              <a:gd name="connsiteY81" fmla="*/ 2843952 h 6858000"/>
              <a:gd name="connsiteX82" fmla="*/ 315516 w 1349253"/>
              <a:gd name="connsiteY82" fmla="*/ 2554718 h 6858000"/>
              <a:gd name="connsiteX83" fmla="*/ 286333 w 1349253"/>
              <a:gd name="connsiteY83" fmla="*/ 2447068 h 6858000"/>
              <a:gd name="connsiteX84" fmla="*/ 273294 w 1349253"/>
              <a:gd name="connsiteY84" fmla="*/ 2425819 h 6858000"/>
              <a:gd name="connsiteX85" fmla="*/ 279293 w 1349253"/>
              <a:gd name="connsiteY85" fmla="*/ 2402874 h 6858000"/>
              <a:gd name="connsiteX86" fmla="*/ 281905 w 1349253"/>
              <a:gd name="connsiteY86" fmla="*/ 2381443 h 6858000"/>
              <a:gd name="connsiteX87" fmla="*/ 258234 w 1349253"/>
              <a:gd name="connsiteY87" fmla="*/ 2261920 h 6858000"/>
              <a:gd name="connsiteX88" fmla="*/ 248121 w 1349253"/>
              <a:gd name="connsiteY88" fmla="*/ 2195378 h 6858000"/>
              <a:gd name="connsiteX89" fmla="*/ 232338 w 1349253"/>
              <a:gd name="connsiteY89" fmla="*/ 2155135 h 6858000"/>
              <a:gd name="connsiteX90" fmla="*/ 229796 w 1349253"/>
              <a:gd name="connsiteY90" fmla="*/ 2118008 h 6858000"/>
              <a:gd name="connsiteX91" fmla="*/ 230789 w 1349253"/>
              <a:gd name="connsiteY91" fmla="*/ 2050531 h 6858000"/>
              <a:gd name="connsiteX92" fmla="*/ 222595 w 1349253"/>
              <a:gd name="connsiteY92" fmla="*/ 1963269 h 6858000"/>
              <a:gd name="connsiteX93" fmla="*/ 203773 w 1349253"/>
              <a:gd name="connsiteY93" fmla="*/ 1906352 h 6858000"/>
              <a:gd name="connsiteX94" fmla="*/ 180330 w 1349253"/>
              <a:gd name="connsiteY94" fmla="*/ 1861531 h 6858000"/>
              <a:gd name="connsiteX95" fmla="*/ 134129 w 1349253"/>
              <a:gd name="connsiteY95" fmla="*/ 1732919 h 6858000"/>
              <a:gd name="connsiteX96" fmla="*/ 106440 w 1349253"/>
              <a:gd name="connsiteY96" fmla="*/ 1663540 h 6858000"/>
              <a:gd name="connsiteX97" fmla="*/ 105566 w 1349253"/>
              <a:gd name="connsiteY97" fmla="*/ 1615777 h 6858000"/>
              <a:gd name="connsiteX98" fmla="*/ 86361 w 1349253"/>
              <a:gd name="connsiteY98" fmla="*/ 1563678 h 6858000"/>
              <a:gd name="connsiteX99" fmla="*/ 92183 w 1349253"/>
              <a:gd name="connsiteY99" fmla="*/ 1477995 h 6858000"/>
              <a:gd name="connsiteX100" fmla="*/ 78268 w 1349253"/>
              <a:gd name="connsiteY100" fmla="*/ 1373769 h 6858000"/>
              <a:gd name="connsiteX101" fmla="*/ 86575 w 1349253"/>
              <a:gd name="connsiteY101" fmla="*/ 1307086 h 6858000"/>
              <a:gd name="connsiteX102" fmla="*/ 87763 w 1349253"/>
              <a:gd name="connsiteY102" fmla="*/ 1189033 h 6858000"/>
              <a:gd name="connsiteX103" fmla="*/ 92448 w 1349253"/>
              <a:gd name="connsiteY103" fmla="*/ 1168288 h 6858000"/>
              <a:gd name="connsiteX104" fmla="*/ 84730 w 1349253"/>
              <a:gd name="connsiteY104" fmla="*/ 1142577 h 6858000"/>
              <a:gd name="connsiteX105" fmla="*/ 74036 w 1349253"/>
              <a:gd name="connsiteY105" fmla="*/ 1088484 h 6858000"/>
              <a:gd name="connsiteX106" fmla="*/ 62772 w 1349253"/>
              <a:gd name="connsiteY106" fmla="*/ 1016103 h 6858000"/>
              <a:gd name="connsiteX107" fmla="*/ 64228 w 1349253"/>
              <a:gd name="connsiteY107" fmla="*/ 954054 h 6858000"/>
              <a:gd name="connsiteX108" fmla="*/ 75144 w 1349253"/>
              <a:gd name="connsiteY108" fmla="*/ 921368 h 6858000"/>
              <a:gd name="connsiteX109" fmla="*/ 59093 w 1349253"/>
              <a:gd name="connsiteY109" fmla="*/ 896999 h 6858000"/>
              <a:gd name="connsiteX110" fmla="*/ 28501 w 1349253"/>
              <a:gd name="connsiteY110" fmla="*/ 821517 h 6858000"/>
              <a:gd name="connsiteX111" fmla="*/ 7451 w 1349253"/>
              <a:gd name="connsiteY111" fmla="*/ 751353 h 6858000"/>
              <a:gd name="connsiteX112" fmla="*/ 7009 w 1349253"/>
              <a:gd name="connsiteY112" fmla="*/ 721230 h 6858000"/>
              <a:gd name="connsiteX113" fmla="*/ 16141 w 1349253"/>
              <a:gd name="connsiteY113" fmla="*/ 619315 h 6858000"/>
              <a:gd name="connsiteX114" fmla="*/ 19 w 1349253"/>
              <a:gd name="connsiteY114" fmla="*/ 585934 h 6858000"/>
              <a:gd name="connsiteX115" fmla="*/ 7093 w 1349253"/>
              <a:gd name="connsiteY115" fmla="*/ 538948 h 6858000"/>
              <a:gd name="connsiteX116" fmla="*/ 11001 w 1349253"/>
              <a:gd name="connsiteY116" fmla="*/ 525163 h 6858000"/>
              <a:gd name="connsiteX117" fmla="*/ 37125 w 1349253"/>
              <a:gd name="connsiteY117" fmla="*/ 446567 h 6858000"/>
              <a:gd name="connsiteX118" fmla="*/ 36373 w 1349253"/>
              <a:gd name="connsiteY118" fmla="*/ 393828 h 6858000"/>
              <a:gd name="connsiteX119" fmla="*/ 36203 w 1349253"/>
              <a:gd name="connsiteY119" fmla="*/ 353137 h 6858000"/>
              <a:gd name="connsiteX120" fmla="*/ 41896 w 1349253"/>
              <a:gd name="connsiteY120" fmla="*/ 275771 h 6858000"/>
              <a:gd name="connsiteX121" fmla="*/ 58923 w 1349253"/>
              <a:gd name="connsiteY121" fmla="*/ 212860 h 6858000"/>
              <a:gd name="connsiteX122" fmla="*/ 50633 w 1349253"/>
              <a:gd name="connsiteY122" fmla="*/ 144983 h 6858000"/>
              <a:gd name="connsiteX123" fmla="*/ 62917 w 1349253"/>
              <a:gd name="connsiteY123" fmla="*/ 55288 h 6858000"/>
              <a:gd name="connsiteX124" fmla="*/ 22471 w 1349253"/>
              <a:gd name="connsiteY12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493180 w 1349253"/>
              <a:gd name="connsiteY73" fmla="*/ 3307769 h 6858000"/>
              <a:gd name="connsiteX74" fmla="*/ 511168 w 1349253"/>
              <a:gd name="connsiteY74" fmla="*/ 3229163 h 6858000"/>
              <a:gd name="connsiteX75" fmla="*/ 487927 w 1349253"/>
              <a:gd name="connsiteY75" fmla="*/ 3158586 h 6858000"/>
              <a:gd name="connsiteX76" fmla="*/ 473112 w 1349253"/>
              <a:gd name="connsiteY76" fmla="*/ 3129034 h 6858000"/>
              <a:gd name="connsiteX77" fmla="*/ 473777 w 1349253"/>
              <a:gd name="connsiteY77" fmla="*/ 3126682 h 6858000"/>
              <a:gd name="connsiteX78" fmla="*/ 451254 w 1349253"/>
              <a:gd name="connsiteY78" fmla="*/ 3106272 h 6858000"/>
              <a:gd name="connsiteX79" fmla="*/ 423984 w 1349253"/>
              <a:gd name="connsiteY79" fmla="*/ 2958185 h 6858000"/>
              <a:gd name="connsiteX80" fmla="*/ 381264 w 1349253"/>
              <a:gd name="connsiteY80" fmla="*/ 2843952 h 6858000"/>
              <a:gd name="connsiteX81" fmla="*/ 315516 w 1349253"/>
              <a:gd name="connsiteY81" fmla="*/ 2554718 h 6858000"/>
              <a:gd name="connsiteX82" fmla="*/ 286333 w 1349253"/>
              <a:gd name="connsiteY82" fmla="*/ 2447068 h 6858000"/>
              <a:gd name="connsiteX83" fmla="*/ 273294 w 1349253"/>
              <a:gd name="connsiteY83" fmla="*/ 2425819 h 6858000"/>
              <a:gd name="connsiteX84" fmla="*/ 279293 w 1349253"/>
              <a:gd name="connsiteY84" fmla="*/ 2402874 h 6858000"/>
              <a:gd name="connsiteX85" fmla="*/ 281905 w 1349253"/>
              <a:gd name="connsiteY85" fmla="*/ 2381443 h 6858000"/>
              <a:gd name="connsiteX86" fmla="*/ 258234 w 1349253"/>
              <a:gd name="connsiteY86" fmla="*/ 2261920 h 6858000"/>
              <a:gd name="connsiteX87" fmla="*/ 248121 w 1349253"/>
              <a:gd name="connsiteY87" fmla="*/ 2195378 h 6858000"/>
              <a:gd name="connsiteX88" fmla="*/ 232338 w 1349253"/>
              <a:gd name="connsiteY88" fmla="*/ 2155135 h 6858000"/>
              <a:gd name="connsiteX89" fmla="*/ 229796 w 1349253"/>
              <a:gd name="connsiteY89" fmla="*/ 2118008 h 6858000"/>
              <a:gd name="connsiteX90" fmla="*/ 230789 w 1349253"/>
              <a:gd name="connsiteY90" fmla="*/ 2050531 h 6858000"/>
              <a:gd name="connsiteX91" fmla="*/ 222595 w 1349253"/>
              <a:gd name="connsiteY91" fmla="*/ 1963269 h 6858000"/>
              <a:gd name="connsiteX92" fmla="*/ 203773 w 1349253"/>
              <a:gd name="connsiteY92" fmla="*/ 1906352 h 6858000"/>
              <a:gd name="connsiteX93" fmla="*/ 180330 w 1349253"/>
              <a:gd name="connsiteY93" fmla="*/ 1861531 h 6858000"/>
              <a:gd name="connsiteX94" fmla="*/ 134129 w 1349253"/>
              <a:gd name="connsiteY94" fmla="*/ 1732919 h 6858000"/>
              <a:gd name="connsiteX95" fmla="*/ 106440 w 1349253"/>
              <a:gd name="connsiteY95" fmla="*/ 1663540 h 6858000"/>
              <a:gd name="connsiteX96" fmla="*/ 105566 w 1349253"/>
              <a:gd name="connsiteY96" fmla="*/ 1615777 h 6858000"/>
              <a:gd name="connsiteX97" fmla="*/ 86361 w 1349253"/>
              <a:gd name="connsiteY97" fmla="*/ 1563678 h 6858000"/>
              <a:gd name="connsiteX98" fmla="*/ 92183 w 1349253"/>
              <a:gd name="connsiteY98" fmla="*/ 1477995 h 6858000"/>
              <a:gd name="connsiteX99" fmla="*/ 78268 w 1349253"/>
              <a:gd name="connsiteY99" fmla="*/ 1373769 h 6858000"/>
              <a:gd name="connsiteX100" fmla="*/ 86575 w 1349253"/>
              <a:gd name="connsiteY100" fmla="*/ 1307086 h 6858000"/>
              <a:gd name="connsiteX101" fmla="*/ 87763 w 1349253"/>
              <a:gd name="connsiteY101" fmla="*/ 1189033 h 6858000"/>
              <a:gd name="connsiteX102" fmla="*/ 92448 w 1349253"/>
              <a:gd name="connsiteY102" fmla="*/ 1168288 h 6858000"/>
              <a:gd name="connsiteX103" fmla="*/ 84730 w 1349253"/>
              <a:gd name="connsiteY103" fmla="*/ 1142577 h 6858000"/>
              <a:gd name="connsiteX104" fmla="*/ 74036 w 1349253"/>
              <a:gd name="connsiteY104" fmla="*/ 1088484 h 6858000"/>
              <a:gd name="connsiteX105" fmla="*/ 62772 w 1349253"/>
              <a:gd name="connsiteY105" fmla="*/ 1016103 h 6858000"/>
              <a:gd name="connsiteX106" fmla="*/ 64228 w 1349253"/>
              <a:gd name="connsiteY106" fmla="*/ 954054 h 6858000"/>
              <a:gd name="connsiteX107" fmla="*/ 75144 w 1349253"/>
              <a:gd name="connsiteY107" fmla="*/ 921368 h 6858000"/>
              <a:gd name="connsiteX108" fmla="*/ 59093 w 1349253"/>
              <a:gd name="connsiteY108" fmla="*/ 896999 h 6858000"/>
              <a:gd name="connsiteX109" fmla="*/ 28501 w 1349253"/>
              <a:gd name="connsiteY109" fmla="*/ 821517 h 6858000"/>
              <a:gd name="connsiteX110" fmla="*/ 7451 w 1349253"/>
              <a:gd name="connsiteY110" fmla="*/ 751353 h 6858000"/>
              <a:gd name="connsiteX111" fmla="*/ 7009 w 1349253"/>
              <a:gd name="connsiteY111" fmla="*/ 721230 h 6858000"/>
              <a:gd name="connsiteX112" fmla="*/ 16141 w 1349253"/>
              <a:gd name="connsiteY112" fmla="*/ 619315 h 6858000"/>
              <a:gd name="connsiteX113" fmla="*/ 19 w 1349253"/>
              <a:gd name="connsiteY113" fmla="*/ 585934 h 6858000"/>
              <a:gd name="connsiteX114" fmla="*/ 7093 w 1349253"/>
              <a:gd name="connsiteY114" fmla="*/ 538948 h 6858000"/>
              <a:gd name="connsiteX115" fmla="*/ 11001 w 1349253"/>
              <a:gd name="connsiteY115" fmla="*/ 525163 h 6858000"/>
              <a:gd name="connsiteX116" fmla="*/ 37125 w 1349253"/>
              <a:gd name="connsiteY116" fmla="*/ 446567 h 6858000"/>
              <a:gd name="connsiteX117" fmla="*/ 36373 w 1349253"/>
              <a:gd name="connsiteY117" fmla="*/ 393828 h 6858000"/>
              <a:gd name="connsiteX118" fmla="*/ 36203 w 1349253"/>
              <a:gd name="connsiteY118" fmla="*/ 353137 h 6858000"/>
              <a:gd name="connsiteX119" fmla="*/ 41896 w 1349253"/>
              <a:gd name="connsiteY119" fmla="*/ 275771 h 6858000"/>
              <a:gd name="connsiteX120" fmla="*/ 58923 w 1349253"/>
              <a:gd name="connsiteY120" fmla="*/ 212860 h 6858000"/>
              <a:gd name="connsiteX121" fmla="*/ 50633 w 1349253"/>
              <a:gd name="connsiteY121" fmla="*/ 144983 h 6858000"/>
              <a:gd name="connsiteX122" fmla="*/ 62917 w 1349253"/>
              <a:gd name="connsiteY122" fmla="*/ 55288 h 6858000"/>
              <a:gd name="connsiteX123" fmla="*/ 22471 w 1349253"/>
              <a:gd name="connsiteY12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505401 w 1349253"/>
              <a:gd name="connsiteY73" fmla="*/ 3295862 h 6858000"/>
              <a:gd name="connsiteX74" fmla="*/ 511168 w 1349253"/>
              <a:gd name="connsiteY74" fmla="*/ 3229163 h 6858000"/>
              <a:gd name="connsiteX75" fmla="*/ 487927 w 1349253"/>
              <a:gd name="connsiteY75" fmla="*/ 3158586 h 6858000"/>
              <a:gd name="connsiteX76" fmla="*/ 473112 w 1349253"/>
              <a:gd name="connsiteY76" fmla="*/ 3129034 h 6858000"/>
              <a:gd name="connsiteX77" fmla="*/ 473777 w 1349253"/>
              <a:gd name="connsiteY77" fmla="*/ 3126682 h 6858000"/>
              <a:gd name="connsiteX78" fmla="*/ 451254 w 1349253"/>
              <a:gd name="connsiteY78" fmla="*/ 3106272 h 6858000"/>
              <a:gd name="connsiteX79" fmla="*/ 423984 w 1349253"/>
              <a:gd name="connsiteY79" fmla="*/ 2958185 h 6858000"/>
              <a:gd name="connsiteX80" fmla="*/ 381264 w 1349253"/>
              <a:gd name="connsiteY80" fmla="*/ 2843952 h 6858000"/>
              <a:gd name="connsiteX81" fmla="*/ 315516 w 1349253"/>
              <a:gd name="connsiteY81" fmla="*/ 2554718 h 6858000"/>
              <a:gd name="connsiteX82" fmla="*/ 286333 w 1349253"/>
              <a:gd name="connsiteY82" fmla="*/ 2447068 h 6858000"/>
              <a:gd name="connsiteX83" fmla="*/ 273294 w 1349253"/>
              <a:gd name="connsiteY83" fmla="*/ 2425819 h 6858000"/>
              <a:gd name="connsiteX84" fmla="*/ 279293 w 1349253"/>
              <a:gd name="connsiteY84" fmla="*/ 2402874 h 6858000"/>
              <a:gd name="connsiteX85" fmla="*/ 281905 w 1349253"/>
              <a:gd name="connsiteY85" fmla="*/ 2381443 h 6858000"/>
              <a:gd name="connsiteX86" fmla="*/ 258234 w 1349253"/>
              <a:gd name="connsiteY86" fmla="*/ 2261920 h 6858000"/>
              <a:gd name="connsiteX87" fmla="*/ 248121 w 1349253"/>
              <a:gd name="connsiteY87" fmla="*/ 2195378 h 6858000"/>
              <a:gd name="connsiteX88" fmla="*/ 232338 w 1349253"/>
              <a:gd name="connsiteY88" fmla="*/ 2155135 h 6858000"/>
              <a:gd name="connsiteX89" fmla="*/ 229796 w 1349253"/>
              <a:gd name="connsiteY89" fmla="*/ 2118008 h 6858000"/>
              <a:gd name="connsiteX90" fmla="*/ 230789 w 1349253"/>
              <a:gd name="connsiteY90" fmla="*/ 2050531 h 6858000"/>
              <a:gd name="connsiteX91" fmla="*/ 222595 w 1349253"/>
              <a:gd name="connsiteY91" fmla="*/ 1963269 h 6858000"/>
              <a:gd name="connsiteX92" fmla="*/ 203773 w 1349253"/>
              <a:gd name="connsiteY92" fmla="*/ 1906352 h 6858000"/>
              <a:gd name="connsiteX93" fmla="*/ 180330 w 1349253"/>
              <a:gd name="connsiteY93" fmla="*/ 1861531 h 6858000"/>
              <a:gd name="connsiteX94" fmla="*/ 134129 w 1349253"/>
              <a:gd name="connsiteY94" fmla="*/ 1732919 h 6858000"/>
              <a:gd name="connsiteX95" fmla="*/ 106440 w 1349253"/>
              <a:gd name="connsiteY95" fmla="*/ 1663540 h 6858000"/>
              <a:gd name="connsiteX96" fmla="*/ 105566 w 1349253"/>
              <a:gd name="connsiteY96" fmla="*/ 1615777 h 6858000"/>
              <a:gd name="connsiteX97" fmla="*/ 86361 w 1349253"/>
              <a:gd name="connsiteY97" fmla="*/ 1563678 h 6858000"/>
              <a:gd name="connsiteX98" fmla="*/ 92183 w 1349253"/>
              <a:gd name="connsiteY98" fmla="*/ 1477995 h 6858000"/>
              <a:gd name="connsiteX99" fmla="*/ 78268 w 1349253"/>
              <a:gd name="connsiteY99" fmla="*/ 1373769 h 6858000"/>
              <a:gd name="connsiteX100" fmla="*/ 86575 w 1349253"/>
              <a:gd name="connsiteY100" fmla="*/ 1307086 h 6858000"/>
              <a:gd name="connsiteX101" fmla="*/ 87763 w 1349253"/>
              <a:gd name="connsiteY101" fmla="*/ 1189033 h 6858000"/>
              <a:gd name="connsiteX102" fmla="*/ 92448 w 1349253"/>
              <a:gd name="connsiteY102" fmla="*/ 1168288 h 6858000"/>
              <a:gd name="connsiteX103" fmla="*/ 84730 w 1349253"/>
              <a:gd name="connsiteY103" fmla="*/ 1142577 h 6858000"/>
              <a:gd name="connsiteX104" fmla="*/ 74036 w 1349253"/>
              <a:gd name="connsiteY104" fmla="*/ 1088484 h 6858000"/>
              <a:gd name="connsiteX105" fmla="*/ 62772 w 1349253"/>
              <a:gd name="connsiteY105" fmla="*/ 1016103 h 6858000"/>
              <a:gd name="connsiteX106" fmla="*/ 64228 w 1349253"/>
              <a:gd name="connsiteY106" fmla="*/ 954054 h 6858000"/>
              <a:gd name="connsiteX107" fmla="*/ 75144 w 1349253"/>
              <a:gd name="connsiteY107" fmla="*/ 921368 h 6858000"/>
              <a:gd name="connsiteX108" fmla="*/ 59093 w 1349253"/>
              <a:gd name="connsiteY108" fmla="*/ 896999 h 6858000"/>
              <a:gd name="connsiteX109" fmla="*/ 28501 w 1349253"/>
              <a:gd name="connsiteY109" fmla="*/ 821517 h 6858000"/>
              <a:gd name="connsiteX110" fmla="*/ 7451 w 1349253"/>
              <a:gd name="connsiteY110" fmla="*/ 751353 h 6858000"/>
              <a:gd name="connsiteX111" fmla="*/ 7009 w 1349253"/>
              <a:gd name="connsiteY111" fmla="*/ 721230 h 6858000"/>
              <a:gd name="connsiteX112" fmla="*/ 16141 w 1349253"/>
              <a:gd name="connsiteY112" fmla="*/ 619315 h 6858000"/>
              <a:gd name="connsiteX113" fmla="*/ 19 w 1349253"/>
              <a:gd name="connsiteY113" fmla="*/ 585934 h 6858000"/>
              <a:gd name="connsiteX114" fmla="*/ 7093 w 1349253"/>
              <a:gd name="connsiteY114" fmla="*/ 538948 h 6858000"/>
              <a:gd name="connsiteX115" fmla="*/ 11001 w 1349253"/>
              <a:gd name="connsiteY115" fmla="*/ 525163 h 6858000"/>
              <a:gd name="connsiteX116" fmla="*/ 37125 w 1349253"/>
              <a:gd name="connsiteY116" fmla="*/ 446567 h 6858000"/>
              <a:gd name="connsiteX117" fmla="*/ 36373 w 1349253"/>
              <a:gd name="connsiteY117" fmla="*/ 393828 h 6858000"/>
              <a:gd name="connsiteX118" fmla="*/ 36203 w 1349253"/>
              <a:gd name="connsiteY118" fmla="*/ 353137 h 6858000"/>
              <a:gd name="connsiteX119" fmla="*/ 41896 w 1349253"/>
              <a:gd name="connsiteY119" fmla="*/ 275771 h 6858000"/>
              <a:gd name="connsiteX120" fmla="*/ 58923 w 1349253"/>
              <a:gd name="connsiteY120" fmla="*/ 212860 h 6858000"/>
              <a:gd name="connsiteX121" fmla="*/ 50633 w 1349253"/>
              <a:gd name="connsiteY121" fmla="*/ 144983 h 6858000"/>
              <a:gd name="connsiteX122" fmla="*/ 62917 w 1349253"/>
              <a:gd name="connsiteY122" fmla="*/ 55288 h 6858000"/>
              <a:gd name="connsiteX123" fmla="*/ 22471 w 1349253"/>
              <a:gd name="connsiteY12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40396 w 1349253"/>
              <a:gd name="connsiteY62" fmla="*/ 3901461 h 6858000"/>
              <a:gd name="connsiteX63" fmla="*/ 462990 w 1349253"/>
              <a:gd name="connsiteY63" fmla="*/ 3813873 h 6858000"/>
              <a:gd name="connsiteX64" fmla="*/ 460248 w 1349253"/>
              <a:gd name="connsiteY64" fmla="*/ 3777135 h 6858000"/>
              <a:gd name="connsiteX65" fmla="*/ 461981 w 1349253"/>
              <a:gd name="connsiteY65" fmla="*/ 3771656 h 6858000"/>
              <a:gd name="connsiteX66" fmla="*/ 465724 w 1349253"/>
              <a:gd name="connsiteY66" fmla="*/ 3769007 h 6858000"/>
              <a:gd name="connsiteX67" fmla="*/ 473886 w 1349253"/>
              <a:gd name="connsiteY67" fmla="*/ 3738082 h 6858000"/>
              <a:gd name="connsiteX68" fmla="*/ 481232 w 1349253"/>
              <a:gd name="connsiteY68" fmla="*/ 3673397 h 6858000"/>
              <a:gd name="connsiteX69" fmla="*/ 480528 w 1349253"/>
              <a:gd name="connsiteY69" fmla="*/ 3637109 h 6858000"/>
              <a:gd name="connsiteX70" fmla="*/ 483971 w 1349253"/>
              <a:gd name="connsiteY70" fmla="*/ 3536883 h 6858000"/>
              <a:gd name="connsiteX71" fmla="*/ 491509 w 1349253"/>
              <a:gd name="connsiteY71" fmla="*/ 3435652 h 6858000"/>
              <a:gd name="connsiteX72" fmla="*/ 505401 w 1349253"/>
              <a:gd name="connsiteY72" fmla="*/ 3295862 h 6858000"/>
              <a:gd name="connsiteX73" fmla="*/ 511168 w 1349253"/>
              <a:gd name="connsiteY73" fmla="*/ 3229163 h 6858000"/>
              <a:gd name="connsiteX74" fmla="*/ 487927 w 1349253"/>
              <a:gd name="connsiteY74" fmla="*/ 3158586 h 6858000"/>
              <a:gd name="connsiteX75" fmla="*/ 473112 w 1349253"/>
              <a:gd name="connsiteY75" fmla="*/ 3129034 h 6858000"/>
              <a:gd name="connsiteX76" fmla="*/ 473777 w 1349253"/>
              <a:gd name="connsiteY76" fmla="*/ 3126682 h 6858000"/>
              <a:gd name="connsiteX77" fmla="*/ 451254 w 1349253"/>
              <a:gd name="connsiteY77" fmla="*/ 3106272 h 6858000"/>
              <a:gd name="connsiteX78" fmla="*/ 423984 w 1349253"/>
              <a:gd name="connsiteY78" fmla="*/ 2958185 h 6858000"/>
              <a:gd name="connsiteX79" fmla="*/ 381264 w 1349253"/>
              <a:gd name="connsiteY79" fmla="*/ 2843952 h 6858000"/>
              <a:gd name="connsiteX80" fmla="*/ 315516 w 1349253"/>
              <a:gd name="connsiteY80" fmla="*/ 2554718 h 6858000"/>
              <a:gd name="connsiteX81" fmla="*/ 286333 w 1349253"/>
              <a:gd name="connsiteY81" fmla="*/ 2447068 h 6858000"/>
              <a:gd name="connsiteX82" fmla="*/ 273294 w 1349253"/>
              <a:gd name="connsiteY82" fmla="*/ 2425819 h 6858000"/>
              <a:gd name="connsiteX83" fmla="*/ 279293 w 1349253"/>
              <a:gd name="connsiteY83" fmla="*/ 2402874 h 6858000"/>
              <a:gd name="connsiteX84" fmla="*/ 281905 w 1349253"/>
              <a:gd name="connsiteY84" fmla="*/ 2381443 h 6858000"/>
              <a:gd name="connsiteX85" fmla="*/ 258234 w 1349253"/>
              <a:gd name="connsiteY85" fmla="*/ 2261920 h 6858000"/>
              <a:gd name="connsiteX86" fmla="*/ 248121 w 1349253"/>
              <a:gd name="connsiteY86" fmla="*/ 2195378 h 6858000"/>
              <a:gd name="connsiteX87" fmla="*/ 232338 w 1349253"/>
              <a:gd name="connsiteY87" fmla="*/ 2155135 h 6858000"/>
              <a:gd name="connsiteX88" fmla="*/ 229796 w 1349253"/>
              <a:gd name="connsiteY88" fmla="*/ 2118008 h 6858000"/>
              <a:gd name="connsiteX89" fmla="*/ 230789 w 1349253"/>
              <a:gd name="connsiteY89" fmla="*/ 2050531 h 6858000"/>
              <a:gd name="connsiteX90" fmla="*/ 222595 w 1349253"/>
              <a:gd name="connsiteY90" fmla="*/ 1963269 h 6858000"/>
              <a:gd name="connsiteX91" fmla="*/ 203773 w 1349253"/>
              <a:gd name="connsiteY91" fmla="*/ 1906352 h 6858000"/>
              <a:gd name="connsiteX92" fmla="*/ 180330 w 1349253"/>
              <a:gd name="connsiteY92" fmla="*/ 1861531 h 6858000"/>
              <a:gd name="connsiteX93" fmla="*/ 134129 w 1349253"/>
              <a:gd name="connsiteY93" fmla="*/ 1732919 h 6858000"/>
              <a:gd name="connsiteX94" fmla="*/ 106440 w 1349253"/>
              <a:gd name="connsiteY94" fmla="*/ 1663540 h 6858000"/>
              <a:gd name="connsiteX95" fmla="*/ 105566 w 1349253"/>
              <a:gd name="connsiteY95" fmla="*/ 1615777 h 6858000"/>
              <a:gd name="connsiteX96" fmla="*/ 86361 w 1349253"/>
              <a:gd name="connsiteY96" fmla="*/ 1563678 h 6858000"/>
              <a:gd name="connsiteX97" fmla="*/ 92183 w 1349253"/>
              <a:gd name="connsiteY97" fmla="*/ 1477995 h 6858000"/>
              <a:gd name="connsiteX98" fmla="*/ 78268 w 1349253"/>
              <a:gd name="connsiteY98" fmla="*/ 1373769 h 6858000"/>
              <a:gd name="connsiteX99" fmla="*/ 86575 w 1349253"/>
              <a:gd name="connsiteY99" fmla="*/ 1307086 h 6858000"/>
              <a:gd name="connsiteX100" fmla="*/ 87763 w 1349253"/>
              <a:gd name="connsiteY100" fmla="*/ 1189033 h 6858000"/>
              <a:gd name="connsiteX101" fmla="*/ 92448 w 1349253"/>
              <a:gd name="connsiteY101" fmla="*/ 1168288 h 6858000"/>
              <a:gd name="connsiteX102" fmla="*/ 84730 w 1349253"/>
              <a:gd name="connsiteY102" fmla="*/ 1142577 h 6858000"/>
              <a:gd name="connsiteX103" fmla="*/ 74036 w 1349253"/>
              <a:gd name="connsiteY103" fmla="*/ 1088484 h 6858000"/>
              <a:gd name="connsiteX104" fmla="*/ 62772 w 1349253"/>
              <a:gd name="connsiteY104" fmla="*/ 1016103 h 6858000"/>
              <a:gd name="connsiteX105" fmla="*/ 64228 w 1349253"/>
              <a:gd name="connsiteY105" fmla="*/ 954054 h 6858000"/>
              <a:gd name="connsiteX106" fmla="*/ 75144 w 1349253"/>
              <a:gd name="connsiteY106" fmla="*/ 921368 h 6858000"/>
              <a:gd name="connsiteX107" fmla="*/ 59093 w 1349253"/>
              <a:gd name="connsiteY107" fmla="*/ 896999 h 6858000"/>
              <a:gd name="connsiteX108" fmla="*/ 28501 w 1349253"/>
              <a:gd name="connsiteY108" fmla="*/ 821517 h 6858000"/>
              <a:gd name="connsiteX109" fmla="*/ 7451 w 1349253"/>
              <a:gd name="connsiteY109" fmla="*/ 751353 h 6858000"/>
              <a:gd name="connsiteX110" fmla="*/ 7009 w 1349253"/>
              <a:gd name="connsiteY110" fmla="*/ 721230 h 6858000"/>
              <a:gd name="connsiteX111" fmla="*/ 16141 w 1349253"/>
              <a:gd name="connsiteY111" fmla="*/ 619315 h 6858000"/>
              <a:gd name="connsiteX112" fmla="*/ 19 w 1349253"/>
              <a:gd name="connsiteY112" fmla="*/ 585934 h 6858000"/>
              <a:gd name="connsiteX113" fmla="*/ 7093 w 1349253"/>
              <a:gd name="connsiteY113" fmla="*/ 538948 h 6858000"/>
              <a:gd name="connsiteX114" fmla="*/ 11001 w 1349253"/>
              <a:gd name="connsiteY114" fmla="*/ 525163 h 6858000"/>
              <a:gd name="connsiteX115" fmla="*/ 37125 w 1349253"/>
              <a:gd name="connsiteY115" fmla="*/ 446567 h 6858000"/>
              <a:gd name="connsiteX116" fmla="*/ 36373 w 1349253"/>
              <a:gd name="connsiteY116" fmla="*/ 393828 h 6858000"/>
              <a:gd name="connsiteX117" fmla="*/ 36203 w 1349253"/>
              <a:gd name="connsiteY117" fmla="*/ 353137 h 6858000"/>
              <a:gd name="connsiteX118" fmla="*/ 41896 w 1349253"/>
              <a:gd name="connsiteY118" fmla="*/ 275771 h 6858000"/>
              <a:gd name="connsiteX119" fmla="*/ 58923 w 1349253"/>
              <a:gd name="connsiteY119" fmla="*/ 212860 h 6858000"/>
              <a:gd name="connsiteX120" fmla="*/ 50633 w 1349253"/>
              <a:gd name="connsiteY120" fmla="*/ 144983 h 6858000"/>
              <a:gd name="connsiteX121" fmla="*/ 62917 w 1349253"/>
              <a:gd name="connsiteY121" fmla="*/ 55288 h 6858000"/>
              <a:gd name="connsiteX122" fmla="*/ 22471 w 1349253"/>
              <a:gd name="connsiteY12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7856 h 6858000"/>
              <a:gd name="connsiteX62" fmla="*/ 440396 w 1349253"/>
              <a:gd name="connsiteY62" fmla="*/ 3901461 h 6858000"/>
              <a:gd name="connsiteX63" fmla="*/ 462990 w 1349253"/>
              <a:gd name="connsiteY63" fmla="*/ 3813873 h 6858000"/>
              <a:gd name="connsiteX64" fmla="*/ 460248 w 1349253"/>
              <a:gd name="connsiteY64" fmla="*/ 3777135 h 6858000"/>
              <a:gd name="connsiteX65" fmla="*/ 461981 w 1349253"/>
              <a:gd name="connsiteY65" fmla="*/ 3771656 h 6858000"/>
              <a:gd name="connsiteX66" fmla="*/ 465724 w 1349253"/>
              <a:gd name="connsiteY66" fmla="*/ 3769007 h 6858000"/>
              <a:gd name="connsiteX67" fmla="*/ 473886 w 1349253"/>
              <a:gd name="connsiteY67" fmla="*/ 3738082 h 6858000"/>
              <a:gd name="connsiteX68" fmla="*/ 481232 w 1349253"/>
              <a:gd name="connsiteY68" fmla="*/ 3673397 h 6858000"/>
              <a:gd name="connsiteX69" fmla="*/ 480528 w 1349253"/>
              <a:gd name="connsiteY69" fmla="*/ 3637109 h 6858000"/>
              <a:gd name="connsiteX70" fmla="*/ 483971 w 1349253"/>
              <a:gd name="connsiteY70" fmla="*/ 3536883 h 6858000"/>
              <a:gd name="connsiteX71" fmla="*/ 491509 w 1349253"/>
              <a:gd name="connsiteY71" fmla="*/ 3435652 h 6858000"/>
              <a:gd name="connsiteX72" fmla="*/ 505401 w 1349253"/>
              <a:gd name="connsiteY72" fmla="*/ 3295862 h 6858000"/>
              <a:gd name="connsiteX73" fmla="*/ 511168 w 1349253"/>
              <a:gd name="connsiteY73" fmla="*/ 3229163 h 6858000"/>
              <a:gd name="connsiteX74" fmla="*/ 487927 w 1349253"/>
              <a:gd name="connsiteY74" fmla="*/ 3158586 h 6858000"/>
              <a:gd name="connsiteX75" fmla="*/ 473112 w 1349253"/>
              <a:gd name="connsiteY75" fmla="*/ 3129034 h 6858000"/>
              <a:gd name="connsiteX76" fmla="*/ 473777 w 1349253"/>
              <a:gd name="connsiteY76" fmla="*/ 3126682 h 6858000"/>
              <a:gd name="connsiteX77" fmla="*/ 451254 w 1349253"/>
              <a:gd name="connsiteY77" fmla="*/ 3106272 h 6858000"/>
              <a:gd name="connsiteX78" fmla="*/ 423984 w 1349253"/>
              <a:gd name="connsiteY78" fmla="*/ 2958185 h 6858000"/>
              <a:gd name="connsiteX79" fmla="*/ 381264 w 1349253"/>
              <a:gd name="connsiteY79" fmla="*/ 2843952 h 6858000"/>
              <a:gd name="connsiteX80" fmla="*/ 315516 w 1349253"/>
              <a:gd name="connsiteY80" fmla="*/ 2554718 h 6858000"/>
              <a:gd name="connsiteX81" fmla="*/ 286333 w 1349253"/>
              <a:gd name="connsiteY81" fmla="*/ 2447068 h 6858000"/>
              <a:gd name="connsiteX82" fmla="*/ 273294 w 1349253"/>
              <a:gd name="connsiteY82" fmla="*/ 2425819 h 6858000"/>
              <a:gd name="connsiteX83" fmla="*/ 279293 w 1349253"/>
              <a:gd name="connsiteY83" fmla="*/ 2402874 h 6858000"/>
              <a:gd name="connsiteX84" fmla="*/ 281905 w 1349253"/>
              <a:gd name="connsiteY84" fmla="*/ 2381443 h 6858000"/>
              <a:gd name="connsiteX85" fmla="*/ 258234 w 1349253"/>
              <a:gd name="connsiteY85" fmla="*/ 2261920 h 6858000"/>
              <a:gd name="connsiteX86" fmla="*/ 248121 w 1349253"/>
              <a:gd name="connsiteY86" fmla="*/ 2195378 h 6858000"/>
              <a:gd name="connsiteX87" fmla="*/ 232338 w 1349253"/>
              <a:gd name="connsiteY87" fmla="*/ 2155135 h 6858000"/>
              <a:gd name="connsiteX88" fmla="*/ 229796 w 1349253"/>
              <a:gd name="connsiteY88" fmla="*/ 2118008 h 6858000"/>
              <a:gd name="connsiteX89" fmla="*/ 230789 w 1349253"/>
              <a:gd name="connsiteY89" fmla="*/ 2050531 h 6858000"/>
              <a:gd name="connsiteX90" fmla="*/ 222595 w 1349253"/>
              <a:gd name="connsiteY90" fmla="*/ 1963269 h 6858000"/>
              <a:gd name="connsiteX91" fmla="*/ 203773 w 1349253"/>
              <a:gd name="connsiteY91" fmla="*/ 1906352 h 6858000"/>
              <a:gd name="connsiteX92" fmla="*/ 180330 w 1349253"/>
              <a:gd name="connsiteY92" fmla="*/ 1861531 h 6858000"/>
              <a:gd name="connsiteX93" fmla="*/ 134129 w 1349253"/>
              <a:gd name="connsiteY93" fmla="*/ 1732919 h 6858000"/>
              <a:gd name="connsiteX94" fmla="*/ 106440 w 1349253"/>
              <a:gd name="connsiteY94" fmla="*/ 1663540 h 6858000"/>
              <a:gd name="connsiteX95" fmla="*/ 105566 w 1349253"/>
              <a:gd name="connsiteY95" fmla="*/ 1615777 h 6858000"/>
              <a:gd name="connsiteX96" fmla="*/ 86361 w 1349253"/>
              <a:gd name="connsiteY96" fmla="*/ 1563678 h 6858000"/>
              <a:gd name="connsiteX97" fmla="*/ 92183 w 1349253"/>
              <a:gd name="connsiteY97" fmla="*/ 1477995 h 6858000"/>
              <a:gd name="connsiteX98" fmla="*/ 78268 w 1349253"/>
              <a:gd name="connsiteY98" fmla="*/ 1373769 h 6858000"/>
              <a:gd name="connsiteX99" fmla="*/ 86575 w 1349253"/>
              <a:gd name="connsiteY99" fmla="*/ 1307086 h 6858000"/>
              <a:gd name="connsiteX100" fmla="*/ 87763 w 1349253"/>
              <a:gd name="connsiteY100" fmla="*/ 1189033 h 6858000"/>
              <a:gd name="connsiteX101" fmla="*/ 92448 w 1349253"/>
              <a:gd name="connsiteY101" fmla="*/ 1168288 h 6858000"/>
              <a:gd name="connsiteX102" fmla="*/ 84730 w 1349253"/>
              <a:gd name="connsiteY102" fmla="*/ 1142577 h 6858000"/>
              <a:gd name="connsiteX103" fmla="*/ 74036 w 1349253"/>
              <a:gd name="connsiteY103" fmla="*/ 1088484 h 6858000"/>
              <a:gd name="connsiteX104" fmla="*/ 62772 w 1349253"/>
              <a:gd name="connsiteY104" fmla="*/ 1016103 h 6858000"/>
              <a:gd name="connsiteX105" fmla="*/ 64228 w 1349253"/>
              <a:gd name="connsiteY105" fmla="*/ 954054 h 6858000"/>
              <a:gd name="connsiteX106" fmla="*/ 75144 w 1349253"/>
              <a:gd name="connsiteY106" fmla="*/ 921368 h 6858000"/>
              <a:gd name="connsiteX107" fmla="*/ 59093 w 1349253"/>
              <a:gd name="connsiteY107" fmla="*/ 896999 h 6858000"/>
              <a:gd name="connsiteX108" fmla="*/ 28501 w 1349253"/>
              <a:gd name="connsiteY108" fmla="*/ 821517 h 6858000"/>
              <a:gd name="connsiteX109" fmla="*/ 7451 w 1349253"/>
              <a:gd name="connsiteY109" fmla="*/ 751353 h 6858000"/>
              <a:gd name="connsiteX110" fmla="*/ 7009 w 1349253"/>
              <a:gd name="connsiteY110" fmla="*/ 721230 h 6858000"/>
              <a:gd name="connsiteX111" fmla="*/ 16141 w 1349253"/>
              <a:gd name="connsiteY111" fmla="*/ 619315 h 6858000"/>
              <a:gd name="connsiteX112" fmla="*/ 19 w 1349253"/>
              <a:gd name="connsiteY112" fmla="*/ 585934 h 6858000"/>
              <a:gd name="connsiteX113" fmla="*/ 7093 w 1349253"/>
              <a:gd name="connsiteY113" fmla="*/ 538948 h 6858000"/>
              <a:gd name="connsiteX114" fmla="*/ 11001 w 1349253"/>
              <a:gd name="connsiteY114" fmla="*/ 525163 h 6858000"/>
              <a:gd name="connsiteX115" fmla="*/ 37125 w 1349253"/>
              <a:gd name="connsiteY115" fmla="*/ 446567 h 6858000"/>
              <a:gd name="connsiteX116" fmla="*/ 36373 w 1349253"/>
              <a:gd name="connsiteY116" fmla="*/ 393828 h 6858000"/>
              <a:gd name="connsiteX117" fmla="*/ 36203 w 1349253"/>
              <a:gd name="connsiteY117" fmla="*/ 353137 h 6858000"/>
              <a:gd name="connsiteX118" fmla="*/ 41896 w 1349253"/>
              <a:gd name="connsiteY118" fmla="*/ 275771 h 6858000"/>
              <a:gd name="connsiteX119" fmla="*/ 58923 w 1349253"/>
              <a:gd name="connsiteY119" fmla="*/ 212860 h 6858000"/>
              <a:gd name="connsiteX120" fmla="*/ 50633 w 1349253"/>
              <a:gd name="connsiteY120" fmla="*/ 144983 h 6858000"/>
              <a:gd name="connsiteX121" fmla="*/ 62917 w 1349253"/>
              <a:gd name="connsiteY121" fmla="*/ 55288 h 6858000"/>
              <a:gd name="connsiteX122" fmla="*/ 22471 w 1349253"/>
              <a:gd name="connsiteY12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48810 w 1349253"/>
              <a:gd name="connsiteY76" fmla="*/ 3072935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48810 w 1349253"/>
              <a:gd name="connsiteY75" fmla="*/ 3072935 h 6858000"/>
              <a:gd name="connsiteX76" fmla="*/ 423984 w 1349253"/>
              <a:gd name="connsiteY76" fmla="*/ 2958185 h 6858000"/>
              <a:gd name="connsiteX77" fmla="*/ 381264 w 1349253"/>
              <a:gd name="connsiteY77" fmla="*/ 2843952 h 6858000"/>
              <a:gd name="connsiteX78" fmla="*/ 315516 w 1349253"/>
              <a:gd name="connsiteY78" fmla="*/ 2554718 h 6858000"/>
              <a:gd name="connsiteX79" fmla="*/ 286333 w 1349253"/>
              <a:gd name="connsiteY79" fmla="*/ 2447068 h 6858000"/>
              <a:gd name="connsiteX80" fmla="*/ 273294 w 1349253"/>
              <a:gd name="connsiteY80" fmla="*/ 2425819 h 6858000"/>
              <a:gd name="connsiteX81" fmla="*/ 279293 w 1349253"/>
              <a:gd name="connsiteY81" fmla="*/ 2402874 h 6858000"/>
              <a:gd name="connsiteX82" fmla="*/ 281905 w 1349253"/>
              <a:gd name="connsiteY82" fmla="*/ 2381443 h 6858000"/>
              <a:gd name="connsiteX83" fmla="*/ 258234 w 1349253"/>
              <a:gd name="connsiteY83" fmla="*/ 2261920 h 6858000"/>
              <a:gd name="connsiteX84" fmla="*/ 248121 w 1349253"/>
              <a:gd name="connsiteY84" fmla="*/ 2195378 h 6858000"/>
              <a:gd name="connsiteX85" fmla="*/ 232338 w 1349253"/>
              <a:gd name="connsiteY85" fmla="*/ 2155135 h 6858000"/>
              <a:gd name="connsiteX86" fmla="*/ 229796 w 1349253"/>
              <a:gd name="connsiteY86" fmla="*/ 2118008 h 6858000"/>
              <a:gd name="connsiteX87" fmla="*/ 230789 w 1349253"/>
              <a:gd name="connsiteY87" fmla="*/ 2050531 h 6858000"/>
              <a:gd name="connsiteX88" fmla="*/ 222595 w 1349253"/>
              <a:gd name="connsiteY88" fmla="*/ 1963269 h 6858000"/>
              <a:gd name="connsiteX89" fmla="*/ 203773 w 1349253"/>
              <a:gd name="connsiteY89" fmla="*/ 1906352 h 6858000"/>
              <a:gd name="connsiteX90" fmla="*/ 180330 w 1349253"/>
              <a:gd name="connsiteY90" fmla="*/ 1861531 h 6858000"/>
              <a:gd name="connsiteX91" fmla="*/ 134129 w 1349253"/>
              <a:gd name="connsiteY91" fmla="*/ 1732919 h 6858000"/>
              <a:gd name="connsiteX92" fmla="*/ 106440 w 1349253"/>
              <a:gd name="connsiteY92" fmla="*/ 1663540 h 6858000"/>
              <a:gd name="connsiteX93" fmla="*/ 105566 w 1349253"/>
              <a:gd name="connsiteY93" fmla="*/ 1615777 h 6858000"/>
              <a:gd name="connsiteX94" fmla="*/ 86361 w 1349253"/>
              <a:gd name="connsiteY94" fmla="*/ 1563678 h 6858000"/>
              <a:gd name="connsiteX95" fmla="*/ 92183 w 1349253"/>
              <a:gd name="connsiteY95" fmla="*/ 1477995 h 6858000"/>
              <a:gd name="connsiteX96" fmla="*/ 78268 w 1349253"/>
              <a:gd name="connsiteY96" fmla="*/ 1373769 h 6858000"/>
              <a:gd name="connsiteX97" fmla="*/ 86575 w 1349253"/>
              <a:gd name="connsiteY97" fmla="*/ 1307086 h 6858000"/>
              <a:gd name="connsiteX98" fmla="*/ 87763 w 1349253"/>
              <a:gd name="connsiteY98" fmla="*/ 1189033 h 6858000"/>
              <a:gd name="connsiteX99" fmla="*/ 92448 w 1349253"/>
              <a:gd name="connsiteY99" fmla="*/ 1168288 h 6858000"/>
              <a:gd name="connsiteX100" fmla="*/ 84730 w 1349253"/>
              <a:gd name="connsiteY100" fmla="*/ 1142577 h 6858000"/>
              <a:gd name="connsiteX101" fmla="*/ 74036 w 1349253"/>
              <a:gd name="connsiteY101" fmla="*/ 1088484 h 6858000"/>
              <a:gd name="connsiteX102" fmla="*/ 62772 w 1349253"/>
              <a:gd name="connsiteY102" fmla="*/ 1016103 h 6858000"/>
              <a:gd name="connsiteX103" fmla="*/ 64228 w 1349253"/>
              <a:gd name="connsiteY103" fmla="*/ 954054 h 6858000"/>
              <a:gd name="connsiteX104" fmla="*/ 75144 w 1349253"/>
              <a:gd name="connsiteY104" fmla="*/ 921368 h 6858000"/>
              <a:gd name="connsiteX105" fmla="*/ 59093 w 1349253"/>
              <a:gd name="connsiteY105" fmla="*/ 896999 h 6858000"/>
              <a:gd name="connsiteX106" fmla="*/ 28501 w 1349253"/>
              <a:gd name="connsiteY106" fmla="*/ 821517 h 6858000"/>
              <a:gd name="connsiteX107" fmla="*/ 7451 w 1349253"/>
              <a:gd name="connsiteY107" fmla="*/ 751353 h 6858000"/>
              <a:gd name="connsiteX108" fmla="*/ 7009 w 1349253"/>
              <a:gd name="connsiteY108" fmla="*/ 721230 h 6858000"/>
              <a:gd name="connsiteX109" fmla="*/ 16141 w 1349253"/>
              <a:gd name="connsiteY109" fmla="*/ 619315 h 6858000"/>
              <a:gd name="connsiteX110" fmla="*/ 19 w 1349253"/>
              <a:gd name="connsiteY110" fmla="*/ 585934 h 6858000"/>
              <a:gd name="connsiteX111" fmla="*/ 7093 w 1349253"/>
              <a:gd name="connsiteY111" fmla="*/ 538948 h 6858000"/>
              <a:gd name="connsiteX112" fmla="*/ 11001 w 1349253"/>
              <a:gd name="connsiteY112" fmla="*/ 525163 h 6858000"/>
              <a:gd name="connsiteX113" fmla="*/ 37125 w 1349253"/>
              <a:gd name="connsiteY113" fmla="*/ 446567 h 6858000"/>
              <a:gd name="connsiteX114" fmla="*/ 36373 w 1349253"/>
              <a:gd name="connsiteY114" fmla="*/ 393828 h 6858000"/>
              <a:gd name="connsiteX115" fmla="*/ 36203 w 1349253"/>
              <a:gd name="connsiteY115" fmla="*/ 353137 h 6858000"/>
              <a:gd name="connsiteX116" fmla="*/ 41896 w 1349253"/>
              <a:gd name="connsiteY116" fmla="*/ 275771 h 6858000"/>
              <a:gd name="connsiteX117" fmla="*/ 58923 w 1349253"/>
              <a:gd name="connsiteY117" fmla="*/ 212860 h 6858000"/>
              <a:gd name="connsiteX118" fmla="*/ 50633 w 1349253"/>
              <a:gd name="connsiteY118" fmla="*/ 144983 h 6858000"/>
              <a:gd name="connsiteX119" fmla="*/ 62917 w 1349253"/>
              <a:gd name="connsiteY119" fmla="*/ 55288 h 6858000"/>
              <a:gd name="connsiteX120" fmla="*/ 22471 w 1349253"/>
              <a:gd name="connsiteY12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63335 w 1349253"/>
              <a:gd name="connsiteY74" fmla="*/ 3112365 h 6858000"/>
              <a:gd name="connsiteX75" fmla="*/ 448810 w 1349253"/>
              <a:gd name="connsiteY75" fmla="*/ 3072935 h 6858000"/>
              <a:gd name="connsiteX76" fmla="*/ 423984 w 1349253"/>
              <a:gd name="connsiteY76" fmla="*/ 2958185 h 6858000"/>
              <a:gd name="connsiteX77" fmla="*/ 381264 w 1349253"/>
              <a:gd name="connsiteY77" fmla="*/ 2843952 h 6858000"/>
              <a:gd name="connsiteX78" fmla="*/ 315516 w 1349253"/>
              <a:gd name="connsiteY78" fmla="*/ 2554718 h 6858000"/>
              <a:gd name="connsiteX79" fmla="*/ 286333 w 1349253"/>
              <a:gd name="connsiteY79" fmla="*/ 2447068 h 6858000"/>
              <a:gd name="connsiteX80" fmla="*/ 273294 w 1349253"/>
              <a:gd name="connsiteY80" fmla="*/ 2425819 h 6858000"/>
              <a:gd name="connsiteX81" fmla="*/ 279293 w 1349253"/>
              <a:gd name="connsiteY81" fmla="*/ 2402874 h 6858000"/>
              <a:gd name="connsiteX82" fmla="*/ 281905 w 1349253"/>
              <a:gd name="connsiteY82" fmla="*/ 2381443 h 6858000"/>
              <a:gd name="connsiteX83" fmla="*/ 258234 w 1349253"/>
              <a:gd name="connsiteY83" fmla="*/ 2261920 h 6858000"/>
              <a:gd name="connsiteX84" fmla="*/ 248121 w 1349253"/>
              <a:gd name="connsiteY84" fmla="*/ 2195378 h 6858000"/>
              <a:gd name="connsiteX85" fmla="*/ 232338 w 1349253"/>
              <a:gd name="connsiteY85" fmla="*/ 2155135 h 6858000"/>
              <a:gd name="connsiteX86" fmla="*/ 229796 w 1349253"/>
              <a:gd name="connsiteY86" fmla="*/ 2118008 h 6858000"/>
              <a:gd name="connsiteX87" fmla="*/ 230789 w 1349253"/>
              <a:gd name="connsiteY87" fmla="*/ 2050531 h 6858000"/>
              <a:gd name="connsiteX88" fmla="*/ 222595 w 1349253"/>
              <a:gd name="connsiteY88" fmla="*/ 1963269 h 6858000"/>
              <a:gd name="connsiteX89" fmla="*/ 203773 w 1349253"/>
              <a:gd name="connsiteY89" fmla="*/ 1906352 h 6858000"/>
              <a:gd name="connsiteX90" fmla="*/ 180330 w 1349253"/>
              <a:gd name="connsiteY90" fmla="*/ 1861531 h 6858000"/>
              <a:gd name="connsiteX91" fmla="*/ 134129 w 1349253"/>
              <a:gd name="connsiteY91" fmla="*/ 1732919 h 6858000"/>
              <a:gd name="connsiteX92" fmla="*/ 106440 w 1349253"/>
              <a:gd name="connsiteY92" fmla="*/ 1663540 h 6858000"/>
              <a:gd name="connsiteX93" fmla="*/ 105566 w 1349253"/>
              <a:gd name="connsiteY93" fmla="*/ 1615777 h 6858000"/>
              <a:gd name="connsiteX94" fmla="*/ 86361 w 1349253"/>
              <a:gd name="connsiteY94" fmla="*/ 1563678 h 6858000"/>
              <a:gd name="connsiteX95" fmla="*/ 92183 w 1349253"/>
              <a:gd name="connsiteY95" fmla="*/ 1477995 h 6858000"/>
              <a:gd name="connsiteX96" fmla="*/ 78268 w 1349253"/>
              <a:gd name="connsiteY96" fmla="*/ 1373769 h 6858000"/>
              <a:gd name="connsiteX97" fmla="*/ 86575 w 1349253"/>
              <a:gd name="connsiteY97" fmla="*/ 1307086 h 6858000"/>
              <a:gd name="connsiteX98" fmla="*/ 87763 w 1349253"/>
              <a:gd name="connsiteY98" fmla="*/ 1189033 h 6858000"/>
              <a:gd name="connsiteX99" fmla="*/ 92448 w 1349253"/>
              <a:gd name="connsiteY99" fmla="*/ 1168288 h 6858000"/>
              <a:gd name="connsiteX100" fmla="*/ 84730 w 1349253"/>
              <a:gd name="connsiteY100" fmla="*/ 1142577 h 6858000"/>
              <a:gd name="connsiteX101" fmla="*/ 74036 w 1349253"/>
              <a:gd name="connsiteY101" fmla="*/ 1088484 h 6858000"/>
              <a:gd name="connsiteX102" fmla="*/ 62772 w 1349253"/>
              <a:gd name="connsiteY102" fmla="*/ 1016103 h 6858000"/>
              <a:gd name="connsiteX103" fmla="*/ 64228 w 1349253"/>
              <a:gd name="connsiteY103" fmla="*/ 954054 h 6858000"/>
              <a:gd name="connsiteX104" fmla="*/ 75144 w 1349253"/>
              <a:gd name="connsiteY104" fmla="*/ 921368 h 6858000"/>
              <a:gd name="connsiteX105" fmla="*/ 59093 w 1349253"/>
              <a:gd name="connsiteY105" fmla="*/ 896999 h 6858000"/>
              <a:gd name="connsiteX106" fmla="*/ 28501 w 1349253"/>
              <a:gd name="connsiteY106" fmla="*/ 821517 h 6858000"/>
              <a:gd name="connsiteX107" fmla="*/ 7451 w 1349253"/>
              <a:gd name="connsiteY107" fmla="*/ 751353 h 6858000"/>
              <a:gd name="connsiteX108" fmla="*/ 7009 w 1349253"/>
              <a:gd name="connsiteY108" fmla="*/ 721230 h 6858000"/>
              <a:gd name="connsiteX109" fmla="*/ 16141 w 1349253"/>
              <a:gd name="connsiteY109" fmla="*/ 619315 h 6858000"/>
              <a:gd name="connsiteX110" fmla="*/ 19 w 1349253"/>
              <a:gd name="connsiteY110" fmla="*/ 585934 h 6858000"/>
              <a:gd name="connsiteX111" fmla="*/ 7093 w 1349253"/>
              <a:gd name="connsiteY111" fmla="*/ 538948 h 6858000"/>
              <a:gd name="connsiteX112" fmla="*/ 11001 w 1349253"/>
              <a:gd name="connsiteY112" fmla="*/ 525163 h 6858000"/>
              <a:gd name="connsiteX113" fmla="*/ 37125 w 1349253"/>
              <a:gd name="connsiteY113" fmla="*/ 446567 h 6858000"/>
              <a:gd name="connsiteX114" fmla="*/ 36373 w 1349253"/>
              <a:gd name="connsiteY114" fmla="*/ 393828 h 6858000"/>
              <a:gd name="connsiteX115" fmla="*/ 36203 w 1349253"/>
              <a:gd name="connsiteY115" fmla="*/ 353137 h 6858000"/>
              <a:gd name="connsiteX116" fmla="*/ 41896 w 1349253"/>
              <a:gd name="connsiteY116" fmla="*/ 275771 h 6858000"/>
              <a:gd name="connsiteX117" fmla="*/ 58923 w 1349253"/>
              <a:gd name="connsiteY117" fmla="*/ 212860 h 6858000"/>
              <a:gd name="connsiteX118" fmla="*/ 50633 w 1349253"/>
              <a:gd name="connsiteY118" fmla="*/ 144983 h 6858000"/>
              <a:gd name="connsiteX119" fmla="*/ 62917 w 1349253"/>
              <a:gd name="connsiteY119" fmla="*/ 55288 h 6858000"/>
              <a:gd name="connsiteX120" fmla="*/ 22471 w 1349253"/>
              <a:gd name="connsiteY12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63062 w 1349253"/>
              <a:gd name="connsiteY15" fmla="*/ 6280046 h 6858000"/>
              <a:gd name="connsiteX16" fmla="*/ 266061 w 1349253"/>
              <a:gd name="connsiteY16" fmla="*/ 6272987 h 6858000"/>
              <a:gd name="connsiteX17" fmla="*/ 272835 w 1349253"/>
              <a:gd name="connsiteY17" fmla="*/ 6252834 h 6858000"/>
              <a:gd name="connsiteX18" fmla="*/ 250827 w 1349253"/>
              <a:gd name="connsiteY18" fmla="*/ 6202459 h 6858000"/>
              <a:gd name="connsiteX19" fmla="*/ 249625 w 1349253"/>
              <a:gd name="connsiteY19" fmla="*/ 6153037 h 6858000"/>
              <a:gd name="connsiteX20" fmla="*/ 265040 w 1349253"/>
              <a:gd name="connsiteY20" fmla="*/ 6078132 h 6858000"/>
              <a:gd name="connsiteX21" fmla="*/ 252427 w 1349253"/>
              <a:gd name="connsiteY21" fmla="*/ 6028119 h 6858000"/>
              <a:gd name="connsiteX22" fmla="*/ 237656 w 1349253"/>
              <a:gd name="connsiteY22" fmla="*/ 5926735 h 6858000"/>
              <a:gd name="connsiteX23" fmla="*/ 287168 w 1349253"/>
              <a:gd name="connsiteY23" fmla="*/ 5712857 h 6858000"/>
              <a:gd name="connsiteX24" fmla="*/ 316966 w 1349253"/>
              <a:gd name="connsiteY24" fmla="*/ 5660491 h 6858000"/>
              <a:gd name="connsiteX25" fmla="*/ 326089 w 1349253"/>
              <a:gd name="connsiteY25" fmla="*/ 5563435 h 6858000"/>
              <a:gd name="connsiteX26" fmla="*/ 352965 w 1349253"/>
              <a:gd name="connsiteY26" fmla="*/ 5437125 h 6858000"/>
              <a:gd name="connsiteX27" fmla="*/ 366533 w 1349253"/>
              <a:gd name="connsiteY27" fmla="*/ 5396260 h 6858000"/>
              <a:gd name="connsiteX28" fmla="*/ 382514 w 1349253"/>
              <a:gd name="connsiteY28" fmla="*/ 5330009 h 6858000"/>
              <a:gd name="connsiteX29" fmla="*/ 416007 w 1349253"/>
              <a:gd name="connsiteY29" fmla="*/ 5273739 h 6858000"/>
              <a:gd name="connsiteX30" fmla="*/ 425606 w 1349253"/>
              <a:gd name="connsiteY30" fmla="*/ 5241779 h 6858000"/>
              <a:gd name="connsiteX31" fmla="*/ 436832 w 1349253"/>
              <a:gd name="connsiteY31" fmla="*/ 5225268 h 6858000"/>
              <a:gd name="connsiteX32" fmla="*/ 437852 w 1349253"/>
              <a:gd name="connsiteY32" fmla="*/ 5217684 h 6858000"/>
              <a:gd name="connsiteX33" fmla="*/ 445193 w 1349253"/>
              <a:gd name="connsiteY33" fmla="*/ 5193377 h 6858000"/>
              <a:gd name="connsiteX34" fmla="*/ 448496 w 1349253"/>
              <a:gd name="connsiteY34" fmla="*/ 5179288 h 6858000"/>
              <a:gd name="connsiteX35" fmla="*/ 449480 w 1349253"/>
              <a:gd name="connsiteY35" fmla="*/ 5173621 h 6858000"/>
              <a:gd name="connsiteX36" fmla="*/ 445114 w 1349253"/>
              <a:gd name="connsiteY36" fmla="*/ 5159961 h 6858000"/>
              <a:gd name="connsiteX37" fmla="*/ 451791 w 1349253"/>
              <a:gd name="connsiteY37" fmla="*/ 5144295 h 6858000"/>
              <a:gd name="connsiteX38" fmla="*/ 448724 w 1349253"/>
              <a:gd name="connsiteY38" fmla="*/ 5125185 h 6858000"/>
              <a:gd name="connsiteX39" fmla="*/ 455554 w 1349253"/>
              <a:gd name="connsiteY39" fmla="*/ 5121884 h 6858000"/>
              <a:gd name="connsiteX40" fmla="*/ 462590 w 1349253"/>
              <a:gd name="connsiteY40" fmla="*/ 5067850 h 6858000"/>
              <a:gd name="connsiteX41" fmla="*/ 465321 w 1349253"/>
              <a:gd name="connsiteY41" fmla="*/ 5060861 h 6858000"/>
              <a:gd name="connsiteX42" fmla="*/ 462025 w 1349253"/>
              <a:gd name="connsiteY42" fmla="*/ 5034192 h 6858000"/>
              <a:gd name="connsiteX43" fmla="*/ 463579 w 1349253"/>
              <a:gd name="connsiteY43" fmla="*/ 4993030 h 6858000"/>
              <a:gd name="connsiteX44" fmla="*/ 470488 w 1349253"/>
              <a:gd name="connsiteY44" fmla="*/ 4946844 h 6858000"/>
              <a:gd name="connsiteX45" fmla="*/ 466344 w 1349253"/>
              <a:gd name="connsiteY45" fmla="*/ 4932692 h 6858000"/>
              <a:gd name="connsiteX46" fmla="*/ 481747 w 1349253"/>
              <a:gd name="connsiteY46" fmla="*/ 4858827 h 6858000"/>
              <a:gd name="connsiteX47" fmla="*/ 487650 w 1349253"/>
              <a:gd name="connsiteY47" fmla="*/ 4821170 h 6858000"/>
              <a:gd name="connsiteX48" fmla="*/ 492383 w 1349253"/>
              <a:gd name="connsiteY48" fmla="*/ 4780965 h 6858000"/>
              <a:gd name="connsiteX49" fmla="*/ 493676 w 1349253"/>
              <a:gd name="connsiteY49" fmla="*/ 4750867 h 6858000"/>
              <a:gd name="connsiteX50" fmla="*/ 491483 w 1349253"/>
              <a:gd name="connsiteY50" fmla="*/ 4690749 h 6858000"/>
              <a:gd name="connsiteX51" fmla="*/ 486963 w 1349253"/>
              <a:gd name="connsiteY51" fmla="*/ 4584173 h 6858000"/>
              <a:gd name="connsiteX52" fmla="*/ 482046 w 1349253"/>
              <a:gd name="connsiteY52" fmla="*/ 4444346 h 6858000"/>
              <a:gd name="connsiteX53" fmla="*/ 478611 w 1349253"/>
              <a:gd name="connsiteY53" fmla="*/ 4375228 h 6858000"/>
              <a:gd name="connsiteX54" fmla="*/ 459264 w 1349253"/>
              <a:gd name="connsiteY54" fmla="*/ 4214165 h 6858000"/>
              <a:gd name="connsiteX55" fmla="*/ 460893 w 1349253"/>
              <a:gd name="connsiteY55" fmla="*/ 4076008 h 6858000"/>
              <a:gd name="connsiteX56" fmla="*/ 448593 w 1349253"/>
              <a:gd name="connsiteY56" fmla="*/ 4033999 h 6858000"/>
              <a:gd name="connsiteX57" fmla="*/ 448318 w 1349253"/>
              <a:gd name="connsiteY57" fmla="*/ 4013953 h 6858000"/>
              <a:gd name="connsiteX58" fmla="*/ 434613 w 1349253"/>
              <a:gd name="connsiteY58" fmla="*/ 3974753 h 6858000"/>
              <a:gd name="connsiteX59" fmla="*/ 434521 w 1349253"/>
              <a:gd name="connsiteY59" fmla="*/ 3945686 h 6858000"/>
              <a:gd name="connsiteX60" fmla="*/ 440396 w 1349253"/>
              <a:gd name="connsiteY60" fmla="*/ 3901461 h 6858000"/>
              <a:gd name="connsiteX61" fmla="*/ 462990 w 1349253"/>
              <a:gd name="connsiteY61" fmla="*/ 3813873 h 6858000"/>
              <a:gd name="connsiteX62" fmla="*/ 460248 w 1349253"/>
              <a:gd name="connsiteY62" fmla="*/ 3777135 h 6858000"/>
              <a:gd name="connsiteX63" fmla="*/ 461981 w 1349253"/>
              <a:gd name="connsiteY63" fmla="*/ 3771656 h 6858000"/>
              <a:gd name="connsiteX64" fmla="*/ 465724 w 1349253"/>
              <a:gd name="connsiteY64" fmla="*/ 3769007 h 6858000"/>
              <a:gd name="connsiteX65" fmla="*/ 473886 w 1349253"/>
              <a:gd name="connsiteY65" fmla="*/ 3738082 h 6858000"/>
              <a:gd name="connsiteX66" fmla="*/ 481232 w 1349253"/>
              <a:gd name="connsiteY66" fmla="*/ 3673397 h 6858000"/>
              <a:gd name="connsiteX67" fmla="*/ 480528 w 1349253"/>
              <a:gd name="connsiteY67" fmla="*/ 3637109 h 6858000"/>
              <a:gd name="connsiteX68" fmla="*/ 483971 w 1349253"/>
              <a:gd name="connsiteY68" fmla="*/ 3536883 h 6858000"/>
              <a:gd name="connsiteX69" fmla="*/ 491509 w 1349253"/>
              <a:gd name="connsiteY69" fmla="*/ 3435652 h 6858000"/>
              <a:gd name="connsiteX70" fmla="*/ 505401 w 1349253"/>
              <a:gd name="connsiteY70" fmla="*/ 3295862 h 6858000"/>
              <a:gd name="connsiteX71" fmla="*/ 511168 w 1349253"/>
              <a:gd name="connsiteY71" fmla="*/ 3229163 h 6858000"/>
              <a:gd name="connsiteX72" fmla="*/ 487927 w 1349253"/>
              <a:gd name="connsiteY72" fmla="*/ 3158586 h 6858000"/>
              <a:gd name="connsiteX73" fmla="*/ 463335 w 1349253"/>
              <a:gd name="connsiteY73" fmla="*/ 3112365 h 6858000"/>
              <a:gd name="connsiteX74" fmla="*/ 448810 w 1349253"/>
              <a:gd name="connsiteY74" fmla="*/ 3072935 h 6858000"/>
              <a:gd name="connsiteX75" fmla="*/ 423984 w 1349253"/>
              <a:gd name="connsiteY75" fmla="*/ 2958185 h 6858000"/>
              <a:gd name="connsiteX76" fmla="*/ 381264 w 1349253"/>
              <a:gd name="connsiteY76" fmla="*/ 2843952 h 6858000"/>
              <a:gd name="connsiteX77" fmla="*/ 315516 w 1349253"/>
              <a:gd name="connsiteY77" fmla="*/ 2554718 h 6858000"/>
              <a:gd name="connsiteX78" fmla="*/ 286333 w 1349253"/>
              <a:gd name="connsiteY78" fmla="*/ 2447068 h 6858000"/>
              <a:gd name="connsiteX79" fmla="*/ 273294 w 1349253"/>
              <a:gd name="connsiteY79" fmla="*/ 2425819 h 6858000"/>
              <a:gd name="connsiteX80" fmla="*/ 279293 w 1349253"/>
              <a:gd name="connsiteY80" fmla="*/ 2402874 h 6858000"/>
              <a:gd name="connsiteX81" fmla="*/ 281905 w 1349253"/>
              <a:gd name="connsiteY81" fmla="*/ 2381443 h 6858000"/>
              <a:gd name="connsiteX82" fmla="*/ 258234 w 1349253"/>
              <a:gd name="connsiteY82" fmla="*/ 2261920 h 6858000"/>
              <a:gd name="connsiteX83" fmla="*/ 248121 w 1349253"/>
              <a:gd name="connsiteY83" fmla="*/ 2195378 h 6858000"/>
              <a:gd name="connsiteX84" fmla="*/ 232338 w 1349253"/>
              <a:gd name="connsiteY84" fmla="*/ 2155135 h 6858000"/>
              <a:gd name="connsiteX85" fmla="*/ 229796 w 1349253"/>
              <a:gd name="connsiteY85" fmla="*/ 2118008 h 6858000"/>
              <a:gd name="connsiteX86" fmla="*/ 230789 w 1349253"/>
              <a:gd name="connsiteY86" fmla="*/ 2050531 h 6858000"/>
              <a:gd name="connsiteX87" fmla="*/ 222595 w 1349253"/>
              <a:gd name="connsiteY87" fmla="*/ 1963269 h 6858000"/>
              <a:gd name="connsiteX88" fmla="*/ 203773 w 1349253"/>
              <a:gd name="connsiteY88" fmla="*/ 1906352 h 6858000"/>
              <a:gd name="connsiteX89" fmla="*/ 180330 w 1349253"/>
              <a:gd name="connsiteY89" fmla="*/ 1861531 h 6858000"/>
              <a:gd name="connsiteX90" fmla="*/ 134129 w 1349253"/>
              <a:gd name="connsiteY90" fmla="*/ 1732919 h 6858000"/>
              <a:gd name="connsiteX91" fmla="*/ 106440 w 1349253"/>
              <a:gd name="connsiteY91" fmla="*/ 1663540 h 6858000"/>
              <a:gd name="connsiteX92" fmla="*/ 105566 w 1349253"/>
              <a:gd name="connsiteY92" fmla="*/ 1615777 h 6858000"/>
              <a:gd name="connsiteX93" fmla="*/ 86361 w 1349253"/>
              <a:gd name="connsiteY93" fmla="*/ 1563678 h 6858000"/>
              <a:gd name="connsiteX94" fmla="*/ 92183 w 1349253"/>
              <a:gd name="connsiteY94" fmla="*/ 1477995 h 6858000"/>
              <a:gd name="connsiteX95" fmla="*/ 78268 w 1349253"/>
              <a:gd name="connsiteY95" fmla="*/ 1373769 h 6858000"/>
              <a:gd name="connsiteX96" fmla="*/ 86575 w 1349253"/>
              <a:gd name="connsiteY96" fmla="*/ 1307086 h 6858000"/>
              <a:gd name="connsiteX97" fmla="*/ 87763 w 1349253"/>
              <a:gd name="connsiteY97" fmla="*/ 1189033 h 6858000"/>
              <a:gd name="connsiteX98" fmla="*/ 92448 w 1349253"/>
              <a:gd name="connsiteY98" fmla="*/ 1168288 h 6858000"/>
              <a:gd name="connsiteX99" fmla="*/ 84730 w 1349253"/>
              <a:gd name="connsiteY99" fmla="*/ 1142577 h 6858000"/>
              <a:gd name="connsiteX100" fmla="*/ 74036 w 1349253"/>
              <a:gd name="connsiteY100" fmla="*/ 1088484 h 6858000"/>
              <a:gd name="connsiteX101" fmla="*/ 62772 w 1349253"/>
              <a:gd name="connsiteY101" fmla="*/ 1016103 h 6858000"/>
              <a:gd name="connsiteX102" fmla="*/ 64228 w 1349253"/>
              <a:gd name="connsiteY102" fmla="*/ 954054 h 6858000"/>
              <a:gd name="connsiteX103" fmla="*/ 75144 w 1349253"/>
              <a:gd name="connsiteY103" fmla="*/ 921368 h 6858000"/>
              <a:gd name="connsiteX104" fmla="*/ 59093 w 1349253"/>
              <a:gd name="connsiteY104" fmla="*/ 896999 h 6858000"/>
              <a:gd name="connsiteX105" fmla="*/ 28501 w 1349253"/>
              <a:gd name="connsiteY105" fmla="*/ 821517 h 6858000"/>
              <a:gd name="connsiteX106" fmla="*/ 7451 w 1349253"/>
              <a:gd name="connsiteY106" fmla="*/ 751353 h 6858000"/>
              <a:gd name="connsiteX107" fmla="*/ 7009 w 1349253"/>
              <a:gd name="connsiteY107" fmla="*/ 721230 h 6858000"/>
              <a:gd name="connsiteX108" fmla="*/ 16141 w 1349253"/>
              <a:gd name="connsiteY108" fmla="*/ 619315 h 6858000"/>
              <a:gd name="connsiteX109" fmla="*/ 19 w 1349253"/>
              <a:gd name="connsiteY109" fmla="*/ 585934 h 6858000"/>
              <a:gd name="connsiteX110" fmla="*/ 7093 w 1349253"/>
              <a:gd name="connsiteY110" fmla="*/ 538948 h 6858000"/>
              <a:gd name="connsiteX111" fmla="*/ 11001 w 1349253"/>
              <a:gd name="connsiteY111" fmla="*/ 525163 h 6858000"/>
              <a:gd name="connsiteX112" fmla="*/ 37125 w 1349253"/>
              <a:gd name="connsiteY112" fmla="*/ 446567 h 6858000"/>
              <a:gd name="connsiteX113" fmla="*/ 36373 w 1349253"/>
              <a:gd name="connsiteY113" fmla="*/ 393828 h 6858000"/>
              <a:gd name="connsiteX114" fmla="*/ 36203 w 1349253"/>
              <a:gd name="connsiteY114" fmla="*/ 353137 h 6858000"/>
              <a:gd name="connsiteX115" fmla="*/ 41896 w 1349253"/>
              <a:gd name="connsiteY115" fmla="*/ 275771 h 6858000"/>
              <a:gd name="connsiteX116" fmla="*/ 58923 w 1349253"/>
              <a:gd name="connsiteY116" fmla="*/ 212860 h 6858000"/>
              <a:gd name="connsiteX117" fmla="*/ 50633 w 1349253"/>
              <a:gd name="connsiteY117" fmla="*/ 144983 h 6858000"/>
              <a:gd name="connsiteX118" fmla="*/ 62917 w 1349253"/>
              <a:gd name="connsiteY118" fmla="*/ 55288 h 6858000"/>
              <a:gd name="connsiteX119" fmla="*/ 22471 w 1349253"/>
              <a:gd name="connsiteY11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95260 w 1349253"/>
              <a:gd name="connsiteY12" fmla="*/ 6379786 h 6858000"/>
              <a:gd name="connsiteX13" fmla="*/ 278483 w 1349253"/>
              <a:gd name="connsiteY13" fmla="*/ 6334727 h 6858000"/>
              <a:gd name="connsiteX14" fmla="*/ 263062 w 1349253"/>
              <a:gd name="connsiteY14" fmla="*/ 6280046 h 6858000"/>
              <a:gd name="connsiteX15" fmla="*/ 266061 w 1349253"/>
              <a:gd name="connsiteY15" fmla="*/ 6272987 h 6858000"/>
              <a:gd name="connsiteX16" fmla="*/ 272835 w 1349253"/>
              <a:gd name="connsiteY16" fmla="*/ 6252834 h 6858000"/>
              <a:gd name="connsiteX17" fmla="*/ 250827 w 1349253"/>
              <a:gd name="connsiteY17" fmla="*/ 6202459 h 6858000"/>
              <a:gd name="connsiteX18" fmla="*/ 249625 w 1349253"/>
              <a:gd name="connsiteY18" fmla="*/ 6153037 h 6858000"/>
              <a:gd name="connsiteX19" fmla="*/ 265040 w 1349253"/>
              <a:gd name="connsiteY19" fmla="*/ 6078132 h 6858000"/>
              <a:gd name="connsiteX20" fmla="*/ 252427 w 1349253"/>
              <a:gd name="connsiteY20" fmla="*/ 6028119 h 6858000"/>
              <a:gd name="connsiteX21" fmla="*/ 237656 w 1349253"/>
              <a:gd name="connsiteY21" fmla="*/ 5926735 h 6858000"/>
              <a:gd name="connsiteX22" fmla="*/ 287168 w 1349253"/>
              <a:gd name="connsiteY22" fmla="*/ 5712857 h 6858000"/>
              <a:gd name="connsiteX23" fmla="*/ 316966 w 1349253"/>
              <a:gd name="connsiteY23" fmla="*/ 5660491 h 6858000"/>
              <a:gd name="connsiteX24" fmla="*/ 326089 w 1349253"/>
              <a:gd name="connsiteY24" fmla="*/ 5563435 h 6858000"/>
              <a:gd name="connsiteX25" fmla="*/ 352965 w 1349253"/>
              <a:gd name="connsiteY25" fmla="*/ 5437125 h 6858000"/>
              <a:gd name="connsiteX26" fmla="*/ 366533 w 1349253"/>
              <a:gd name="connsiteY26" fmla="*/ 5396260 h 6858000"/>
              <a:gd name="connsiteX27" fmla="*/ 382514 w 1349253"/>
              <a:gd name="connsiteY27" fmla="*/ 5330009 h 6858000"/>
              <a:gd name="connsiteX28" fmla="*/ 416007 w 1349253"/>
              <a:gd name="connsiteY28" fmla="*/ 5273739 h 6858000"/>
              <a:gd name="connsiteX29" fmla="*/ 425606 w 1349253"/>
              <a:gd name="connsiteY29" fmla="*/ 5241779 h 6858000"/>
              <a:gd name="connsiteX30" fmla="*/ 436832 w 1349253"/>
              <a:gd name="connsiteY30" fmla="*/ 5225268 h 6858000"/>
              <a:gd name="connsiteX31" fmla="*/ 437852 w 1349253"/>
              <a:gd name="connsiteY31" fmla="*/ 5217684 h 6858000"/>
              <a:gd name="connsiteX32" fmla="*/ 445193 w 1349253"/>
              <a:gd name="connsiteY32" fmla="*/ 5193377 h 6858000"/>
              <a:gd name="connsiteX33" fmla="*/ 448496 w 1349253"/>
              <a:gd name="connsiteY33" fmla="*/ 5179288 h 6858000"/>
              <a:gd name="connsiteX34" fmla="*/ 449480 w 1349253"/>
              <a:gd name="connsiteY34" fmla="*/ 5173621 h 6858000"/>
              <a:gd name="connsiteX35" fmla="*/ 445114 w 1349253"/>
              <a:gd name="connsiteY35" fmla="*/ 5159961 h 6858000"/>
              <a:gd name="connsiteX36" fmla="*/ 451791 w 1349253"/>
              <a:gd name="connsiteY36" fmla="*/ 5144295 h 6858000"/>
              <a:gd name="connsiteX37" fmla="*/ 448724 w 1349253"/>
              <a:gd name="connsiteY37" fmla="*/ 5125185 h 6858000"/>
              <a:gd name="connsiteX38" fmla="*/ 455554 w 1349253"/>
              <a:gd name="connsiteY38" fmla="*/ 5121884 h 6858000"/>
              <a:gd name="connsiteX39" fmla="*/ 462590 w 1349253"/>
              <a:gd name="connsiteY39" fmla="*/ 5067850 h 6858000"/>
              <a:gd name="connsiteX40" fmla="*/ 465321 w 1349253"/>
              <a:gd name="connsiteY40" fmla="*/ 5060861 h 6858000"/>
              <a:gd name="connsiteX41" fmla="*/ 462025 w 1349253"/>
              <a:gd name="connsiteY41" fmla="*/ 5034192 h 6858000"/>
              <a:gd name="connsiteX42" fmla="*/ 463579 w 1349253"/>
              <a:gd name="connsiteY42" fmla="*/ 4993030 h 6858000"/>
              <a:gd name="connsiteX43" fmla="*/ 470488 w 1349253"/>
              <a:gd name="connsiteY43" fmla="*/ 4946844 h 6858000"/>
              <a:gd name="connsiteX44" fmla="*/ 466344 w 1349253"/>
              <a:gd name="connsiteY44" fmla="*/ 4932692 h 6858000"/>
              <a:gd name="connsiteX45" fmla="*/ 481747 w 1349253"/>
              <a:gd name="connsiteY45" fmla="*/ 4858827 h 6858000"/>
              <a:gd name="connsiteX46" fmla="*/ 487650 w 1349253"/>
              <a:gd name="connsiteY46" fmla="*/ 4821170 h 6858000"/>
              <a:gd name="connsiteX47" fmla="*/ 492383 w 1349253"/>
              <a:gd name="connsiteY47" fmla="*/ 4780965 h 6858000"/>
              <a:gd name="connsiteX48" fmla="*/ 493676 w 1349253"/>
              <a:gd name="connsiteY48" fmla="*/ 4750867 h 6858000"/>
              <a:gd name="connsiteX49" fmla="*/ 491483 w 1349253"/>
              <a:gd name="connsiteY49" fmla="*/ 4690749 h 6858000"/>
              <a:gd name="connsiteX50" fmla="*/ 486963 w 1349253"/>
              <a:gd name="connsiteY50" fmla="*/ 4584173 h 6858000"/>
              <a:gd name="connsiteX51" fmla="*/ 482046 w 1349253"/>
              <a:gd name="connsiteY51" fmla="*/ 4444346 h 6858000"/>
              <a:gd name="connsiteX52" fmla="*/ 478611 w 1349253"/>
              <a:gd name="connsiteY52" fmla="*/ 4375228 h 6858000"/>
              <a:gd name="connsiteX53" fmla="*/ 459264 w 1349253"/>
              <a:gd name="connsiteY53" fmla="*/ 4214165 h 6858000"/>
              <a:gd name="connsiteX54" fmla="*/ 460893 w 1349253"/>
              <a:gd name="connsiteY54" fmla="*/ 4076008 h 6858000"/>
              <a:gd name="connsiteX55" fmla="*/ 448593 w 1349253"/>
              <a:gd name="connsiteY55" fmla="*/ 4033999 h 6858000"/>
              <a:gd name="connsiteX56" fmla="*/ 448318 w 1349253"/>
              <a:gd name="connsiteY56" fmla="*/ 4013953 h 6858000"/>
              <a:gd name="connsiteX57" fmla="*/ 434613 w 1349253"/>
              <a:gd name="connsiteY57" fmla="*/ 3974753 h 6858000"/>
              <a:gd name="connsiteX58" fmla="*/ 434521 w 1349253"/>
              <a:gd name="connsiteY58" fmla="*/ 3945686 h 6858000"/>
              <a:gd name="connsiteX59" fmla="*/ 440396 w 1349253"/>
              <a:gd name="connsiteY59" fmla="*/ 3901461 h 6858000"/>
              <a:gd name="connsiteX60" fmla="*/ 462990 w 1349253"/>
              <a:gd name="connsiteY60" fmla="*/ 3813873 h 6858000"/>
              <a:gd name="connsiteX61" fmla="*/ 460248 w 1349253"/>
              <a:gd name="connsiteY61" fmla="*/ 3777135 h 6858000"/>
              <a:gd name="connsiteX62" fmla="*/ 461981 w 1349253"/>
              <a:gd name="connsiteY62" fmla="*/ 3771656 h 6858000"/>
              <a:gd name="connsiteX63" fmla="*/ 465724 w 1349253"/>
              <a:gd name="connsiteY63" fmla="*/ 3769007 h 6858000"/>
              <a:gd name="connsiteX64" fmla="*/ 473886 w 1349253"/>
              <a:gd name="connsiteY64" fmla="*/ 3738082 h 6858000"/>
              <a:gd name="connsiteX65" fmla="*/ 481232 w 1349253"/>
              <a:gd name="connsiteY65" fmla="*/ 3673397 h 6858000"/>
              <a:gd name="connsiteX66" fmla="*/ 480528 w 1349253"/>
              <a:gd name="connsiteY66" fmla="*/ 3637109 h 6858000"/>
              <a:gd name="connsiteX67" fmla="*/ 483971 w 1349253"/>
              <a:gd name="connsiteY67" fmla="*/ 3536883 h 6858000"/>
              <a:gd name="connsiteX68" fmla="*/ 491509 w 1349253"/>
              <a:gd name="connsiteY68" fmla="*/ 3435652 h 6858000"/>
              <a:gd name="connsiteX69" fmla="*/ 505401 w 1349253"/>
              <a:gd name="connsiteY69" fmla="*/ 3295862 h 6858000"/>
              <a:gd name="connsiteX70" fmla="*/ 511168 w 1349253"/>
              <a:gd name="connsiteY70" fmla="*/ 3229163 h 6858000"/>
              <a:gd name="connsiteX71" fmla="*/ 487927 w 1349253"/>
              <a:gd name="connsiteY71" fmla="*/ 3158586 h 6858000"/>
              <a:gd name="connsiteX72" fmla="*/ 463335 w 1349253"/>
              <a:gd name="connsiteY72" fmla="*/ 3112365 h 6858000"/>
              <a:gd name="connsiteX73" fmla="*/ 448810 w 1349253"/>
              <a:gd name="connsiteY73" fmla="*/ 3072935 h 6858000"/>
              <a:gd name="connsiteX74" fmla="*/ 423984 w 1349253"/>
              <a:gd name="connsiteY74" fmla="*/ 2958185 h 6858000"/>
              <a:gd name="connsiteX75" fmla="*/ 381264 w 1349253"/>
              <a:gd name="connsiteY75" fmla="*/ 2843952 h 6858000"/>
              <a:gd name="connsiteX76" fmla="*/ 315516 w 1349253"/>
              <a:gd name="connsiteY76" fmla="*/ 2554718 h 6858000"/>
              <a:gd name="connsiteX77" fmla="*/ 286333 w 1349253"/>
              <a:gd name="connsiteY77" fmla="*/ 2447068 h 6858000"/>
              <a:gd name="connsiteX78" fmla="*/ 273294 w 1349253"/>
              <a:gd name="connsiteY78" fmla="*/ 2425819 h 6858000"/>
              <a:gd name="connsiteX79" fmla="*/ 279293 w 1349253"/>
              <a:gd name="connsiteY79" fmla="*/ 2402874 h 6858000"/>
              <a:gd name="connsiteX80" fmla="*/ 281905 w 1349253"/>
              <a:gd name="connsiteY80" fmla="*/ 2381443 h 6858000"/>
              <a:gd name="connsiteX81" fmla="*/ 258234 w 1349253"/>
              <a:gd name="connsiteY81" fmla="*/ 2261920 h 6858000"/>
              <a:gd name="connsiteX82" fmla="*/ 248121 w 1349253"/>
              <a:gd name="connsiteY82" fmla="*/ 2195378 h 6858000"/>
              <a:gd name="connsiteX83" fmla="*/ 232338 w 1349253"/>
              <a:gd name="connsiteY83" fmla="*/ 2155135 h 6858000"/>
              <a:gd name="connsiteX84" fmla="*/ 229796 w 1349253"/>
              <a:gd name="connsiteY84" fmla="*/ 2118008 h 6858000"/>
              <a:gd name="connsiteX85" fmla="*/ 230789 w 1349253"/>
              <a:gd name="connsiteY85" fmla="*/ 2050531 h 6858000"/>
              <a:gd name="connsiteX86" fmla="*/ 222595 w 1349253"/>
              <a:gd name="connsiteY86" fmla="*/ 1963269 h 6858000"/>
              <a:gd name="connsiteX87" fmla="*/ 203773 w 1349253"/>
              <a:gd name="connsiteY87" fmla="*/ 1906352 h 6858000"/>
              <a:gd name="connsiteX88" fmla="*/ 180330 w 1349253"/>
              <a:gd name="connsiteY88" fmla="*/ 1861531 h 6858000"/>
              <a:gd name="connsiteX89" fmla="*/ 134129 w 1349253"/>
              <a:gd name="connsiteY89" fmla="*/ 1732919 h 6858000"/>
              <a:gd name="connsiteX90" fmla="*/ 106440 w 1349253"/>
              <a:gd name="connsiteY90" fmla="*/ 1663540 h 6858000"/>
              <a:gd name="connsiteX91" fmla="*/ 105566 w 1349253"/>
              <a:gd name="connsiteY91" fmla="*/ 1615777 h 6858000"/>
              <a:gd name="connsiteX92" fmla="*/ 86361 w 1349253"/>
              <a:gd name="connsiteY92" fmla="*/ 1563678 h 6858000"/>
              <a:gd name="connsiteX93" fmla="*/ 92183 w 1349253"/>
              <a:gd name="connsiteY93" fmla="*/ 1477995 h 6858000"/>
              <a:gd name="connsiteX94" fmla="*/ 78268 w 1349253"/>
              <a:gd name="connsiteY94" fmla="*/ 1373769 h 6858000"/>
              <a:gd name="connsiteX95" fmla="*/ 86575 w 1349253"/>
              <a:gd name="connsiteY95" fmla="*/ 1307086 h 6858000"/>
              <a:gd name="connsiteX96" fmla="*/ 87763 w 1349253"/>
              <a:gd name="connsiteY96" fmla="*/ 1189033 h 6858000"/>
              <a:gd name="connsiteX97" fmla="*/ 92448 w 1349253"/>
              <a:gd name="connsiteY97" fmla="*/ 1168288 h 6858000"/>
              <a:gd name="connsiteX98" fmla="*/ 84730 w 1349253"/>
              <a:gd name="connsiteY98" fmla="*/ 1142577 h 6858000"/>
              <a:gd name="connsiteX99" fmla="*/ 74036 w 1349253"/>
              <a:gd name="connsiteY99" fmla="*/ 1088484 h 6858000"/>
              <a:gd name="connsiteX100" fmla="*/ 62772 w 1349253"/>
              <a:gd name="connsiteY100" fmla="*/ 1016103 h 6858000"/>
              <a:gd name="connsiteX101" fmla="*/ 64228 w 1349253"/>
              <a:gd name="connsiteY101" fmla="*/ 954054 h 6858000"/>
              <a:gd name="connsiteX102" fmla="*/ 75144 w 1349253"/>
              <a:gd name="connsiteY102" fmla="*/ 921368 h 6858000"/>
              <a:gd name="connsiteX103" fmla="*/ 59093 w 1349253"/>
              <a:gd name="connsiteY103" fmla="*/ 896999 h 6858000"/>
              <a:gd name="connsiteX104" fmla="*/ 28501 w 1349253"/>
              <a:gd name="connsiteY104" fmla="*/ 821517 h 6858000"/>
              <a:gd name="connsiteX105" fmla="*/ 7451 w 1349253"/>
              <a:gd name="connsiteY105" fmla="*/ 751353 h 6858000"/>
              <a:gd name="connsiteX106" fmla="*/ 7009 w 1349253"/>
              <a:gd name="connsiteY106" fmla="*/ 721230 h 6858000"/>
              <a:gd name="connsiteX107" fmla="*/ 16141 w 1349253"/>
              <a:gd name="connsiteY107" fmla="*/ 619315 h 6858000"/>
              <a:gd name="connsiteX108" fmla="*/ 19 w 1349253"/>
              <a:gd name="connsiteY108" fmla="*/ 585934 h 6858000"/>
              <a:gd name="connsiteX109" fmla="*/ 7093 w 1349253"/>
              <a:gd name="connsiteY109" fmla="*/ 538948 h 6858000"/>
              <a:gd name="connsiteX110" fmla="*/ 11001 w 1349253"/>
              <a:gd name="connsiteY110" fmla="*/ 525163 h 6858000"/>
              <a:gd name="connsiteX111" fmla="*/ 37125 w 1349253"/>
              <a:gd name="connsiteY111" fmla="*/ 446567 h 6858000"/>
              <a:gd name="connsiteX112" fmla="*/ 36373 w 1349253"/>
              <a:gd name="connsiteY112" fmla="*/ 393828 h 6858000"/>
              <a:gd name="connsiteX113" fmla="*/ 36203 w 1349253"/>
              <a:gd name="connsiteY113" fmla="*/ 353137 h 6858000"/>
              <a:gd name="connsiteX114" fmla="*/ 41896 w 1349253"/>
              <a:gd name="connsiteY114" fmla="*/ 275771 h 6858000"/>
              <a:gd name="connsiteX115" fmla="*/ 58923 w 1349253"/>
              <a:gd name="connsiteY115" fmla="*/ 212860 h 6858000"/>
              <a:gd name="connsiteX116" fmla="*/ 50633 w 1349253"/>
              <a:gd name="connsiteY116" fmla="*/ 144983 h 6858000"/>
              <a:gd name="connsiteX117" fmla="*/ 62917 w 1349253"/>
              <a:gd name="connsiteY117" fmla="*/ 55288 h 6858000"/>
              <a:gd name="connsiteX118" fmla="*/ 22471 w 1349253"/>
              <a:gd name="connsiteY11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66061 w 1349253"/>
              <a:gd name="connsiteY14" fmla="*/ 6272987 h 6858000"/>
              <a:gd name="connsiteX15" fmla="*/ 272835 w 1349253"/>
              <a:gd name="connsiteY15" fmla="*/ 6252834 h 6858000"/>
              <a:gd name="connsiteX16" fmla="*/ 250827 w 1349253"/>
              <a:gd name="connsiteY16" fmla="*/ 6202459 h 6858000"/>
              <a:gd name="connsiteX17" fmla="*/ 249625 w 1349253"/>
              <a:gd name="connsiteY17" fmla="*/ 6153037 h 6858000"/>
              <a:gd name="connsiteX18" fmla="*/ 265040 w 1349253"/>
              <a:gd name="connsiteY18" fmla="*/ 6078132 h 6858000"/>
              <a:gd name="connsiteX19" fmla="*/ 252427 w 1349253"/>
              <a:gd name="connsiteY19" fmla="*/ 6028119 h 6858000"/>
              <a:gd name="connsiteX20" fmla="*/ 237656 w 1349253"/>
              <a:gd name="connsiteY20" fmla="*/ 5926735 h 6858000"/>
              <a:gd name="connsiteX21" fmla="*/ 287168 w 1349253"/>
              <a:gd name="connsiteY21" fmla="*/ 5712857 h 6858000"/>
              <a:gd name="connsiteX22" fmla="*/ 316966 w 1349253"/>
              <a:gd name="connsiteY22" fmla="*/ 5660491 h 6858000"/>
              <a:gd name="connsiteX23" fmla="*/ 326089 w 1349253"/>
              <a:gd name="connsiteY23" fmla="*/ 5563435 h 6858000"/>
              <a:gd name="connsiteX24" fmla="*/ 352965 w 1349253"/>
              <a:gd name="connsiteY24" fmla="*/ 5437125 h 6858000"/>
              <a:gd name="connsiteX25" fmla="*/ 366533 w 1349253"/>
              <a:gd name="connsiteY25" fmla="*/ 5396260 h 6858000"/>
              <a:gd name="connsiteX26" fmla="*/ 382514 w 1349253"/>
              <a:gd name="connsiteY26" fmla="*/ 5330009 h 6858000"/>
              <a:gd name="connsiteX27" fmla="*/ 416007 w 1349253"/>
              <a:gd name="connsiteY27" fmla="*/ 5273739 h 6858000"/>
              <a:gd name="connsiteX28" fmla="*/ 425606 w 1349253"/>
              <a:gd name="connsiteY28" fmla="*/ 5241779 h 6858000"/>
              <a:gd name="connsiteX29" fmla="*/ 436832 w 1349253"/>
              <a:gd name="connsiteY29" fmla="*/ 5225268 h 6858000"/>
              <a:gd name="connsiteX30" fmla="*/ 437852 w 1349253"/>
              <a:gd name="connsiteY30" fmla="*/ 5217684 h 6858000"/>
              <a:gd name="connsiteX31" fmla="*/ 445193 w 1349253"/>
              <a:gd name="connsiteY31" fmla="*/ 5193377 h 6858000"/>
              <a:gd name="connsiteX32" fmla="*/ 448496 w 1349253"/>
              <a:gd name="connsiteY32" fmla="*/ 5179288 h 6858000"/>
              <a:gd name="connsiteX33" fmla="*/ 449480 w 1349253"/>
              <a:gd name="connsiteY33" fmla="*/ 5173621 h 6858000"/>
              <a:gd name="connsiteX34" fmla="*/ 445114 w 1349253"/>
              <a:gd name="connsiteY34" fmla="*/ 5159961 h 6858000"/>
              <a:gd name="connsiteX35" fmla="*/ 451791 w 1349253"/>
              <a:gd name="connsiteY35" fmla="*/ 5144295 h 6858000"/>
              <a:gd name="connsiteX36" fmla="*/ 448724 w 1349253"/>
              <a:gd name="connsiteY36" fmla="*/ 5125185 h 6858000"/>
              <a:gd name="connsiteX37" fmla="*/ 455554 w 1349253"/>
              <a:gd name="connsiteY37" fmla="*/ 5121884 h 6858000"/>
              <a:gd name="connsiteX38" fmla="*/ 462590 w 1349253"/>
              <a:gd name="connsiteY38" fmla="*/ 5067850 h 6858000"/>
              <a:gd name="connsiteX39" fmla="*/ 465321 w 1349253"/>
              <a:gd name="connsiteY39" fmla="*/ 5060861 h 6858000"/>
              <a:gd name="connsiteX40" fmla="*/ 462025 w 1349253"/>
              <a:gd name="connsiteY40" fmla="*/ 5034192 h 6858000"/>
              <a:gd name="connsiteX41" fmla="*/ 463579 w 1349253"/>
              <a:gd name="connsiteY41" fmla="*/ 4993030 h 6858000"/>
              <a:gd name="connsiteX42" fmla="*/ 470488 w 1349253"/>
              <a:gd name="connsiteY42" fmla="*/ 4946844 h 6858000"/>
              <a:gd name="connsiteX43" fmla="*/ 466344 w 1349253"/>
              <a:gd name="connsiteY43" fmla="*/ 4932692 h 6858000"/>
              <a:gd name="connsiteX44" fmla="*/ 481747 w 1349253"/>
              <a:gd name="connsiteY44" fmla="*/ 4858827 h 6858000"/>
              <a:gd name="connsiteX45" fmla="*/ 487650 w 1349253"/>
              <a:gd name="connsiteY45" fmla="*/ 4821170 h 6858000"/>
              <a:gd name="connsiteX46" fmla="*/ 492383 w 1349253"/>
              <a:gd name="connsiteY46" fmla="*/ 4780965 h 6858000"/>
              <a:gd name="connsiteX47" fmla="*/ 493676 w 1349253"/>
              <a:gd name="connsiteY47" fmla="*/ 4750867 h 6858000"/>
              <a:gd name="connsiteX48" fmla="*/ 491483 w 1349253"/>
              <a:gd name="connsiteY48" fmla="*/ 4690749 h 6858000"/>
              <a:gd name="connsiteX49" fmla="*/ 486963 w 1349253"/>
              <a:gd name="connsiteY49" fmla="*/ 4584173 h 6858000"/>
              <a:gd name="connsiteX50" fmla="*/ 482046 w 1349253"/>
              <a:gd name="connsiteY50" fmla="*/ 4444346 h 6858000"/>
              <a:gd name="connsiteX51" fmla="*/ 478611 w 1349253"/>
              <a:gd name="connsiteY51" fmla="*/ 4375228 h 6858000"/>
              <a:gd name="connsiteX52" fmla="*/ 459264 w 1349253"/>
              <a:gd name="connsiteY52" fmla="*/ 4214165 h 6858000"/>
              <a:gd name="connsiteX53" fmla="*/ 460893 w 1349253"/>
              <a:gd name="connsiteY53" fmla="*/ 4076008 h 6858000"/>
              <a:gd name="connsiteX54" fmla="*/ 448593 w 1349253"/>
              <a:gd name="connsiteY54" fmla="*/ 4033999 h 6858000"/>
              <a:gd name="connsiteX55" fmla="*/ 448318 w 1349253"/>
              <a:gd name="connsiteY55" fmla="*/ 4013953 h 6858000"/>
              <a:gd name="connsiteX56" fmla="*/ 434613 w 1349253"/>
              <a:gd name="connsiteY56" fmla="*/ 3974753 h 6858000"/>
              <a:gd name="connsiteX57" fmla="*/ 434521 w 1349253"/>
              <a:gd name="connsiteY57" fmla="*/ 3945686 h 6858000"/>
              <a:gd name="connsiteX58" fmla="*/ 440396 w 1349253"/>
              <a:gd name="connsiteY58" fmla="*/ 3901461 h 6858000"/>
              <a:gd name="connsiteX59" fmla="*/ 462990 w 1349253"/>
              <a:gd name="connsiteY59" fmla="*/ 3813873 h 6858000"/>
              <a:gd name="connsiteX60" fmla="*/ 460248 w 1349253"/>
              <a:gd name="connsiteY60" fmla="*/ 3777135 h 6858000"/>
              <a:gd name="connsiteX61" fmla="*/ 461981 w 1349253"/>
              <a:gd name="connsiteY61" fmla="*/ 3771656 h 6858000"/>
              <a:gd name="connsiteX62" fmla="*/ 465724 w 1349253"/>
              <a:gd name="connsiteY62" fmla="*/ 3769007 h 6858000"/>
              <a:gd name="connsiteX63" fmla="*/ 473886 w 1349253"/>
              <a:gd name="connsiteY63" fmla="*/ 3738082 h 6858000"/>
              <a:gd name="connsiteX64" fmla="*/ 481232 w 1349253"/>
              <a:gd name="connsiteY64" fmla="*/ 3673397 h 6858000"/>
              <a:gd name="connsiteX65" fmla="*/ 480528 w 1349253"/>
              <a:gd name="connsiteY65" fmla="*/ 3637109 h 6858000"/>
              <a:gd name="connsiteX66" fmla="*/ 483971 w 1349253"/>
              <a:gd name="connsiteY66" fmla="*/ 3536883 h 6858000"/>
              <a:gd name="connsiteX67" fmla="*/ 491509 w 1349253"/>
              <a:gd name="connsiteY67" fmla="*/ 3435652 h 6858000"/>
              <a:gd name="connsiteX68" fmla="*/ 505401 w 1349253"/>
              <a:gd name="connsiteY68" fmla="*/ 3295862 h 6858000"/>
              <a:gd name="connsiteX69" fmla="*/ 511168 w 1349253"/>
              <a:gd name="connsiteY69" fmla="*/ 3229163 h 6858000"/>
              <a:gd name="connsiteX70" fmla="*/ 487927 w 1349253"/>
              <a:gd name="connsiteY70" fmla="*/ 3158586 h 6858000"/>
              <a:gd name="connsiteX71" fmla="*/ 463335 w 1349253"/>
              <a:gd name="connsiteY71" fmla="*/ 3112365 h 6858000"/>
              <a:gd name="connsiteX72" fmla="*/ 448810 w 1349253"/>
              <a:gd name="connsiteY72" fmla="*/ 3072935 h 6858000"/>
              <a:gd name="connsiteX73" fmla="*/ 423984 w 1349253"/>
              <a:gd name="connsiteY73" fmla="*/ 2958185 h 6858000"/>
              <a:gd name="connsiteX74" fmla="*/ 381264 w 1349253"/>
              <a:gd name="connsiteY74" fmla="*/ 2843952 h 6858000"/>
              <a:gd name="connsiteX75" fmla="*/ 315516 w 1349253"/>
              <a:gd name="connsiteY75" fmla="*/ 2554718 h 6858000"/>
              <a:gd name="connsiteX76" fmla="*/ 286333 w 1349253"/>
              <a:gd name="connsiteY76" fmla="*/ 2447068 h 6858000"/>
              <a:gd name="connsiteX77" fmla="*/ 273294 w 1349253"/>
              <a:gd name="connsiteY77" fmla="*/ 2425819 h 6858000"/>
              <a:gd name="connsiteX78" fmla="*/ 279293 w 1349253"/>
              <a:gd name="connsiteY78" fmla="*/ 2402874 h 6858000"/>
              <a:gd name="connsiteX79" fmla="*/ 281905 w 1349253"/>
              <a:gd name="connsiteY79" fmla="*/ 2381443 h 6858000"/>
              <a:gd name="connsiteX80" fmla="*/ 258234 w 1349253"/>
              <a:gd name="connsiteY80" fmla="*/ 2261920 h 6858000"/>
              <a:gd name="connsiteX81" fmla="*/ 248121 w 1349253"/>
              <a:gd name="connsiteY81" fmla="*/ 2195378 h 6858000"/>
              <a:gd name="connsiteX82" fmla="*/ 232338 w 1349253"/>
              <a:gd name="connsiteY82" fmla="*/ 2155135 h 6858000"/>
              <a:gd name="connsiteX83" fmla="*/ 229796 w 1349253"/>
              <a:gd name="connsiteY83" fmla="*/ 2118008 h 6858000"/>
              <a:gd name="connsiteX84" fmla="*/ 230789 w 1349253"/>
              <a:gd name="connsiteY84" fmla="*/ 2050531 h 6858000"/>
              <a:gd name="connsiteX85" fmla="*/ 222595 w 1349253"/>
              <a:gd name="connsiteY85" fmla="*/ 1963269 h 6858000"/>
              <a:gd name="connsiteX86" fmla="*/ 203773 w 1349253"/>
              <a:gd name="connsiteY86" fmla="*/ 1906352 h 6858000"/>
              <a:gd name="connsiteX87" fmla="*/ 180330 w 1349253"/>
              <a:gd name="connsiteY87" fmla="*/ 1861531 h 6858000"/>
              <a:gd name="connsiteX88" fmla="*/ 134129 w 1349253"/>
              <a:gd name="connsiteY88" fmla="*/ 1732919 h 6858000"/>
              <a:gd name="connsiteX89" fmla="*/ 106440 w 1349253"/>
              <a:gd name="connsiteY89" fmla="*/ 1663540 h 6858000"/>
              <a:gd name="connsiteX90" fmla="*/ 105566 w 1349253"/>
              <a:gd name="connsiteY90" fmla="*/ 1615777 h 6858000"/>
              <a:gd name="connsiteX91" fmla="*/ 86361 w 1349253"/>
              <a:gd name="connsiteY91" fmla="*/ 1563678 h 6858000"/>
              <a:gd name="connsiteX92" fmla="*/ 92183 w 1349253"/>
              <a:gd name="connsiteY92" fmla="*/ 1477995 h 6858000"/>
              <a:gd name="connsiteX93" fmla="*/ 78268 w 1349253"/>
              <a:gd name="connsiteY93" fmla="*/ 1373769 h 6858000"/>
              <a:gd name="connsiteX94" fmla="*/ 86575 w 1349253"/>
              <a:gd name="connsiteY94" fmla="*/ 1307086 h 6858000"/>
              <a:gd name="connsiteX95" fmla="*/ 87763 w 1349253"/>
              <a:gd name="connsiteY95" fmla="*/ 1189033 h 6858000"/>
              <a:gd name="connsiteX96" fmla="*/ 92448 w 1349253"/>
              <a:gd name="connsiteY96" fmla="*/ 1168288 h 6858000"/>
              <a:gd name="connsiteX97" fmla="*/ 84730 w 1349253"/>
              <a:gd name="connsiteY97" fmla="*/ 1142577 h 6858000"/>
              <a:gd name="connsiteX98" fmla="*/ 74036 w 1349253"/>
              <a:gd name="connsiteY98" fmla="*/ 1088484 h 6858000"/>
              <a:gd name="connsiteX99" fmla="*/ 62772 w 1349253"/>
              <a:gd name="connsiteY99" fmla="*/ 1016103 h 6858000"/>
              <a:gd name="connsiteX100" fmla="*/ 64228 w 1349253"/>
              <a:gd name="connsiteY100" fmla="*/ 954054 h 6858000"/>
              <a:gd name="connsiteX101" fmla="*/ 75144 w 1349253"/>
              <a:gd name="connsiteY101" fmla="*/ 921368 h 6858000"/>
              <a:gd name="connsiteX102" fmla="*/ 59093 w 1349253"/>
              <a:gd name="connsiteY102" fmla="*/ 896999 h 6858000"/>
              <a:gd name="connsiteX103" fmla="*/ 28501 w 1349253"/>
              <a:gd name="connsiteY103" fmla="*/ 821517 h 6858000"/>
              <a:gd name="connsiteX104" fmla="*/ 7451 w 1349253"/>
              <a:gd name="connsiteY104" fmla="*/ 751353 h 6858000"/>
              <a:gd name="connsiteX105" fmla="*/ 7009 w 1349253"/>
              <a:gd name="connsiteY105" fmla="*/ 721230 h 6858000"/>
              <a:gd name="connsiteX106" fmla="*/ 16141 w 1349253"/>
              <a:gd name="connsiteY106" fmla="*/ 619315 h 6858000"/>
              <a:gd name="connsiteX107" fmla="*/ 19 w 1349253"/>
              <a:gd name="connsiteY107" fmla="*/ 585934 h 6858000"/>
              <a:gd name="connsiteX108" fmla="*/ 7093 w 1349253"/>
              <a:gd name="connsiteY108" fmla="*/ 538948 h 6858000"/>
              <a:gd name="connsiteX109" fmla="*/ 11001 w 1349253"/>
              <a:gd name="connsiteY109" fmla="*/ 525163 h 6858000"/>
              <a:gd name="connsiteX110" fmla="*/ 37125 w 1349253"/>
              <a:gd name="connsiteY110" fmla="*/ 446567 h 6858000"/>
              <a:gd name="connsiteX111" fmla="*/ 36373 w 1349253"/>
              <a:gd name="connsiteY111" fmla="*/ 393828 h 6858000"/>
              <a:gd name="connsiteX112" fmla="*/ 36203 w 1349253"/>
              <a:gd name="connsiteY112" fmla="*/ 353137 h 6858000"/>
              <a:gd name="connsiteX113" fmla="*/ 41896 w 1349253"/>
              <a:gd name="connsiteY113" fmla="*/ 275771 h 6858000"/>
              <a:gd name="connsiteX114" fmla="*/ 58923 w 1349253"/>
              <a:gd name="connsiteY114" fmla="*/ 212860 h 6858000"/>
              <a:gd name="connsiteX115" fmla="*/ 50633 w 1349253"/>
              <a:gd name="connsiteY115" fmla="*/ 144983 h 6858000"/>
              <a:gd name="connsiteX116" fmla="*/ 62917 w 1349253"/>
              <a:gd name="connsiteY116" fmla="*/ 55288 h 6858000"/>
              <a:gd name="connsiteX117" fmla="*/ 22471 w 1349253"/>
              <a:gd name="connsiteY11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66061 w 1349253"/>
              <a:gd name="connsiteY14" fmla="*/ 6272987 h 6858000"/>
              <a:gd name="connsiteX15" fmla="*/ 272835 w 1349253"/>
              <a:gd name="connsiteY15" fmla="*/ 6252834 h 6858000"/>
              <a:gd name="connsiteX16" fmla="*/ 250827 w 1349253"/>
              <a:gd name="connsiteY16" fmla="*/ 6202459 h 6858000"/>
              <a:gd name="connsiteX17" fmla="*/ 249625 w 1349253"/>
              <a:gd name="connsiteY17" fmla="*/ 6153037 h 6858000"/>
              <a:gd name="connsiteX18" fmla="*/ 265040 w 1349253"/>
              <a:gd name="connsiteY18" fmla="*/ 6078132 h 6858000"/>
              <a:gd name="connsiteX19" fmla="*/ 252427 w 1349253"/>
              <a:gd name="connsiteY19" fmla="*/ 6028119 h 6858000"/>
              <a:gd name="connsiteX20" fmla="*/ 237656 w 1349253"/>
              <a:gd name="connsiteY20" fmla="*/ 5926735 h 6858000"/>
              <a:gd name="connsiteX21" fmla="*/ 287168 w 1349253"/>
              <a:gd name="connsiteY21" fmla="*/ 5712857 h 6858000"/>
              <a:gd name="connsiteX22" fmla="*/ 316966 w 1349253"/>
              <a:gd name="connsiteY22" fmla="*/ 5660491 h 6858000"/>
              <a:gd name="connsiteX23" fmla="*/ 326089 w 1349253"/>
              <a:gd name="connsiteY23" fmla="*/ 5563435 h 6858000"/>
              <a:gd name="connsiteX24" fmla="*/ 352965 w 1349253"/>
              <a:gd name="connsiteY24" fmla="*/ 5437125 h 6858000"/>
              <a:gd name="connsiteX25" fmla="*/ 366533 w 1349253"/>
              <a:gd name="connsiteY25" fmla="*/ 5396260 h 6858000"/>
              <a:gd name="connsiteX26" fmla="*/ 382514 w 1349253"/>
              <a:gd name="connsiteY26" fmla="*/ 5330009 h 6858000"/>
              <a:gd name="connsiteX27" fmla="*/ 416007 w 1349253"/>
              <a:gd name="connsiteY27" fmla="*/ 5273739 h 6858000"/>
              <a:gd name="connsiteX28" fmla="*/ 425606 w 1349253"/>
              <a:gd name="connsiteY28" fmla="*/ 5241779 h 6858000"/>
              <a:gd name="connsiteX29" fmla="*/ 436832 w 1349253"/>
              <a:gd name="connsiteY29" fmla="*/ 5225268 h 6858000"/>
              <a:gd name="connsiteX30" fmla="*/ 437852 w 1349253"/>
              <a:gd name="connsiteY30" fmla="*/ 5217684 h 6858000"/>
              <a:gd name="connsiteX31" fmla="*/ 445193 w 1349253"/>
              <a:gd name="connsiteY31" fmla="*/ 5193377 h 6858000"/>
              <a:gd name="connsiteX32" fmla="*/ 448496 w 1349253"/>
              <a:gd name="connsiteY32" fmla="*/ 5179288 h 6858000"/>
              <a:gd name="connsiteX33" fmla="*/ 449480 w 1349253"/>
              <a:gd name="connsiteY33" fmla="*/ 5173621 h 6858000"/>
              <a:gd name="connsiteX34" fmla="*/ 445114 w 1349253"/>
              <a:gd name="connsiteY34" fmla="*/ 5159961 h 6858000"/>
              <a:gd name="connsiteX35" fmla="*/ 451791 w 1349253"/>
              <a:gd name="connsiteY35" fmla="*/ 5144295 h 6858000"/>
              <a:gd name="connsiteX36" fmla="*/ 448724 w 1349253"/>
              <a:gd name="connsiteY36" fmla="*/ 5125185 h 6858000"/>
              <a:gd name="connsiteX37" fmla="*/ 455554 w 1349253"/>
              <a:gd name="connsiteY37" fmla="*/ 5121884 h 6858000"/>
              <a:gd name="connsiteX38" fmla="*/ 462590 w 1349253"/>
              <a:gd name="connsiteY38" fmla="*/ 5067850 h 6858000"/>
              <a:gd name="connsiteX39" fmla="*/ 465321 w 1349253"/>
              <a:gd name="connsiteY39" fmla="*/ 5060861 h 6858000"/>
              <a:gd name="connsiteX40" fmla="*/ 462025 w 1349253"/>
              <a:gd name="connsiteY40" fmla="*/ 5034192 h 6858000"/>
              <a:gd name="connsiteX41" fmla="*/ 463579 w 1349253"/>
              <a:gd name="connsiteY41" fmla="*/ 4993030 h 6858000"/>
              <a:gd name="connsiteX42" fmla="*/ 470488 w 1349253"/>
              <a:gd name="connsiteY42" fmla="*/ 4946844 h 6858000"/>
              <a:gd name="connsiteX43" fmla="*/ 466344 w 1349253"/>
              <a:gd name="connsiteY43" fmla="*/ 4932692 h 6858000"/>
              <a:gd name="connsiteX44" fmla="*/ 481747 w 1349253"/>
              <a:gd name="connsiteY44" fmla="*/ 4858827 h 6858000"/>
              <a:gd name="connsiteX45" fmla="*/ 487650 w 1349253"/>
              <a:gd name="connsiteY45" fmla="*/ 4821170 h 6858000"/>
              <a:gd name="connsiteX46" fmla="*/ 492383 w 1349253"/>
              <a:gd name="connsiteY46" fmla="*/ 4780965 h 6858000"/>
              <a:gd name="connsiteX47" fmla="*/ 493676 w 1349253"/>
              <a:gd name="connsiteY47" fmla="*/ 4750867 h 6858000"/>
              <a:gd name="connsiteX48" fmla="*/ 491483 w 1349253"/>
              <a:gd name="connsiteY48" fmla="*/ 4690749 h 6858000"/>
              <a:gd name="connsiteX49" fmla="*/ 486963 w 1349253"/>
              <a:gd name="connsiteY49" fmla="*/ 4584173 h 6858000"/>
              <a:gd name="connsiteX50" fmla="*/ 482046 w 1349253"/>
              <a:gd name="connsiteY50" fmla="*/ 4444346 h 6858000"/>
              <a:gd name="connsiteX51" fmla="*/ 478611 w 1349253"/>
              <a:gd name="connsiteY51" fmla="*/ 4375228 h 6858000"/>
              <a:gd name="connsiteX52" fmla="*/ 459264 w 1349253"/>
              <a:gd name="connsiteY52" fmla="*/ 4214165 h 6858000"/>
              <a:gd name="connsiteX53" fmla="*/ 460893 w 1349253"/>
              <a:gd name="connsiteY53" fmla="*/ 4076008 h 6858000"/>
              <a:gd name="connsiteX54" fmla="*/ 448593 w 1349253"/>
              <a:gd name="connsiteY54" fmla="*/ 4033999 h 6858000"/>
              <a:gd name="connsiteX55" fmla="*/ 448318 w 1349253"/>
              <a:gd name="connsiteY55" fmla="*/ 4013953 h 6858000"/>
              <a:gd name="connsiteX56" fmla="*/ 434613 w 1349253"/>
              <a:gd name="connsiteY56" fmla="*/ 3974753 h 6858000"/>
              <a:gd name="connsiteX57" fmla="*/ 434521 w 1349253"/>
              <a:gd name="connsiteY57" fmla="*/ 3945686 h 6858000"/>
              <a:gd name="connsiteX58" fmla="*/ 440396 w 1349253"/>
              <a:gd name="connsiteY58" fmla="*/ 3901461 h 6858000"/>
              <a:gd name="connsiteX59" fmla="*/ 462990 w 1349253"/>
              <a:gd name="connsiteY59" fmla="*/ 3813873 h 6858000"/>
              <a:gd name="connsiteX60" fmla="*/ 460248 w 1349253"/>
              <a:gd name="connsiteY60" fmla="*/ 3777135 h 6858000"/>
              <a:gd name="connsiteX61" fmla="*/ 461981 w 1349253"/>
              <a:gd name="connsiteY61" fmla="*/ 3771656 h 6858000"/>
              <a:gd name="connsiteX62" fmla="*/ 465724 w 1349253"/>
              <a:gd name="connsiteY62" fmla="*/ 3769007 h 6858000"/>
              <a:gd name="connsiteX63" fmla="*/ 473886 w 1349253"/>
              <a:gd name="connsiteY63" fmla="*/ 3738082 h 6858000"/>
              <a:gd name="connsiteX64" fmla="*/ 481232 w 1349253"/>
              <a:gd name="connsiteY64" fmla="*/ 3673397 h 6858000"/>
              <a:gd name="connsiteX65" fmla="*/ 480528 w 1349253"/>
              <a:gd name="connsiteY65" fmla="*/ 3637109 h 6858000"/>
              <a:gd name="connsiteX66" fmla="*/ 483971 w 1349253"/>
              <a:gd name="connsiteY66" fmla="*/ 3536883 h 6858000"/>
              <a:gd name="connsiteX67" fmla="*/ 491509 w 1349253"/>
              <a:gd name="connsiteY67" fmla="*/ 3435652 h 6858000"/>
              <a:gd name="connsiteX68" fmla="*/ 505401 w 1349253"/>
              <a:gd name="connsiteY68" fmla="*/ 3295862 h 6858000"/>
              <a:gd name="connsiteX69" fmla="*/ 511168 w 1349253"/>
              <a:gd name="connsiteY69" fmla="*/ 3229163 h 6858000"/>
              <a:gd name="connsiteX70" fmla="*/ 487927 w 1349253"/>
              <a:gd name="connsiteY70" fmla="*/ 3158586 h 6858000"/>
              <a:gd name="connsiteX71" fmla="*/ 463335 w 1349253"/>
              <a:gd name="connsiteY71" fmla="*/ 3112365 h 6858000"/>
              <a:gd name="connsiteX72" fmla="*/ 448810 w 1349253"/>
              <a:gd name="connsiteY72" fmla="*/ 3072935 h 6858000"/>
              <a:gd name="connsiteX73" fmla="*/ 423984 w 1349253"/>
              <a:gd name="connsiteY73" fmla="*/ 2958185 h 6858000"/>
              <a:gd name="connsiteX74" fmla="*/ 381264 w 1349253"/>
              <a:gd name="connsiteY74" fmla="*/ 2843952 h 6858000"/>
              <a:gd name="connsiteX75" fmla="*/ 315516 w 1349253"/>
              <a:gd name="connsiteY75" fmla="*/ 2554718 h 6858000"/>
              <a:gd name="connsiteX76" fmla="*/ 286333 w 1349253"/>
              <a:gd name="connsiteY76" fmla="*/ 2447068 h 6858000"/>
              <a:gd name="connsiteX77" fmla="*/ 273294 w 1349253"/>
              <a:gd name="connsiteY77" fmla="*/ 2425819 h 6858000"/>
              <a:gd name="connsiteX78" fmla="*/ 279293 w 1349253"/>
              <a:gd name="connsiteY78" fmla="*/ 2402874 h 6858000"/>
              <a:gd name="connsiteX79" fmla="*/ 281905 w 1349253"/>
              <a:gd name="connsiteY79" fmla="*/ 2381443 h 6858000"/>
              <a:gd name="connsiteX80" fmla="*/ 258234 w 1349253"/>
              <a:gd name="connsiteY80" fmla="*/ 2261920 h 6858000"/>
              <a:gd name="connsiteX81" fmla="*/ 248121 w 1349253"/>
              <a:gd name="connsiteY81" fmla="*/ 2195378 h 6858000"/>
              <a:gd name="connsiteX82" fmla="*/ 232338 w 1349253"/>
              <a:gd name="connsiteY82" fmla="*/ 2155135 h 6858000"/>
              <a:gd name="connsiteX83" fmla="*/ 229796 w 1349253"/>
              <a:gd name="connsiteY83" fmla="*/ 2118008 h 6858000"/>
              <a:gd name="connsiteX84" fmla="*/ 230789 w 1349253"/>
              <a:gd name="connsiteY84" fmla="*/ 2050531 h 6858000"/>
              <a:gd name="connsiteX85" fmla="*/ 222595 w 1349253"/>
              <a:gd name="connsiteY85" fmla="*/ 1963269 h 6858000"/>
              <a:gd name="connsiteX86" fmla="*/ 203773 w 1349253"/>
              <a:gd name="connsiteY86" fmla="*/ 1906352 h 6858000"/>
              <a:gd name="connsiteX87" fmla="*/ 180330 w 1349253"/>
              <a:gd name="connsiteY87" fmla="*/ 1861531 h 6858000"/>
              <a:gd name="connsiteX88" fmla="*/ 134129 w 1349253"/>
              <a:gd name="connsiteY88" fmla="*/ 1732919 h 6858000"/>
              <a:gd name="connsiteX89" fmla="*/ 106440 w 1349253"/>
              <a:gd name="connsiteY89" fmla="*/ 1663540 h 6858000"/>
              <a:gd name="connsiteX90" fmla="*/ 105566 w 1349253"/>
              <a:gd name="connsiteY90" fmla="*/ 1615777 h 6858000"/>
              <a:gd name="connsiteX91" fmla="*/ 86361 w 1349253"/>
              <a:gd name="connsiteY91" fmla="*/ 1563678 h 6858000"/>
              <a:gd name="connsiteX92" fmla="*/ 92183 w 1349253"/>
              <a:gd name="connsiteY92" fmla="*/ 1477995 h 6858000"/>
              <a:gd name="connsiteX93" fmla="*/ 78268 w 1349253"/>
              <a:gd name="connsiteY93" fmla="*/ 1373769 h 6858000"/>
              <a:gd name="connsiteX94" fmla="*/ 86575 w 1349253"/>
              <a:gd name="connsiteY94" fmla="*/ 1307086 h 6858000"/>
              <a:gd name="connsiteX95" fmla="*/ 87763 w 1349253"/>
              <a:gd name="connsiteY95" fmla="*/ 1189033 h 6858000"/>
              <a:gd name="connsiteX96" fmla="*/ 92448 w 1349253"/>
              <a:gd name="connsiteY96" fmla="*/ 1168288 h 6858000"/>
              <a:gd name="connsiteX97" fmla="*/ 84730 w 1349253"/>
              <a:gd name="connsiteY97" fmla="*/ 1142577 h 6858000"/>
              <a:gd name="connsiteX98" fmla="*/ 74036 w 1349253"/>
              <a:gd name="connsiteY98" fmla="*/ 1088484 h 6858000"/>
              <a:gd name="connsiteX99" fmla="*/ 62772 w 1349253"/>
              <a:gd name="connsiteY99" fmla="*/ 1016103 h 6858000"/>
              <a:gd name="connsiteX100" fmla="*/ 64228 w 1349253"/>
              <a:gd name="connsiteY100" fmla="*/ 954054 h 6858000"/>
              <a:gd name="connsiteX101" fmla="*/ 75144 w 1349253"/>
              <a:gd name="connsiteY101" fmla="*/ 921368 h 6858000"/>
              <a:gd name="connsiteX102" fmla="*/ 59093 w 1349253"/>
              <a:gd name="connsiteY102" fmla="*/ 896999 h 6858000"/>
              <a:gd name="connsiteX103" fmla="*/ 28501 w 1349253"/>
              <a:gd name="connsiteY103" fmla="*/ 821517 h 6858000"/>
              <a:gd name="connsiteX104" fmla="*/ 7451 w 1349253"/>
              <a:gd name="connsiteY104" fmla="*/ 751353 h 6858000"/>
              <a:gd name="connsiteX105" fmla="*/ 7009 w 1349253"/>
              <a:gd name="connsiteY105" fmla="*/ 721230 h 6858000"/>
              <a:gd name="connsiteX106" fmla="*/ 16141 w 1349253"/>
              <a:gd name="connsiteY106" fmla="*/ 619315 h 6858000"/>
              <a:gd name="connsiteX107" fmla="*/ 19 w 1349253"/>
              <a:gd name="connsiteY107" fmla="*/ 585934 h 6858000"/>
              <a:gd name="connsiteX108" fmla="*/ 7093 w 1349253"/>
              <a:gd name="connsiteY108" fmla="*/ 538948 h 6858000"/>
              <a:gd name="connsiteX109" fmla="*/ 11001 w 1349253"/>
              <a:gd name="connsiteY109" fmla="*/ 525163 h 6858000"/>
              <a:gd name="connsiteX110" fmla="*/ 37125 w 1349253"/>
              <a:gd name="connsiteY110" fmla="*/ 446567 h 6858000"/>
              <a:gd name="connsiteX111" fmla="*/ 36373 w 1349253"/>
              <a:gd name="connsiteY111" fmla="*/ 393828 h 6858000"/>
              <a:gd name="connsiteX112" fmla="*/ 36203 w 1349253"/>
              <a:gd name="connsiteY112" fmla="*/ 353137 h 6858000"/>
              <a:gd name="connsiteX113" fmla="*/ 41896 w 1349253"/>
              <a:gd name="connsiteY113" fmla="*/ 275771 h 6858000"/>
              <a:gd name="connsiteX114" fmla="*/ 58923 w 1349253"/>
              <a:gd name="connsiteY114" fmla="*/ 212860 h 6858000"/>
              <a:gd name="connsiteX115" fmla="*/ 50633 w 1349253"/>
              <a:gd name="connsiteY115" fmla="*/ 144983 h 6858000"/>
              <a:gd name="connsiteX116" fmla="*/ 62917 w 1349253"/>
              <a:gd name="connsiteY116" fmla="*/ 55288 h 6858000"/>
              <a:gd name="connsiteX117" fmla="*/ 22471 w 1349253"/>
              <a:gd name="connsiteY11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72835 w 1349253"/>
              <a:gd name="connsiteY14" fmla="*/ 6252834 h 6858000"/>
              <a:gd name="connsiteX15" fmla="*/ 250827 w 1349253"/>
              <a:gd name="connsiteY15" fmla="*/ 6202459 h 6858000"/>
              <a:gd name="connsiteX16" fmla="*/ 249625 w 1349253"/>
              <a:gd name="connsiteY16" fmla="*/ 6153037 h 6858000"/>
              <a:gd name="connsiteX17" fmla="*/ 265040 w 1349253"/>
              <a:gd name="connsiteY17" fmla="*/ 6078132 h 6858000"/>
              <a:gd name="connsiteX18" fmla="*/ 252427 w 1349253"/>
              <a:gd name="connsiteY18" fmla="*/ 6028119 h 6858000"/>
              <a:gd name="connsiteX19" fmla="*/ 237656 w 1349253"/>
              <a:gd name="connsiteY19" fmla="*/ 5926735 h 6858000"/>
              <a:gd name="connsiteX20" fmla="*/ 287168 w 1349253"/>
              <a:gd name="connsiteY20" fmla="*/ 5712857 h 6858000"/>
              <a:gd name="connsiteX21" fmla="*/ 316966 w 1349253"/>
              <a:gd name="connsiteY21" fmla="*/ 5660491 h 6858000"/>
              <a:gd name="connsiteX22" fmla="*/ 326089 w 1349253"/>
              <a:gd name="connsiteY22" fmla="*/ 5563435 h 6858000"/>
              <a:gd name="connsiteX23" fmla="*/ 352965 w 1349253"/>
              <a:gd name="connsiteY23" fmla="*/ 5437125 h 6858000"/>
              <a:gd name="connsiteX24" fmla="*/ 366533 w 1349253"/>
              <a:gd name="connsiteY24" fmla="*/ 5396260 h 6858000"/>
              <a:gd name="connsiteX25" fmla="*/ 382514 w 1349253"/>
              <a:gd name="connsiteY25" fmla="*/ 5330009 h 6858000"/>
              <a:gd name="connsiteX26" fmla="*/ 416007 w 1349253"/>
              <a:gd name="connsiteY26" fmla="*/ 5273739 h 6858000"/>
              <a:gd name="connsiteX27" fmla="*/ 425606 w 1349253"/>
              <a:gd name="connsiteY27" fmla="*/ 5241779 h 6858000"/>
              <a:gd name="connsiteX28" fmla="*/ 436832 w 1349253"/>
              <a:gd name="connsiteY28" fmla="*/ 5225268 h 6858000"/>
              <a:gd name="connsiteX29" fmla="*/ 437852 w 1349253"/>
              <a:gd name="connsiteY29" fmla="*/ 5217684 h 6858000"/>
              <a:gd name="connsiteX30" fmla="*/ 445193 w 1349253"/>
              <a:gd name="connsiteY30" fmla="*/ 5193377 h 6858000"/>
              <a:gd name="connsiteX31" fmla="*/ 448496 w 1349253"/>
              <a:gd name="connsiteY31" fmla="*/ 5179288 h 6858000"/>
              <a:gd name="connsiteX32" fmla="*/ 449480 w 1349253"/>
              <a:gd name="connsiteY32" fmla="*/ 5173621 h 6858000"/>
              <a:gd name="connsiteX33" fmla="*/ 445114 w 1349253"/>
              <a:gd name="connsiteY33" fmla="*/ 5159961 h 6858000"/>
              <a:gd name="connsiteX34" fmla="*/ 451791 w 1349253"/>
              <a:gd name="connsiteY34" fmla="*/ 5144295 h 6858000"/>
              <a:gd name="connsiteX35" fmla="*/ 448724 w 1349253"/>
              <a:gd name="connsiteY35" fmla="*/ 5125185 h 6858000"/>
              <a:gd name="connsiteX36" fmla="*/ 455554 w 1349253"/>
              <a:gd name="connsiteY36" fmla="*/ 5121884 h 6858000"/>
              <a:gd name="connsiteX37" fmla="*/ 462590 w 1349253"/>
              <a:gd name="connsiteY37" fmla="*/ 5067850 h 6858000"/>
              <a:gd name="connsiteX38" fmla="*/ 465321 w 1349253"/>
              <a:gd name="connsiteY38" fmla="*/ 5060861 h 6858000"/>
              <a:gd name="connsiteX39" fmla="*/ 462025 w 1349253"/>
              <a:gd name="connsiteY39" fmla="*/ 5034192 h 6858000"/>
              <a:gd name="connsiteX40" fmla="*/ 463579 w 1349253"/>
              <a:gd name="connsiteY40" fmla="*/ 4993030 h 6858000"/>
              <a:gd name="connsiteX41" fmla="*/ 470488 w 1349253"/>
              <a:gd name="connsiteY41" fmla="*/ 4946844 h 6858000"/>
              <a:gd name="connsiteX42" fmla="*/ 466344 w 1349253"/>
              <a:gd name="connsiteY42" fmla="*/ 4932692 h 6858000"/>
              <a:gd name="connsiteX43" fmla="*/ 481747 w 1349253"/>
              <a:gd name="connsiteY43" fmla="*/ 4858827 h 6858000"/>
              <a:gd name="connsiteX44" fmla="*/ 487650 w 1349253"/>
              <a:gd name="connsiteY44" fmla="*/ 4821170 h 6858000"/>
              <a:gd name="connsiteX45" fmla="*/ 492383 w 1349253"/>
              <a:gd name="connsiteY45" fmla="*/ 4780965 h 6858000"/>
              <a:gd name="connsiteX46" fmla="*/ 493676 w 1349253"/>
              <a:gd name="connsiteY46" fmla="*/ 4750867 h 6858000"/>
              <a:gd name="connsiteX47" fmla="*/ 491483 w 1349253"/>
              <a:gd name="connsiteY47" fmla="*/ 4690749 h 6858000"/>
              <a:gd name="connsiteX48" fmla="*/ 486963 w 1349253"/>
              <a:gd name="connsiteY48" fmla="*/ 4584173 h 6858000"/>
              <a:gd name="connsiteX49" fmla="*/ 482046 w 1349253"/>
              <a:gd name="connsiteY49" fmla="*/ 4444346 h 6858000"/>
              <a:gd name="connsiteX50" fmla="*/ 478611 w 1349253"/>
              <a:gd name="connsiteY50" fmla="*/ 4375228 h 6858000"/>
              <a:gd name="connsiteX51" fmla="*/ 459264 w 1349253"/>
              <a:gd name="connsiteY51" fmla="*/ 4214165 h 6858000"/>
              <a:gd name="connsiteX52" fmla="*/ 460893 w 1349253"/>
              <a:gd name="connsiteY52" fmla="*/ 4076008 h 6858000"/>
              <a:gd name="connsiteX53" fmla="*/ 448593 w 1349253"/>
              <a:gd name="connsiteY53" fmla="*/ 4033999 h 6858000"/>
              <a:gd name="connsiteX54" fmla="*/ 448318 w 1349253"/>
              <a:gd name="connsiteY54" fmla="*/ 4013953 h 6858000"/>
              <a:gd name="connsiteX55" fmla="*/ 434613 w 1349253"/>
              <a:gd name="connsiteY55" fmla="*/ 3974753 h 6858000"/>
              <a:gd name="connsiteX56" fmla="*/ 434521 w 1349253"/>
              <a:gd name="connsiteY56" fmla="*/ 3945686 h 6858000"/>
              <a:gd name="connsiteX57" fmla="*/ 440396 w 1349253"/>
              <a:gd name="connsiteY57" fmla="*/ 3901461 h 6858000"/>
              <a:gd name="connsiteX58" fmla="*/ 462990 w 1349253"/>
              <a:gd name="connsiteY58" fmla="*/ 3813873 h 6858000"/>
              <a:gd name="connsiteX59" fmla="*/ 460248 w 1349253"/>
              <a:gd name="connsiteY59" fmla="*/ 3777135 h 6858000"/>
              <a:gd name="connsiteX60" fmla="*/ 461981 w 1349253"/>
              <a:gd name="connsiteY60" fmla="*/ 3771656 h 6858000"/>
              <a:gd name="connsiteX61" fmla="*/ 465724 w 1349253"/>
              <a:gd name="connsiteY61" fmla="*/ 3769007 h 6858000"/>
              <a:gd name="connsiteX62" fmla="*/ 473886 w 1349253"/>
              <a:gd name="connsiteY62" fmla="*/ 3738082 h 6858000"/>
              <a:gd name="connsiteX63" fmla="*/ 481232 w 1349253"/>
              <a:gd name="connsiteY63" fmla="*/ 3673397 h 6858000"/>
              <a:gd name="connsiteX64" fmla="*/ 480528 w 1349253"/>
              <a:gd name="connsiteY64" fmla="*/ 3637109 h 6858000"/>
              <a:gd name="connsiteX65" fmla="*/ 483971 w 1349253"/>
              <a:gd name="connsiteY65" fmla="*/ 3536883 h 6858000"/>
              <a:gd name="connsiteX66" fmla="*/ 491509 w 1349253"/>
              <a:gd name="connsiteY66" fmla="*/ 3435652 h 6858000"/>
              <a:gd name="connsiteX67" fmla="*/ 505401 w 1349253"/>
              <a:gd name="connsiteY67" fmla="*/ 3295862 h 6858000"/>
              <a:gd name="connsiteX68" fmla="*/ 511168 w 1349253"/>
              <a:gd name="connsiteY68" fmla="*/ 3229163 h 6858000"/>
              <a:gd name="connsiteX69" fmla="*/ 487927 w 1349253"/>
              <a:gd name="connsiteY69" fmla="*/ 3158586 h 6858000"/>
              <a:gd name="connsiteX70" fmla="*/ 463335 w 1349253"/>
              <a:gd name="connsiteY70" fmla="*/ 3112365 h 6858000"/>
              <a:gd name="connsiteX71" fmla="*/ 448810 w 1349253"/>
              <a:gd name="connsiteY71" fmla="*/ 3072935 h 6858000"/>
              <a:gd name="connsiteX72" fmla="*/ 423984 w 1349253"/>
              <a:gd name="connsiteY72" fmla="*/ 2958185 h 6858000"/>
              <a:gd name="connsiteX73" fmla="*/ 381264 w 1349253"/>
              <a:gd name="connsiteY73" fmla="*/ 2843952 h 6858000"/>
              <a:gd name="connsiteX74" fmla="*/ 315516 w 1349253"/>
              <a:gd name="connsiteY74" fmla="*/ 2554718 h 6858000"/>
              <a:gd name="connsiteX75" fmla="*/ 286333 w 1349253"/>
              <a:gd name="connsiteY75" fmla="*/ 2447068 h 6858000"/>
              <a:gd name="connsiteX76" fmla="*/ 273294 w 1349253"/>
              <a:gd name="connsiteY76" fmla="*/ 2425819 h 6858000"/>
              <a:gd name="connsiteX77" fmla="*/ 279293 w 1349253"/>
              <a:gd name="connsiteY77" fmla="*/ 2402874 h 6858000"/>
              <a:gd name="connsiteX78" fmla="*/ 281905 w 1349253"/>
              <a:gd name="connsiteY78" fmla="*/ 2381443 h 6858000"/>
              <a:gd name="connsiteX79" fmla="*/ 258234 w 1349253"/>
              <a:gd name="connsiteY79" fmla="*/ 2261920 h 6858000"/>
              <a:gd name="connsiteX80" fmla="*/ 248121 w 1349253"/>
              <a:gd name="connsiteY80" fmla="*/ 2195378 h 6858000"/>
              <a:gd name="connsiteX81" fmla="*/ 232338 w 1349253"/>
              <a:gd name="connsiteY81" fmla="*/ 2155135 h 6858000"/>
              <a:gd name="connsiteX82" fmla="*/ 229796 w 1349253"/>
              <a:gd name="connsiteY82" fmla="*/ 2118008 h 6858000"/>
              <a:gd name="connsiteX83" fmla="*/ 230789 w 1349253"/>
              <a:gd name="connsiteY83" fmla="*/ 2050531 h 6858000"/>
              <a:gd name="connsiteX84" fmla="*/ 222595 w 1349253"/>
              <a:gd name="connsiteY84" fmla="*/ 1963269 h 6858000"/>
              <a:gd name="connsiteX85" fmla="*/ 203773 w 1349253"/>
              <a:gd name="connsiteY85" fmla="*/ 1906352 h 6858000"/>
              <a:gd name="connsiteX86" fmla="*/ 180330 w 1349253"/>
              <a:gd name="connsiteY86" fmla="*/ 1861531 h 6858000"/>
              <a:gd name="connsiteX87" fmla="*/ 134129 w 1349253"/>
              <a:gd name="connsiteY87" fmla="*/ 1732919 h 6858000"/>
              <a:gd name="connsiteX88" fmla="*/ 106440 w 1349253"/>
              <a:gd name="connsiteY88" fmla="*/ 1663540 h 6858000"/>
              <a:gd name="connsiteX89" fmla="*/ 105566 w 1349253"/>
              <a:gd name="connsiteY89" fmla="*/ 1615777 h 6858000"/>
              <a:gd name="connsiteX90" fmla="*/ 86361 w 1349253"/>
              <a:gd name="connsiteY90" fmla="*/ 1563678 h 6858000"/>
              <a:gd name="connsiteX91" fmla="*/ 92183 w 1349253"/>
              <a:gd name="connsiteY91" fmla="*/ 1477995 h 6858000"/>
              <a:gd name="connsiteX92" fmla="*/ 78268 w 1349253"/>
              <a:gd name="connsiteY92" fmla="*/ 1373769 h 6858000"/>
              <a:gd name="connsiteX93" fmla="*/ 86575 w 1349253"/>
              <a:gd name="connsiteY93" fmla="*/ 1307086 h 6858000"/>
              <a:gd name="connsiteX94" fmla="*/ 87763 w 1349253"/>
              <a:gd name="connsiteY94" fmla="*/ 1189033 h 6858000"/>
              <a:gd name="connsiteX95" fmla="*/ 92448 w 1349253"/>
              <a:gd name="connsiteY95" fmla="*/ 1168288 h 6858000"/>
              <a:gd name="connsiteX96" fmla="*/ 84730 w 1349253"/>
              <a:gd name="connsiteY96" fmla="*/ 1142577 h 6858000"/>
              <a:gd name="connsiteX97" fmla="*/ 74036 w 1349253"/>
              <a:gd name="connsiteY97" fmla="*/ 1088484 h 6858000"/>
              <a:gd name="connsiteX98" fmla="*/ 62772 w 1349253"/>
              <a:gd name="connsiteY98" fmla="*/ 1016103 h 6858000"/>
              <a:gd name="connsiteX99" fmla="*/ 64228 w 1349253"/>
              <a:gd name="connsiteY99" fmla="*/ 954054 h 6858000"/>
              <a:gd name="connsiteX100" fmla="*/ 75144 w 1349253"/>
              <a:gd name="connsiteY100" fmla="*/ 921368 h 6858000"/>
              <a:gd name="connsiteX101" fmla="*/ 59093 w 1349253"/>
              <a:gd name="connsiteY101" fmla="*/ 896999 h 6858000"/>
              <a:gd name="connsiteX102" fmla="*/ 28501 w 1349253"/>
              <a:gd name="connsiteY102" fmla="*/ 821517 h 6858000"/>
              <a:gd name="connsiteX103" fmla="*/ 7451 w 1349253"/>
              <a:gd name="connsiteY103" fmla="*/ 751353 h 6858000"/>
              <a:gd name="connsiteX104" fmla="*/ 7009 w 1349253"/>
              <a:gd name="connsiteY104" fmla="*/ 721230 h 6858000"/>
              <a:gd name="connsiteX105" fmla="*/ 16141 w 1349253"/>
              <a:gd name="connsiteY105" fmla="*/ 619315 h 6858000"/>
              <a:gd name="connsiteX106" fmla="*/ 19 w 1349253"/>
              <a:gd name="connsiteY106" fmla="*/ 585934 h 6858000"/>
              <a:gd name="connsiteX107" fmla="*/ 7093 w 1349253"/>
              <a:gd name="connsiteY107" fmla="*/ 538948 h 6858000"/>
              <a:gd name="connsiteX108" fmla="*/ 11001 w 1349253"/>
              <a:gd name="connsiteY108" fmla="*/ 525163 h 6858000"/>
              <a:gd name="connsiteX109" fmla="*/ 37125 w 1349253"/>
              <a:gd name="connsiteY109" fmla="*/ 446567 h 6858000"/>
              <a:gd name="connsiteX110" fmla="*/ 36373 w 1349253"/>
              <a:gd name="connsiteY110" fmla="*/ 393828 h 6858000"/>
              <a:gd name="connsiteX111" fmla="*/ 36203 w 1349253"/>
              <a:gd name="connsiteY111" fmla="*/ 353137 h 6858000"/>
              <a:gd name="connsiteX112" fmla="*/ 41896 w 1349253"/>
              <a:gd name="connsiteY112" fmla="*/ 275771 h 6858000"/>
              <a:gd name="connsiteX113" fmla="*/ 58923 w 1349253"/>
              <a:gd name="connsiteY113" fmla="*/ 212860 h 6858000"/>
              <a:gd name="connsiteX114" fmla="*/ 50633 w 1349253"/>
              <a:gd name="connsiteY114" fmla="*/ 144983 h 6858000"/>
              <a:gd name="connsiteX115" fmla="*/ 62917 w 1349253"/>
              <a:gd name="connsiteY115" fmla="*/ 55288 h 6858000"/>
              <a:gd name="connsiteX116" fmla="*/ 22471 w 1349253"/>
              <a:gd name="connsiteY11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70395 w 1349253"/>
              <a:gd name="connsiteY13" fmla="*/ 6294334 h 6858000"/>
              <a:gd name="connsiteX14" fmla="*/ 272835 w 1349253"/>
              <a:gd name="connsiteY14" fmla="*/ 6252834 h 6858000"/>
              <a:gd name="connsiteX15" fmla="*/ 250827 w 1349253"/>
              <a:gd name="connsiteY15" fmla="*/ 6202459 h 6858000"/>
              <a:gd name="connsiteX16" fmla="*/ 249625 w 1349253"/>
              <a:gd name="connsiteY16" fmla="*/ 6153037 h 6858000"/>
              <a:gd name="connsiteX17" fmla="*/ 265040 w 1349253"/>
              <a:gd name="connsiteY17" fmla="*/ 6078132 h 6858000"/>
              <a:gd name="connsiteX18" fmla="*/ 252427 w 1349253"/>
              <a:gd name="connsiteY18" fmla="*/ 6028119 h 6858000"/>
              <a:gd name="connsiteX19" fmla="*/ 237656 w 1349253"/>
              <a:gd name="connsiteY19" fmla="*/ 5926735 h 6858000"/>
              <a:gd name="connsiteX20" fmla="*/ 287168 w 1349253"/>
              <a:gd name="connsiteY20" fmla="*/ 5712857 h 6858000"/>
              <a:gd name="connsiteX21" fmla="*/ 316966 w 1349253"/>
              <a:gd name="connsiteY21" fmla="*/ 5660491 h 6858000"/>
              <a:gd name="connsiteX22" fmla="*/ 326089 w 1349253"/>
              <a:gd name="connsiteY22" fmla="*/ 5563435 h 6858000"/>
              <a:gd name="connsiteX23" fmla="*/ 352965 w 1349253"/>
              <a:gd name="connsiteY23" fmla="*/ 5437125 h 6858000"/>
              <a:gd name="connsiteX24" fmla="*/ 366533 w 1349253"/>
              <a:gd name="connsiteY24" fmla="*/ 5396260 h 6858000"/>
              <a:gd name="connsiteX25" fmla="*/ 382514 w 1349253"/>
              <a:gd name="connsiteY25" fmla="*/ 5330009 h 6858000"/>
              <a:gd name="connsiteX26" fmla="*/ 416007 w 1349253"/>
              <a:gd name="connsiteY26" fmla="*/ 5273739 h 6858000"/>
              <a:gd name="connsiteX27" fmla="*/ 425606 w 1349253"/>
              <a:gd name="connsiteY27" fmla="*/ 5241779 h 6858000"/>
              <a:gd name="connsiteX28" fmla="*/ 436832 w 1349253"/>
              <a:gd name="connsiteY28" fmla="*/ 5225268 h 6858000"/>
              <a:gd name="connsiteX29" fmla="*/ 437852 w 1349253"/>
              <a:gd name="connsiteY29" fmla="*/ 5217684 h 6858000"/>
              <a:gd name="connsiteX30" fmla="*/ 445193 w 1349253"/>
              <a:gd name="connsiteY30" fmla="*/ 5193377 h 6858000"/>
              <a:gd name="connsiteX31" fmla="*/ 448496 w 1349253"/>
              <a:gd name="connsiteY31" fmla="*/ 5179288 h 6858000"/>
              <a:gd name="connsiteX32" fmla="*/ 449480 w 1349253"/>
              <a:gd name="connsiteY32" fmla="*/ 5173621 h 6858000"/>
              <a:gd name="connsiteX33" fmla="*/ 445114 w 1349253"/>
              <a:gd name="connsiteY33" fmla="*/ 5159961 h 6858000"/>
              <a:gd name="connsiteX34" fmla="*/ 451791 w 1349253"/>
              <a:gd name="connsiteY34" fmla="*/ 5144295 h 6858000"/>
              <a:gd name="connsiteX35" fmla="*/ 448724 w 1349253"/>
              <a:gd name="connsiteY35" fmla="*/ 5125185 h 6858000"/>
              <a:gd name="connsiteX36" fmla="*/ 455554 w 1349253"/>
              <a:gd name="connsiteY36" fmla="*/ 5121884 h 6858000"/>
              <a:gd name="connsiteX37" fmla="*/ 462590 w 1349253"/>
              <a:gd name="connsiteY37" fmla="*/ 5067850 h 6858000"/>
              <a:gd name="connsiteX38" fmla="*/ 465321 w 1349253"/>
              <a:gd name="connsiteY38" fmla="*/ 5060861 h 6858000"/>
              <a:gd name="connsiteX39" fmla="*/ 462025 w 1349253"/>
              <a:gd name="connsiteY39" fmla="*/ 5034192 h 6858000"/>
              <a:gd name="connsiteX40" fmla="*/ 463579 w 1349253"/>
              <a:gd name="connsiteY40" fmla="*/ 4993030 h 6858000"/>
              <a:gd name="connsiteX41" fmla="*/ 470488 w 1349253"/>
              <a:gd name="connsiteY41" fmla="*/ 4946844 h 6858000"/>
              <a:gd name="connsiteX42" fmla="*/ 466344 w 1349253"/>
              <a:gd name="connsiteY42" fmla="*/ 4932692 h 6858000"/>
              <a:gd name="connsiteX43" fmla="*/ 481747 w 1349253"/>
              <a:gd name="connsiteY43" fmla="*/ 4858827 h 6858000"/>
              <a:gd name="connsiteX44" fmla="*/ 487650 w 1349253"/>
              <a:gd name="connsiteY44" fmla="*/ 4821170 h 6858000"/>
              <a:gd name="connsiteX45" fmla="*/ 492383 w 1349253"/>
              <a:gd name="connsiteY45" fmla="*/ 4780965 h 6858000"/>
              <a:gd name="connsiteX46" fmla="*/ 493676 w 1349253"/>
              <a:gd name="connsiteY46" fmla="*/ 4750867 h 6858000"/>
              <a:gd name="connsiteX47" fmla="*/ 491483 w 1349253"/>
              <a:gd name="connsiteY47" fmla="*/ 4690749 h 6858000"/>
              <a:gd name="connsiteX48" fmla="*/ 486963 w 1349253"/>
              <a:gd name="connsiteY48" fmla="*/ 4584173 h 6858000"/>
              <a:gd name="connsiteX49" fmla="*/ 482046 w 1349253"/>
              <a:gd name="connsiteY49" fmla="*/ 4444346 h 6858000"/>
              <a:gd name="connsiteX50" fmla="*/ 478611 w 1349253"/>
              <a:gd name="connsiteY50" fmla="*/ 4375228 h 6858000"/>
              <a:gd name="connsiteX51" fmla="*/ 459264 w 1349253"/>
              <a:gd name="connsiteY51" fmla="*/ 4214165 h 6858000"/>
              <a:gd name="connsiteX52" fmla="*/ 460893 w 1349253"/>
              <a:gd name="connsiteY52" fmla="*/ 4076008 h 6858000"/>
              <a:gd name="connsiteX53" fmla="*/ 448593 w 1349253"/>
              <a:gd name="connsiteY53" fmla="*/ 4033999 h 6858000"/>
              <a:gd name="connsiteX54" fmla="*/ 448318 w 1349253"/>
              <a:gd name="connsiteY54" fmla="*/ 4013953 h 6858000"/>
              <a:gd name="connsiteX55" fmla="*/ 434613 w 1349253"/>
              <a:gd name="connsiteY55" fmla="*/ 3974753 h 6858000"/>
              <a:gd name="connsiteX56" fmla="*/ 434521 w 1349253"/>
              <a:gd name="connsiteY56" fmla="*/ 3945686 h 6858000"/>
              <a:gd name="connsiteX57" fmla="*/ 440396 w 1349253"/>
              <a:gd name="connsiteY57" fmla="*/ 3901461 h 6858000"/>
              <a:gd name="connsiteX58" fmla="*/ 462990 w 1349253"/>
              <a:gd name="connsiteY58" fmla="*/ 3813873 h 6858000"/>
              <a:gd name="connsiteX59" fmla="*/ 460248 w 1349253"/>
              <a:gd name="connsiteY59" fmla="*/ 3777135 h 6858000"/>
              <a:gd name="connsiteX60" fmla="*/ 461981 w 1349253"/>
              <a:gd name="connsiteY60" fmla="*/ 3771656 h 6858000"/>
              <a:gd name="connsiteX61" fmla="*/ 465724 w 1349253"/>
              <a:gd name="connsiteY61" fmla="*/ 3769007 h 6858000"/>
              <a:gd name="connsiteX62" fmla="*/ 473886 w 1349253"/>
              <a:gd name="connsiteY62" fmla="*/ 3738082 h 6858000"/>
              <a:gd name="connsiteX63" fmla="*/ 481232 w 1349253"/>
              <a:gd name="connsiteY63" fmla="*/ 3673397 h 6858000"/>
              <a:gd name="connsiteX64" fmla="*/ 480528 w 1349253"/>
              <a:gd name="connsiteY64" fmla="*/ 3637109 h 6858000"/>
              <a:gd name="connsiteX65" fmla="*/ 483971 w 1349253"/>
              <a:gd name="connsiteY65" fmla="*/ 3536883 h 6858000"/>
              <a:gd name="connsiteX66" fmla="*/ 491509 w 1349253"/>
              <a:gd name="connsiteY66" fmla="*/ 3435652 h 6858000"/>
              <a:gd name="connsiteX67" fmla="*/ 505401 w 1349253"/>
              <a:gd name="connsiteY67" fmla="*/ 3295862 h 6858000"/>
              <a:gd name="connsiteX68" fmla="*/ 511168 w 1349253"/>
              <a:gd name="connsiteY68" fmla="*/ 3229163 h 6858000"/>
              <a:gd name="connsiteX69" fmla="*/ 487927 w 1349253"/>
              <a:gd name="connsiteY69" fmla="*/ 3158586 h 6858000"/>
              <a:gd name="connsiteX70" fmla="*/ 463335 w 1349253"/>
              <a:gd name="connsiteY70" fmla="*/ 3112365 h 6858000"/>
              <a:gd name="connsiteX71" fmla="*/ 448810 w 1349253"/>
              <a:gd name="connsiteY71" fmla="*/ 3072935 h 6858000"/>
              <a:gd name="connsiteX72" fmla="*/ 423984 w 1349253"/>
              <a:gd name="connsiteY72" fmla="*/ 2958185 h 6858000"/>
              <a:gd name="connsiteX73" fmla="*/ 381264 w 1349253"/>
              <a:gd name="connsiteY73" fmla="*/ 2843952 h 6858000"/>
              <a:gd name="connsiteX74" fmla="*/ 315516 w 1349253"/>
              <a:gd name="connsiteY74" fmla="*/ 2554718 h 6858000"/>
              <a:gd name="connsiteX75" fmla="*/ 286333 w 1349253"/>
              <a:gd name="connsiteY75" fmla="*/ 2447068 h 6858000"/>
              <a:gd name="connsiteX76" fmla="*/ 273294 w 1349253"/>
              <a:gd name="connsiteY76" fmla="*/ 2425819 h 6858000"/>
              <a:gd name="connsiteX77" fmla="*/ 279293 w 1349253"/>
              <a:gd name="connsiteY77" fmla="*/ 2402874 h 6858000"/>
              <a:gd name="connsiteX78" fmla="*/ 281905 w 1349253"/>
              <a:gd name="connsiteY78" fmla="*/ 2381443 h 6858000"/>
              <a:gd name="connsiteX79" fmla="*/ 258234 w 1349253"/>
              <a:gd name="connsiteY79" fmla="*/ 2261920 h 6858000"/>
              <a:gd name="connsiteX80" fmla="*/ 248121 w 1349253"/>
              <a:gd name="connsiteY80" fmla="*/ 2195378 h 6858000"/>
              <a:gd name="connsiteX81" fmla="*/ 232338 w 1349253"/>
              <a:gd name="connsiteY81" fmla="*/ 2155135 h 6858000"/>
              <a:gd name="connsiteX82" fmla="*/ 229796 w 1349253"/>
              <a:gd name="connsiteY82" fmla="*/ 2118008 h 6858000"/>
              <a:gd name="connsiteX83" fmla="*/ 230789 w 1349253"/>
              <a:gd name="connsiteY83" fmla="*/ 2050531 h 6858000"/>
              <a:gd name="connsiteX84" fmla="*/ 222595 w 1349253"/>
              <a:gd name="connsiteY84" fmla="*/ 1963269 h 6858000"/>
              <a:gd name="connsiteX85" fmla="*/ 203773 w 1349253"/>
              <a:gd name="connsiteY85" fmla="*/ 1906352 h 6858000"/>
              <a:gd name="connsiteX86" fmla="*/ 180330 w 1349253"/>
              <a:gd name="connsiteY86" fmla="*/ 1861531 h 6858000"/>
              <a:gd name="connsiteX87" fmla="*/ 134129 w 1349253"/>
              <a:gd name="connsiteY87" fmla="*/ 1732919 h 6858000"/>
              <a:gd name="connsiteX88" fmla="*/ 106440 w 1349253"/>
              <a:gd name="connsiteY88" fmla="*/ 1663540 h 6858000"/>
              <a:gd name="connsiteX89" fmla="*/ 105566 w 1349253"/>
              <a:gd name="connsiteY89" fmla="*/ 1615777 h 6858000"/>
              <a:gd name="connsiteX90" fmla="*/ 86361 w 1349253"/>
              <a:gd name="connsiteY90" fmla="*/ 1563678 h 6858000"/>
              <a:gd name="connsiteX91" fmla="*/ 92183 w 1349253"/>
              <a:gd name="connsiteY91" fmla="*/ 1477995 h 6858000"/>
              <a:gd name="connsiteX92" fmla="*/ 78268 w 1349253"/>
              <a:gd name="connsiteY92" fmla="*/ 1373769 h 6858000"/>
              <a:gd name="connsiteX93" fmla="*/ 86575 w 1349253"/>
              <a:gd name="connsiteY93" fmla="*/ 1307086 h 6858000"/>
              <a:gd name="connsiteX94" fmla="*/ 87763 w 1349253"/>
              <a:gd name="connsiteY94" fmla="*/ 1189033 h 6858000"/>
              <a:gd name="connsiteX95" fmla="*/ 92448 w 1349253"/>
              <a:gd name="connsiteY95" fmla="*/ 1168288 h 6858000"/>
              <a:gd name="connsiteX96" fmla="*/ 84730 w 1349253"/>
              <a:gd name="connsiteY96" fmla="*/ 1142577 h 6858000"/>
              <a:gd name="connsiteX97" fmla="*/ 74036 w 1349253"/>
              <a:gd name="connsiteY97" fmla="*/ 1088484 h 6858000"/>
              <a:gd name="connsiteX98" fmla="*/ 62772 w 1349253"/>
              <a:gd name="connsiteY98" fmla="*/ 1016103 h 6858000"/>
              <a:gd name="connsiteX99" fmla="*/ 64228 w 1349253"/>
              <a:gd name="connsiteY99" fmla="*/ 954054 h 6858000"/>
              <a:gd name="connsiteX100" fmla="*/ 75144 w 1349253"/>
              <a:gd name="connsiteY100" fmla="*/ 921368 h 6858000"/>
              <a:gd name="connsiteX101" fmla="*/ 59093 w 1349253"/>
              <a:gd name="connsiteY101" fmla="*/ 896999 h 6858000"/>
              <a:gd name="connsiteX102" fmla="*/ 28501 w 1349253"/>
              <a:gd name="connsiteY102" fmla="*/ 821517 h 6858000"/>
              <a:gd name="connsiteX103" fmla="*/ 7451 w 1349253"/>
              <a:gd name="connsiteY103" fmla="*/ 751353 h 6858000"/>
              <a:gd name="connsiteX104" fmla="*/ 7009 w 1349253"/>
              <a:gd name="connsiteY104" fmla="*/ 721230 h 6858000"/>
              <a:gd name="connsiteX105" fmla="*/ 16141 w 1349253"/>
              <a:gd name="connsiteY105" fmla="*/ 619315 h 6858000"/>
              <a:gd name="connsiteX106" fmla="*/ 19 w 1349253"/>
              <a:gd name="connsiteY106" fmla="*/ 585934 h 6858000"/>
              <a:gd name="connsiteX107" fmla="*/ 7093 w 1349253"/>
              <a:gd name="connsiteY107" fmla="*/ 538948 h 6858000"/>
              <a:gd name="connsiteX108" fmla="*/ 11001 w 1349253"/>
              <a:gd name="connsiteY108" fmla="*/ 525163 h 6858000"/>
              <a:gd name="connsiteX109" fmla="*/ 37125 w 1349253"/>
              <a:gd name="connsiteY109" fmla="*/ 446567 h 6858000"/>
              <a:gd name="connsiteX110" fmla="*/ 36373 w 1349253"/>
              <a:gd name="connsiteY110" fmla="*/ 393828 h 6858000"/>
              <a:gd name="connsiteX111" fmla="*/ 36203 w 1349253"/>
              <a:gd name="connsiteY111" fmla="*/ 353137 h 6858000"/>
              <a:gd name="connsiteX112" fmla="*/ 41896 w 1349253"/>
              <a:gd name="connsiteY112" fmla="*/ 275771 h 6858000"/>
              <a:gd name="connsiteX113" fmla="*/ 58923 w 1349253"/>
              <a:gd name="connsiteY113" fmla="*/ 212860 h 6858000"/>
              <a:gd name="connsiteX114" fmla="*/ 50633 w 1349253"/>
              <a:gd name="connsiteY114" fmla="*/ 144983 h 6858000"/>
              <a:gd name="connsiteX115" fmla="*/ 62917 w 1349253"/>
              <a:gd name="connsiteY115" fmla="*/ 55288 h 6858000"/>
              <a:gd name="connsiteX116" fmla="*/ 22471 w 1349253"/>
              <a:gd name="connsiteY11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22595 w 1349253"/>
              <a:gd name="connsiteY81" fmla="*/ 1963269 h 6858000"/>
              <a:gd name="connsiteX82" fmla="*/ 203773 w 1349253"/>
              <a:gd name="connsiteY82" fmla="*/ 1906352 h 6858000"/>
              <a:gd name="connsiteX83" fmla="*/ 180330 w 1349253"/>
              <a:gd name="connsiteY83" fmla="*/ 1861531 h 6858000"/>
              <a:gd name="connsiteX84" fmla="*/ 134129 w 1349253"/>
              <a:gd name="connsiteY84" fmla="*/ 1732919 h 6858000"/>
              <a:gd name="connsiteX85" fmla="*/ 106440 w 1349253"/>
              <a:gd name="connsiteY85" fmla="*/ 1663540 h 6858000"/>
              <a:gd name="connsiteX86" fmla="*/ 105566 w 1349253"/>
              <a:gd name="connsiteY86" fmla="*/ 1615777 h 6858000"/>
              <a:gd name="connsiteX87" fmla="*/ 86361 w 1349253"/>
              <a:gd name="connsiteY87" fmla="*/ 1563678 h 6858000"/>
              <a:gd name="connsiteX88" fmla="*/ 92183 w 1349253"/>
              <a:gd name="connsiteY88" fmla="*/ 1477995 h 6858000"/>
              <a:gd name="connsiteX89" fmla="*/ 78268 w 1349253"/>
              <a:gd name="connsiteY89" fmla="*/ 1373769 h 6858000"/>
              <a:gd name="connsiteX90" fmla="*/ 86575 w 1349253"/>
              <a:gd name="connsiteY90" fmla="*/ 1307086 h 6858000"/>
              <a:gd name="connsiteX91" fmla="*/ 87763 w 1349253"/>
              <a:gd name="connsiteY91" fmla="*/ 1189033 h 6858000"/>
              <a:gd name="connsiteX92" fmla="*/ 92448 w 1349253"/>
              <a:gd name="connsiteY92" fmla="*/ 1168288 h 6858000"/>
              <a:gd name="connsiteX93" fmla="*/ 84730 w 1349253"/>
              <a:gd name="connsiteY93" fmla="*/ 1142577 h 6858000"/>
              <a:gd name="connsiteX94" fmla="*/ 74036 w 1349253"/>
              <a:gd name="connsiteY94" fmla="*/ 1088484 h 6858000"/>
              <a:gd name="connsiteX95" fmla="*/ 62772 w 1349253"/>
              <a:gd name="connsiteY95" fmla="*/ 1016103 h 6858000"/>
              <a:gd name="connsiteX96" fmla="*/ 64228 w 1349253"/>
              <a:gd name="connsiteY96" fmla="*/ 954054 h 6858000"/>
              <a:gd name="connsiteX97" fmla="*/ 75144 w 1349253"/>
              <a:gd name="connsiteY97" fmla="*/ 921368 h 6858000"/>
              <a:gd name="connsiteX98" fmla="*/ 59093 w 1349253"/>
              <a:gd name="connsiteY98" fmla="*/ 896999 h 6858000"/>
              <a:gd name="connsiteX99" fmla="*/ 28501 w 1349253"/>
              <a:gd name="connsiteY99" fmla="*/ 821517 h 6858000"/>
              <a:gd name="connsiteX100" fmla="*/ 7451 w 1349253"/>
              <a:gd name="connsiteY100" fmla="*/ 751353 h 6858000"/>
              <a:gd name="connsiteX101" fmla="*/ 7009 w 1349253"/>
              <a:gd name="connsiteY101" fmla="*/ 721230 h 6858000"/>
              <a:gd name="connsiteX102" fmla="*/ 16141 w 1349253"/>
              <a:gd name="connsiteY102" fmla="*/ 619315 h 6858000"/>
              <a:gd name="connsiteX103" fmla="*/ 19 w 1349253"/>
              <a:gd name="connsiteY103" fmla="*/ 585934 h 6858000"/>
              <a:gd name="connsiteX104" fmla="*/ 7093 w 1349253"/>
              <a:gd name="connsiteY104" fmla="*/ 538948 h 6858000"/>
              <a:gd name="connsiteX105" fmla="*/ 11001 w 1349253"/>
              <a:gd name="connsiteY105" fmla="*/ 525163 h 6858000"/>
              <a:gd name="connsiteX106" fmla="*/ 37125 w 1349253"/>
              <a:gd name="connsiteY106" fmla="*/ 446567 h 6858000"/>
              <a:gd name="connsiteX107" fmla="*/ 36373 w 1349253"/>
              <a:gd name="connsiteY107" fmla="*/ 393828 h 6858000"/>
              <a:gd name="connsiteX108" fmla="*/ 36203 w 1349253"/>
              <a:gd name="connsiteY108" fmla="*/ 353137 h 6858000"/>
              <a:gd name="connsiteX109" fmla="*/ 41896 w 1349253"/>
              <a:gd name="connsiteY109" fmla="*/ 275771 h 6858000"/>
              <a:gd name="connsiteX110" fmla="*/ 58923 w 1349253"/>
              <a:gd name="connsiteY110" fmla="*/ 212860 h 6858000"/>
              <a:gd name="connsiteX111" fmla="*/ 50633 w 1349253"/>
              <a:gd name="connsiteY111" fmla="*/ 144983 h 6858000"/>
              <a:gd name="connsiteX112" fmla="*/ 62917 w 1349253"/>
              <a:gd name="connsiteY112" fmla="*/ 55288 h 6858000"/>
              <a:gd name="connsiteX113" fmla="*/ 22471 w 1349253"/>
              <a:gd name="connsiteY11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22595 w 1349253"/>
              <a:gd name="connsiteY81" fmla="*/ 1963269 h 6858000"/>
              <a:gd name="connsiteX82" fmla="*/ 203773 w 1349253"/>
              <a:gd name="connsiteY82" fmla="*/ 1906352 h 6858000"/>
              <a:gd name="connsiteX83" fmla="*/ 180330 w 1349253"/>
              <a:gd name="connsiteY83" fmla="*/ 1861531 h 6858000"/>
              <a:gd name="connsiteX84" fmla="*/ 134129 w 1349253"/>
              <a:gd name="connsiteY84" fmla="*/ 1732919 h 6858000"/>
              <a:gd name="connsiteX85" fmla="*/ 106440 w 1349253"/>
              <a:gd name="connsiteY85" fmla="*/ 1663540 h 6858000"/>
              <a:gd name="connsiteX86" fmla="*/ 105566 w 1349253"/>
              <a:gd name="connsiteY86" fmla="*/ 1615777 h 6858000"/>
              <a:gd name="connsiteX87" fmla="*/ 86361 w 1349253"/>
              <a:gd name="connsiteY87" fmla="*/ 1563678 h 6858000"/>
              <a:gd name="connsiteX88" fmla="*/ 92183 w 1349253"/>
              <a:gd name="connsiteY88" fmla="*/ 1477995 h 6858000"/>
              <a:gd name="connsiteX89" fmla="*/ 78268 w 1349253"/>
              <a:gd name="connsiteY89" fmla="*/ 1373769 h 6858000"/>
              <a:gd name="connsiteX90" fmla="*/ 86575 w 1349253"/>
              <a:gd name="connsiteY90" fmla="*/ 1307086 h 6858000"/>
              <a:gd name="connsiteX91" fmla="*/ 87763 w 1349253"/>
              <a:gd name="connsiteY91" fmla="*/ 1189033 h 6858000"/>
              <a:gd name="connsiteX92" fmla="*/ 92448 w 1349253"/>
              <a:gd name="connsiteY92" fmla="*/ 1168288 h 6858000"/>
              <a:gd name="connsiteX93" fmla="*/ 84730 w 1349253"/>
              <a:gd name="connsiteY93" fmla="*/ 1142577 h 6858000"/>
              <a:gd name="connsiteX94" fmla="*/ 74036 w 1349253"/>
              <a:gd name="connsiteY94" fmla="*/ 1088484 h 6858000"/>
              <a:gd name="connsiteX95" fmla="*/ 62772 w 1349253"/>
              <a:gd name="connsiteY95" fmla="*/ 1016103 h 6858000"/>
              <a:gd name="connsiteX96" fmla="*/ 64228 w 1349253"/>
              <a:gd name="connsiteY96" fmla="*/ 954054 h 6858000"/>
              <a:gd name="connsiteX97" fmla="*/ 75144 w 1349253"/>
              <a:gd name="connsiteY97" fmla="*/ 921368 h 6858000"/>
              <a:gd name="connsiteX98" fmla="*/ 59093 w 1349253"/>
              <a:gd name="connsiteY98" fmla="*/ 896999 h 6858000"/>
              <a:gd name="connsiteX99" fmla="*/ 28501 w 1349253"/>
              <a:gd name="connsiteY99" fmla="*/ 821517 h 6858000"/>
              <a:gd name="connsiteX100" fmla="*/ 7451 w 1349253"/>
              <a:gd name="connsiteY100" fmla="*/ 751353 h 6858000"/>
              <a:gd name="connsiteX101" fmla="*/ 7009 w 1349253"/>
              <a:gd name="connsiteY101" fmla="*/ 721230 h 6858000"/>
              <a:gd name="connsiteX102" fmla="*/ 16141 w 1349253"/>
              <a:gd name="connsiteY102" fmla="*/ 619315 h 6858000"/>
              <a:gd name="connsiteX103" fmla="*/ 19 w 1349253"/>
              <a:gd name="connsiteY103" fmla="*/ 585934 h 6858000"/>
              <a:gd name="connsiteX104" fmla="*/ 7093 w 1349253"/>
              <a:gd name="connsiteY104" fmla="*/ 538948 h 6858000"/>
              <a:gd name="connsiteX105" fmla="*/ 11001 w 1349253"/>
              <a:gd name="connsiteY105" fmla="*/ 525163 h 6858000"/>
              <a:gd name="connsiteX106" fmla="*/ 37125 w 1349253"/>
              <a:gd name="connsiteY106" fmla="*/ 446567 h 6858000"/>
              <a:gd name="connsiteX107" fmla="*/ 36373 w 1349253"/>
              <a:gd name="connsiteY107" fmla="*/ 393828 h 6858000"/>
              <a:gd name="connsiteX108" fmla="*/ 36203 w 1349253"/>
              <a:gd name="connsiteY108" fmla="*/ 353137 h 6858000"/>
              <a:gd name="connsiteX109" fmla="*/ 41896 w 1349253"/>
              <a:gd name="connsiteY109" fmla="*/ 275771 h 6858000"/>
              <a:gd name="connsiteX110" fmla="*/ 58923 w 1349253"/>
              <a:gd name="connsiteY110" fmla="*/ 212860 h 6858000"/>
              <a:gd name="connsiteX111" fmla="*/ 50633 w 1349253"/>
              <a:gd name="connsiteY111" fmla="*/ 144983 h 6858000"/>
              <a:gd name="connsiteX112" fmla="*/ 62917 w 1349253"/>
              <a:gd name="connsiteY112" fmla="*/ 55288 h 6858000"/>
              <a:gd name="connsiteX113" fmla="*/ 22471 w 1349253"/>
              <a:gd name="connsiteY11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87763 w 1349253"/>
              <a:gd name="connsiteY90" fmla="*/ 1189033 h 6858000"/>
              <a:gd name="connsiteX91" fmla="*/ 92448 w 1349253"/>
              <a:gd name="connsiteY91" fmla="*/ 1168288 h 6858000"/>
              <a:gd name="connsiteX92" fmla="*/ 84730 w 1349253"/>
              <a:gd name="connsiteY92" fmla="*/ 1142577 h 6858000"/>
              <a:gd name="connsiteX93" fmla="*/ 74036 w 1349253"/>
              <a:gd name="connsiteY93" fmla="*/ 1088484 h 6858000"/>
              <a:gd name="connsiteX94" fmla="*/ 62772 w 1349253"/>
              <a:gd name="connsiteY94" fmla="*/ 1016103 h 6858000"/>
              <a:gd name="connsiteX95" fmla="*/ 64228 w 1349253"/>
              <a:gd name="connsiteY95" fmla="*/ 954054 h 6858000"/>
              <a:gd name="connsiteX96" fmla="*/ 75144 w 1349253"/>
              <a:gd name="connsiteY96" fmla="*/ 921368 h 6858000"/>
              <a:gd name="connsiteX97" fmla="*/ 59093 w 1349253"/>
              <a:gd name="connsiteY97" fmla="*/ 896999 h 6858000"/>
              <a:gd name="connsiteX98" fmla="*/ 28501 w 1349253"/>
              <a:gd name="connsiteY98" fmla="*/ 821517 h 6858000"/>
              <a:gd name="connsiteX99" fmla="*/ 7451 w 1349253"/>
              <a:gd name="connsiteY99" fmla="*/ 751353 h 6858000"/>
              <a:gd name="connsiteX100" fmla="*/ 7009 w 1349253"/>
              <a:gd name="connsiteY100" fmla="*/ 721230 h 6858000"/>
              <a:gd name="connsiteX101" fmla="*/ 16141 w 1349253"/>
              <a:gd name="connsiteY101" fmla="*/ 619315 h 6858000"/>
              <a:gd name="connsiteX102" fmla="*/ 19 w 1349253"/>
              <a:gd name="connsiteY102" fmla="*/ 585934 h 6858000"/>
              <a:gd name="connsiteX103" fmla="*/ 7093 w 1349253"/>
              <a:gd name="connsiteY103" fmla="*/ 538948 h 6858000"/>
              <a:gd name="connsiteX104" fmla="*/ 11001 w 1349253"/>
              <a:gd name="connsiteY104" fmla="*/ 525163 h 6858000"/>
              <a:gd name="connsiteX105" fmla="*/ 37125 w 1349253"/>
              <a:gd name="connsiteY105" fmla="*/ 446567 h 6858000"/>
              <a:gd name="connsiteX106" fmla="*/ 36373 w 1349253"/>
              <a:gd name="connsiteY106" fmla="*/ 393828 h 6858000"/>
              <a:gd name="connsiteX107" fmla="*/ 36203 w 1349253"/>
              <a:gd name="connsiteY107" fmla="*/ 353137 h 6858000"/>
              <a:gd name="connsiteX108" fmla="*/ 41896 w 1349253"/>
              <a:gd name="connsiteY108" fmla="*/ 275771 h 6858000"/>
              <a:gd name="connsiteX109" fmla="*/ 58923 w 1349253"/>
              <a:gd name="connsiteY109" fmla="*/ 212860 h 6858000"/>
              <a:gd name="connsiteX110" fmla="*/ 50633 w 1349253"/>
              <a:gd name="connsiteY110" fmla="*/ 144983 h 6858000"/>
              <a:gd name="connsiteX111" fmla="*/ 62917 w 1349253"/>
              <a:gd name="connsiteY111" fmla="*/ 55288 h 6858000"/>
              <a:gd name="connsiteX112" fmla="*/ 22471 w 1349253"/>
              <a:gd name="connsiteY11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59093 w 1349253"/>
              <a:gd name="connsiteY95" fmla="*/ 896999 h 6858000"/>
              <a:gd name="connsiteX96" fmla="*/ 28501 w 1349253"/>
              <a:gd name="connsiteY96" fmla="*/ 821517 h 6858000"/>
              <a:gd name="connsiteX97" fmla="*/ 7451 w 1349253"/>
              <a:gd name="connsiteY97" fmla="*/ 751353 h 6858000"/>
              <a:gd name="connsiteX98" fmla="*/ 7009 w 1349253"/>
              <a:gd name="connsiteY98" fmla="*/ 721230 h 6858000"/>
              <a:gd name="connsiteX99" fmla="*/ 16141 w 1349253"/>
              <a:gd name="connsiteY99" fmla="*/ 619315 h 6858000"/>
              <a:gd name="connsiteX100" fmla="*/ 19 w 1349253"/>
              <a:gd name="connsiteY100" fmla="*/ 585934 h 6858000"/>
              <a:gd name="connsiteX101" fmla="*/ 7093 w 1349253"/>
              <a:gd name="connsiteY101" fmla="*/ 538948 h 6858000"/>
              <a:gd name="connsiteX102" fmla="*/ 11001 w 1349253"/>
              <a:gd name="connsiteY102" fmla="*/ 525163 h 6858000"/>
              <a:gd name="connsiteX103" fmla="*/ 37125 w 1349253"/>
              <a:gd name="connsiteY103" fmla="*/ 446567 h 6858000"/>
              <a:gd name="connsiteX104" fmla="*/ 36373 w 1349253"/>
              <a:gd name="connsiteY104" fmla="*/ 393828 h 6858000"/>
              <a:gd name="connsiteX105" fmla="*/ 36203 w 1349253"/>
              <a:gd name="connsiteY105" fmla="*/ 353137 h 6858000"/>
              <a:gd name="connsiteX106" fmla="*/ 41896 w 1349253"/>
              <a:gd name="connsiteY106" fmla="*/ 275771 h 6858000"/>
              <a:gd name="connsiteX107" fmla="*/ 58923 w 1349253"/>
              <a:gd name="connsiteY107" fmla="*/ 212860 h 6858000"/>
              <a:gd name="connsiteX108" fmla="*/ 50633 w 1349253"/>
              <a:gd name="connsiteY108" fmla="*/ 144983 h 6858000"/>
              <a:gd name="connsiteX109" fmla="*/ 62917 w 1349253"/>
              <a:gd name="connsiteY109" fmla="*/ 55288 h 6858000"/>
              <a:gd name="connsiteX110" fmla="*/ 22471 w 1349253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51914 w 1342244"/>
              <a:gd name="connsiteY107" fmla="*/ 212860 h 6858000"/>
              <a:gd name="connsiteX108" fmla="*/ 43624 w 1342244"/>
              <a:gd name="connsiteY108" fmla="*/ 144983 h 6858000"/>
              <a:gd name="connsiteX109" fmla="*/ 55908 w 1342244"/>
              <a:gd name="connsiteY109" fmla="*/ 55288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51914 w 1342244"/>
              <a:gd name="connsiteY107" fmla="*/ 212860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1715 w 1342244"/>
              <a:gd name="connsiteY33" fmla="*/ 5125185 h 6858000"/>
              <a:gd name="connsiteX34" fmla="*/ 448545 w 1342244"/>
              <a:gd name="connsiteY34" fmla="*/ 5121884 h 6858000"/>
              <a:gd name="connsiteX35" fmla="*/ 455581 w 1342244"/>
              <a:gd name="connsiteY35" fmla="*/ 5067850 h 6858000"/>
              <a:gd name="connsiteX36" fmla="*/ 458312 w 1342244"/>
              <a:gd name="connsiteY36" fmla="*/ 5060861 h 6858000"/>
              <a:gd name="connsiteX37" fmla="*/ 455016 w 1342244"/>
              <a:gd name="connsiteY37" fmla="*/ 5034192 h 6858000"/>
              <a:gd name="connsiteX38" fmla="*/ 456570 w 1342244"/>
              <a:gd name="connsiteY38" fmla="*/ 4993030 h 6858000"/>
              <a:gd name="connsiteX39" fmla="*/ 463479 w 1342244"/>
              <a:gd name="connsiteY39" fmla="*/ 4946844 h 6858000"/>
              <a:gd name="connsiteX40" fmla="*/ 459335 w 1342244"/>
              <a:gd name="connsiteY40" fmla="*/ 4932692 h 6858000"/>
              <a:gd name="connsiteX41" fmla="*/ 474738 w 1342244"/>
              <a:gd name="connsiteY41" fmla="*/ 4858827 h 6858000"/>
              <a:gd name="connsiteX42" fmla="*/ 480641 w 1342244"/>
              <a:gd name="connsiteY42" fmla="*/ 4821170 h 6858000"/>
              <a:gd name="connsiteX43" fmla="*/ 486667 w 1342244"/>
              <a:gd name="connsiteY43" fmla="*/ 4750867 h 6858000"/>
              <a:gd name="connsiteX44" fmla="*/ 484474 w 1342244"/>
              <a:gd name="connsiteY44" fmla="*/ 4690749 h 6858000"/>
              <a:gd name="connsiteX45" fmla="*/ 479954 w 1342244"/>
              <a:gd name="connsiteY45" fmla="*/ 4584173 h 6858000"/>
              <a:gd name="connsiteX46" fmla="*/ 475037 w 1342244"/>
              <a:gd name="connsiteY46" fmla="*/ 4444346 h 6858000"/>
              <a:gd name="connsiteX47" fmla="*/ 471602 w 1342244"/>
              <a:gd name="connsiteY47" fmla="*/ 4375228 h 6858000"/>
              <a:gd name="connsiteX48" fmla="*/ 452255 w 1342244"/>
              <a:gd name="connsiteY48" fmla="*/ 4214165 h 6858000"/>
              <a:gd name="connsiteX49" fmla="*/ 453884 w 1342244"/>
              <a:gd name="connsiteY49" fmla="*/ 4076008 h 6858000"/>
              <a:gd name="connsiteX50" fmla="*/ 441584 w 1342244"/>
              <a:gd name="connsiteY50" fmla="*/ 4033999 h 6858000"/>
              <a:gd name="connsiteX51" fmla="*/ 441309 w 1342244"/>
              <a:gd name="connsiteY51" fmla="*/ 4013953 h 6858000"/>
              <a:gd name="connsiteX52" fmla="*/ 427604 w 1342244"/>
              <a:gd name="connsiteY52" fmla="*/ 3974753 h 6858000"/>
              <a:gd name="connsiteX53" fmla="*/ 433387 w 1342244"/>
              <a:gd name="connsiteY53" fmla="*/ 3901461 h 6858000"/>
              <a:gd name="connsiteX54" fmla="*/ 455981 w 1342244"/>
              <a:gd name="connsiteY54" fmla="*/ 3813873 h 6858000"/>
              <a:gd name="connsiteX55" fmla="*/ 453239 w 1342244"/>
              <a:gd name="connsiteY55" fmla="*/ 3777135 h 6858000"/>
              <a:gd name="connsiteX56" fmla="*/ 454972 w 1342244"/>
              <a:gd name="connsiteY56" fmla="*/ 3771656 h 6858000"/>
              <a:gd name="connsiteX57" fmla="*/ 458715 w 1342244"/>
              <a:gd name="connsiteY57" fmla="*/ 3769007 h 6858000"/>
              <a:gd name="connsiteX58" fmla="*/ 466877 w 1342244"/>
              <a:gd name="connsiteY58" fmla="*/ 3738082 h 6858000"/>
              <a:gd name="connsiteX59" fmla="*/ 474223 w 1342244"/>
              <a:gd name="connsiteY59" fmla="*/ 3673397 h 6858000"/>
              <a:gd name="connsiteX60" fmla="*/ 473519 w 1342244"/>
              <a:gd name="connsiteY60" fmla="*/ 3637109 h 6858000"/>
              <a:gd name="connsiteX61" fmla="*/ 476962 w 1342244"/>
              <a:gd name="connsiteY61" fmla="*/ 3536883 h 6858000"/>
              <a:gd name="connsiteX62" fmla="*/ 484500 w 1342244"/>
              <a:gd name="connsiteY62" fmla="*/ 3435652 h 6858000"/>
              <a:gd name="connsiteX63" fmla="*/ 498392 w 1342244"/>
              <a:gd name="connsiteY63" fmla="*/ 3295862 h 6858000"/>
              <a:gd name="connsiteX64" fmla="*/ 504159 w 1342244"/>
              <a:gd name="connsiteY64" fmla="*/ 3229163 h 6858000"/>
              <a:gd name="connsiteX65" fmla="*/ 480918 w 1342244"/>
              <a:gd name="connsiteY65" fmla="*/ 3158586 h 6858000"/>
              <a:gd name="connsiteX66" fmla="*/ 456326 w 1342244"/>
              <a:gd name="connsiteY66" fmla="*/ 3112365 h 6858000"/>
              <a:gd name="connsiteX67" fmla="*/ 441801 w 1342244"/>
              <a:gd name="connsiteY67" fmla="*/ 3072935 h 6858000"/>
              <a:gd name="connsiteX68" fmla="*/ 416975 w 1342244"/>
              <a:gd name="connsiteY68" fmla="*/ 2958185 h 6858000"/>
              <a:gd name="connsiteX69" fmla="*/ 374255 w 1342244"/>
              <a:gd name="connsiteY69" fmla="*/ 2843952 h 6858000"/>
              <a:gd name="connsiteX70" fmla="*/ 308507 w 1342244"/>
              <a:gd name="connsiteY70" fmla="*/ 2554718 h 6858000"/>
              <a:gd name="connsiteX71" fmla="*/ 279324 w 1342244"/>
              <a:gd name="connsiteY71" fmla="*/ 2447068 h 6858000"/>
              <a:gd name="connsiteX72" fmla="*/ 283394 w 1342244"/>
              <a:gd name="connsiteY72" fmla="*/ 2423438 h 6858000"/>
              <a:gd name="connsiteX73" fmla="*/ 272284 w 1342244"/>
              <a:gd name="connsiteY73" fmla="*/ 2402874 h 6858000"/>
              <a:gd name="connsiteX74" fmla="*/ 274896 w 1342244"/>
              <a:gd name="connsiteY74" fmla="*/ 2381443 h 6858000"/>
              <a:gd name="connsiteX75" fmla="*/ 251225 w 1342244"/>
              <a:gd name="connsiteY75" fmla="*/ 2261920 h 6858000"/>
              <a:gd name="connsiteX76" fmla="*/ 241112 w 1342244"/>
              <a:gd name="connsiteY76" fmla="*/ 2195378 h 6858000"/>
              <a:gd name="connsiteX77" fmla="*/ 225329 w 1342244"/>
              <a:gd name="connsiteY77" fmla="*/ 2155135 h 6858000"/>
              <a:gd name="connsiteX78" fmla="*/ 222787 w 1342244"/>
              <a:gd name="connsiteY78" fmla="*/ 2118008 h 6858000"/>
              <a:gd name="connsiteX79" fmla="*/ 223780 w 1342244"/>
              <a:gd name="connsiteY79" fmla="*/ 2050531 h 6858000"/>
              <a:gd name="connsiteX80" fmla="*/ 196764 w 1342244"/>
              <a:gd name="connsiteY80" fmla="*/ 1906352 h 6858000"/>
              <a:gd name="connsiteX81" fmla="*/ 173321 w 1342244"/>
              <a:gd name="connsiteY81" fmla="*/ 1861531 h 6858000"/>
              <a:gd name="connsiteX82" fmla="*/ 127120 w 1342244"/>
              <a:gd name="connsiteY82" fmla="*/ 1732919 h 6858000"/>
              <a:gd name="connsiteX83" fmla="*/ 99431 w 1342244"/>
              <a:gd name="connsiteY83" fmla="*/ 1663540 h 6858000"/>
              <a:gd name="connsiteX84" fmla="*/ 98557 w 1342244"/>
              <a:gd name="connsiteY84" fmla="*/ 1615777 h 6858000"/>
              <a:gd name="connsiteX85" fmla="*/ 79352 w 1342244"/>
              <a:gd name="connsiteY85" fmla="*/ 1563678 h 6858000"/>
              <a:gd name="connsiteX86" fmla="*/ 85174 w 1342244"/>
              <a:gd name="connsiteY86" fmla="*/ 1477995 h 6858000"/>
              <a:gd name="connsiteX87" fmla="*/ 71259 w 1342244"/>
              <a:gd name="connsiteY87" fmla="*/ 1373769 h 6858000"/>
              <a:gd name="connsiteX88" fmla="*/ 79566 w 1342244"/>
              <a:gd name="connsiteY88" fmla="*/ 1307086 h 6858000"/>
              <a:gd name="connsiteX89" fmla="*/ 85439 w 1342244"/>
              <a:gd name="connsiteY89" fmla="*/ 1168288 h 6858000"/>
              <a:gd name="connsiteX90" fmla="*/ 77721 w 1342244"/>
              <a:gd name="connsiteY90" fmla="*/ 1142577 h 6858000"/>
              <a:gd name="connsiteX91" fmla="*/ 67027 w 1342244"/>
              <a:gd name="connsiteY91" fmla="*/ 1088484 h 6858000"/>
              <a:gd name="connsiteX92" fmla="*/ 55763 w 1342244"/>
              <a:gd name="connsiteY92" fmla="*/ 1016103 h 6858000"/>
              <a:gd name="connsiteX93" fmla="*/ 57219 w 1342244"/>
              <a:gd name="connsiteY93" fmla="*/ 954054 h 6858000"/>
              <a:gd name="connsiteX94" fmla="*/ 52084 w 1342244"/>
              <a:gd name="connsiteY94" fmla="*/ 896999 h 6858000"/>
              <a:gd name="connsiteX95" fmla="*/ 21492 w 1342244"/>
              <a:gd name="connsiteY95" fmla="*/ 821517 h 6858000"/>
              <a:gd name="connsiteX96" fmla="*/ 442 w 1342244"/>
              <a:gd name="connsiteY96" fmla="*/ 751353 h 6858000"/>
              <a:gd name="connsiteX97" fmla="*/ 0 w 1342244"/>
              <a:gd name="connsiteY97" fmla="*/ 721230 h 6858000"/>
              <a:gd name="connsiteX98" fmla="*/ 9132 w 1342244"/>
              <a:gd name="connsiteY98" fmla="*/ 619315 h 6858000"/>
              <a:gd name="connsiteX99" fmla="*/ 2788 w 1342244"/>
              <a:gd name="connsiteY99" fmla="*/ 585934 h 6858000"/>
              <a:gd name="connsiteX100" fmla="*/ 84 w 1342244"/>
              <a:gd name="connsiteY100" fmla="*/ 538948 h 6858000"/>
              <a:gd name="connsiteX101" fmla="*/ 3992 w 1342244"/>
              <a:gd name="connsiteY101" fmla="*/ 525163 h 6858000"/>
              <a:gd name="connsiteX102" fmla="*/ 30116 w 1342244"/>
              <a:gd name="connsiteY102" fmla="*/ 446567 h 6858000"/>
              <a:gd name="connsiteX103" fmla="*/ 29364 w 1342244"/>
              <a:gd name="connsiteY103" fmla="*/ 393828 h 6858000"/>
              <a:gd name="connsiteX104" fmla="*/ 29194 w 1342244"/>
              <a:gd name="connsiteY104" fmla="*/ 353137 h 6858000"/>
              <a:gd name="connsiteX105" fmla="*/ 34887 w 1342244"/>
              <a:gd name="connsiteY105" fmla="*/ 275771 h 6858000"/>
              <a:gd name="connsiteX106" fmla="*/ 44581 w 1342244"/>
              <a:gd name="connsiteY106" fmla="*/ 236673 h 6858000"/>
              <a:gd name="connsiteX107" fmla="*/ 43624 w 1342244"/>
              <a:gd name="connsiteY107" fmla="*/ 144983 h 6858000"/>
              <a:gd name="connsiteX108" fmla="*/ 33909 w 1342244"/>
              <a:gd name="connsiteY108" fmla="*/ 33857 h 6858000"/>
              <a:gd name="connsiteX109" fmla="*/ 15462 w 1342244"/>
              <a:gd name="connsiteY109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42471 w 1342244"/>
              <a:gd name="connsiteY30" fmla="*/ 5173621 h 6858000"/>
              <a:gd name="connsiteX31" fmla="*/ 438105 w 1342244"/>
              <a:gd name="connsiteY31" fmla="*/ 5159961 h 6858000"/>
              <a:gd name="connsiteX32" fmla="*/ 441715 w 1342244"/>
              <a:gd name="connsiteY32" fmla="*/ 5125185 h 6858000"/>
              <a:gd name="connsiteX33" fmla="*/ 448545 w 1342244"/>
              <a:gd name="connsiteY33" fmla="*/ 5121884 h 6858000"/>
              <a:gd name="connsiteX34" fmla="*/ 455581 w 1342244"/>
              <a:gd name="connsiteY34" fmla="*/ 5067850 h 6858000"/>
              <a:gd name="connsiteX35" fmla="*/ 458312 w 1342244"/>
              <a:gd name="connsiteY35" fmla="*/ 5060861 h 6858000"/>
              <a:gd name="connsiteX36" fmla="*/ 455016 w 1342244"/>
              <a:gd name="connsiteY36" fmla="*/ 5034192 h 6858000"/>
              <a:gd name="connsiteX37" fmla="*/ 456570 w 1342244"/>
              <a:gd name="connsiteY37" fmla="*/ 4993030 h 6858000"/>
              <a:gd name="connsiteX38" fmla="*/ 463479 w 1342244"/>
              <a:gd name="connsiteY38" fmla="*/ 4946844 h 6858000"/>
              <a:gd name="connsiteX39" fmla="*/ 459335 w 1342244"/>
              <a:gd name="connsiteY39" fmla="*/ 4932692 h 6858000"/>
              <a:gd name="connsiteX40" fmla="*/ 474738 w 1342244"/>
              <a:gd name="connsiteY40" fmla="*/ 4858827 h 6858000"/>
              <a:gd name="connsiteX41" fmla="*/ 480641 w 1342244"/>
              <a:gd name="connsiteY41" fmla="*/ 4821170 h 6858000"/>
              <a:gd name="connsiteX42" fmla="*/ 486667 w 1342244"/>
              <a:gd name="connsiteY42" fmla="*/ 4750867 h 6858000"/>
              <a:gd name="connsiteX43" fmla="*/ 484474 w 1342244"/>
              <a:gd name="connsiteY43" fmla="*/ 4690749 h 6858000"/>
              <a:gd name="connsiteX44" fmla="*/ 479954 w 1342244"/>
              <a:gd name="connsiteY44" fmla="*/ 4584173 h 6858000"/>
              <a:gd name="connsiteX45" fmla="*/ 475037 w 1342244"/>
              <a:gd name="connsiteY45" fmla="*/ 4444346 h 6858000"/>
              <a:gd name="connsiteX46" fmla="*/ 471602 w 1342244"/>
              <a:gd name="connsiteY46" fmla="*/ 4375228 h 6858000"/>
              <a:gd name="connsiteX47" fmla="*/ 452255 w 1342244"/>
              <a:gd name="connsiteY47" fmla="*/ 4214165 h 6858000"/>
              <a:gd name="connsiteX48" fmla="*/ 453884 w 1342244"/>
              <a:gd name="connsiteY48" fmla="*/ 4076008 h 6858000"/>
              <a:gd name="connsiteX49" fmla="*/ 441584 w 1342244"/>
              <a:gd name="connsiteY49" fmla="*/ 4033999 h 6858000"/>
              <a:gd name="connsiteX50" fmla="*/ 441309 w 1342244"/>
              <a:gd name="connsiteY50" fmla="*/ 4013953 h 6858000"/>
              <a:gd name="connsiteX51" fmla="*/ 427604 w 1342244"/>
              <a:gd name="connsiteY51" fmla="*/ 3974753 h 6858000"/>
              <a:gd name="connsiteX52" fmla="*/ 433387 w 1342244"/>
              <a:gd name="connsiteY52" fmla="*/ 3901461 h 6858000"/>
              <a:gd name="connsiteX53" fmla="*/ 455981 w 1342244"/>
              <a:gd name="connsiteY53" fmla="*/ 3813873 h 6858000"/>
              <a:gd name="connsiteX54" fmla="*/ 453239 w 1342244"/>
              <a:gd name="connsiteY54" fmla="*/ 3777135 h 6858000"/>
              <a:gd name="connsiteX55" fmla="*/ 454972 w 1342244"/>
              <a:gd name="connsiteY55" fmla="*/ 3771656 h 6858000"/>
              <a:gd name="connsiteX56" fmla="*/ 458715 w 1342244"/>
              <a:gd name="connsiteY56" fmla="*/ 3769007 h 6858000"/>
              <a:gd name="connsiteX57" fmla="*/ 466877 w 1342244"/>
              <a:gd name="connsiteY57" fmla="*/ 3738082 h 6858000"/>
              <a:gd name="connsiteX58" fmla="*/ 474223 w 1342244"/>
              <a:gd name="connsiteY58" fmla="*/ 3673397 h 6858000"/>
              <a:gd name="connsiteX59" fmla="*/ 473519 w 1342244"/>
              <a:gd name="connsiteY59" fmla="*/ 3637109 h 6858000"/>
              <a:gd name="connsiteX60" fmla="*/ 476962 w 1342244"/>
              <a:gd name="connsiteY60" fmla="*/ 3536883 h 6858000"/>
              <a:gd name="connsiteX61" fmla="*/ 484500 w 1342244"/>
              <a:gd name="connsiteY61" fmla="*/ 3435652 h 6858000"/>
              <a:gd name="connsiteX62" fmla="*/ 498392 w 1342244"/>
              <a:gd name="connsiteY62" fmla="*/ 3295862 h 6858000"/>
              <a:gd name="connsiteX63" fmla="*/ 504159 w 1342244"/>
              <a:gd name="connsiteY63" fmla="*/ 3229163 h 6858000"/>
              <a:gd name="connsiteX64" fmla="*/ 480918 w 1342244"/>
              <a:gd name="connsiteY64" fmla="*/ 3158586 h 6858000"/>
              <a:gd name="connsiteX65" fmla="*/ 456326 w 1342244"/>
              <a:gd name="connsiteY65" fmla="*/ 3112365 h 6858000"/>
              <a:gd name="connsiteX66" fmla="*/ 441801 w 1342244"/>
              <a:gd name="connsiteY66" fmla="*/ 3072935 h 6858000"/>
              <a:gd name="connsiteX67" fmla="*/ 416975 w 1342244"/>
              <a:gd name="connsiteY67" fmla="*/ 2958185 h 6858000"/>
              <a:gd name="connsiteX68" fmla="*/ 374255 w 1342244"/>
              <a:gd name="connsiteY68" fmla="*/ 2843952 h 6858000"/>
              <a:gd name="connsiteX69" fmla="*/ 308507 w 1342244"/>
              <a:gd name="connsiteY69" fmla="*/ 2554718 h 6858000"/>
              <a:gd name="connsiteX70" fmla="*/ 279324 w 1342244"/>
              <a:gd name="connsiteY70" fmla="*/ 2447068 h 6858000"/>
              <a:gd name="connsiteX71" fmla="*/ 283394 w 1342244"/>
              <a:gd name="connsiteY71" fmla="*/ 2423438 h 6858000"/>
              <a:gd name="connsiteX72" fmla="*/ 272284 w 1342244"/>
              <a:gd name="connsiteY72" fmla="*/ 2402874 h 6858000"/>
              <a:gd name="connsiteX73" fmla="*/ 274896 w 1342244"/>
              <a:gd name="connsiteY73" fmla="*/ 2381443 h 6858000"/>
              <a:gd name="connsiteX74" fmla="*/ 251225 w 1342244"/>
              <a:gd name="connsiteY74" fmla="*/ 2261920 h 6858000"/>
              <a:gd name="connsiteX75" fmla="*/ 241112 w 1342244"/>
              <a:gd name="connsiteY75" fmla="*/ 2195378 h 6858000"/>
              <a:gd name="connsiteX76" fmla="*/ 225329 w 1342244"/>
              <a:gd name="connsiteY76" fmla="*/ 2155135 h 6858000"/>
              <a:gd name="connsiteX77" fmla="*/ 222787 w 1342244"/>
              <a:gd name="connsiteY77" fmla="*/ 2118008 h 6858000"/>
              <a:gd name="connsiteX78" fmla="*/ 223780 w 1342244"/>
              <a:gd name="connsiteY78" fmla="*/ 2050531 h 6858000"/>
              <a:gd name="connsiteX79" fmla="*/ 196764 w 1342244"/>
              <a:gd name="connsiteY79" fmla="*/ 1906352 h 6858000"/>
              <a:gd name="connsiteX80" fmla="*/ 173321 w 1342244"/>
              <a:gd name="connsiteY80" fmla="*/ 1861531 h 6858000"/>
              <a:gd name="connsiteX81" fmla="*/ 127120 w 1342244"/>
              <a:gd name="connsiteY81" fmla="*/ 1732919 h 6858000"/>
              <a:gd name="connsiteX82" fmla="*/ 99431 w 1342244"/>
              <a:gd name="connsiteY82" fmla="*/ 1663540 h 6858000"/>
              <a:gd name="connsiteX83" fmla="*/ 98557 w 1342244"/>
              <a:gd name="connsiteY83" fmla="*/ 1615777 h 6858000"/>
              <a:gd name="connsiteX84" fmla="*/ 79352 w 1342244"/>
              <a:gd name="connsiteY84" fmla="*/ 1563678 h 6858000"/>
              <a:gd name="connsiteX85" fmla="*/ 85174 w 1342244"/>
              <a:gd name="connsiteY85" fmla="*/ 1477995 h 6858000"/>
              <a:gd name="connsiteX86" fmla="*/ 71259 w 1342244"/>
              <a:gd name="connsiteY86" fmla="*/ 1373769 h 6858000"/>
              <a:gd name="connsiteX87" fmla="*/ 79566 w 1342244"/>
              <a:gd name="connsiteY87" fmla="*/ 1307086 h 6858000"/>
              <a:gd name="connsiteX88" fmla="*/ 85439 w 1342244"/>
              <a:gd name="connsiteY88" fmla="*/ 1168288 h 6858000"/>
              <a:gd name="connsiteX89" fmla="*/ 77721 w 1342244"/>
              <a:gd name="connsiteY89" fmla="*/ 1142577 h 6858000"/>
              <a:gd name="connsiteX90" fmla="*/ 67027 w 1342244"/>
              <a:gd name="connsiteY90" fmla="*/ 1088484 h 6858000"/>
              <a:gd name="connsiteX91" fmla="*/ 55763 w 1342244"/>
              <a:gd name="connsiteY91" fmla="*/ 1016103 h 6858000"/>
              <a:gd name="connsiteX92" fmla="*/ 57219 w 1342244"/>
              <a:gd name="connsiteY92" fmla="*/ 954054 h 6858000"/>
              <a:gd name="connsiteX93" fmla="*/ 52084 w 1342244"/>
              <a:gd name="connsiteY93" fmla="*/ 896999 h 6858000"/>
              <a:gd name="connsiteX94" fmla="*/ 21492 w 1342244"/>
              <a:gd name="connsiteY94" fmla="*/ 821517 h 6858000"/>
              <a:gd name="connsiteX95" fmla="*/ 442 w 1342244"/>
              <a:gd name="connsiteY95" fmla="*/ 751353 h 6858000"/>
              <a:gd name="connsiteX96" fmla="*/ 0 w 1342244"/>
              <a:gd name="connsiteY96" fmla="*/ 721230 h 6858000"/>
              <a:gd name="connsiteX97" fmla="*/ 9132 w 1342244"/>
              <a:gd name="connsiteY97" fmla="*/ 619315 h 6858000"/>
              <a:gd name="connsiteX98" fmla="*/ 2788 w 1342244"/>
              <a:gd name="connsiteY98" fmla="*/ 585934 h 6858000"/>
              <a:gd name="connsiteX99" fmla="*/ 84 w 1342244"/>
              <a:gd name="connsiteY99" fmla="*/ 538948 h 6858000"/>
              <a:gd name="connsiteX100" fmla="*/ 3992 w 1342244"/>
              <a:gd name="connsiteY100" fmla="*/ 525163 h 6858000"/>
              <a:gd name="connsiteX101" fmla="*/ 30116 w 1342244"/>
              <a:gd name="connsiteY101" fmla="*/ 446567 h 6858000"/>
              <a:gd name="connsiteX102" fmla="*/ 29364 w 1342244"/>
              <a:gd name="connsiteY102" fmla="*/ 393828 h 6858000"/>
              <a:gd name="connsiteX103" fmla="*/ 29194 w 1342244"/>
              <a:gd name="connsiteY103" fmla="*/ 353137 h 6858000"/>
              <a:gd name="connsiteX104" fmla="*/ 34887 w 1342244"/>
              <a:gd name="connsiteY104" fmla="*/ 275771 h 6858000"/>
              <a:gd name="connsiteX105" fmla="*/ 44581 w 1342244"/>
              <a:gd name="connsiteY105" fmla="*/ 236673 h 6858000"/>
              <a:gd name="connsiteX106" fmla="*/ 43624 w 1342244"/>
              <a:gd name="connsiteY106" fmla="*/ 144983 h 6858000"/>
              <a:gd name="connsiteX107" fmla="*/ 33909 w 1342244"/>
              <a:gd name="connsiteY107" fmla="*/ 33857 h 6858000"/>
              <a:gd name="connsiteX108" fmla="*/ 15462 w 1342244"/>
              <a:gd name="connsiteY108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42471 w 1342244"/>
              <a:gd name="connsiteY30" fmla="*/ 5173621 h 6858000"/>
              <a:gd name="connsiteX31" fmla="*/ 438105 w 1342244"/>
              <a:gd name="connsiteY31" fmla="*/ 5159961 h 6858000"/>
              <a:gd name="connsiteX32" fmla="*/ 441715 w 1342244"/>
              <a:gd name="connsiteY32" fmla="*/ 5125185 h 6858000"/>
              <a:gd name="connsiteX33" fmla="*/ 455581 w 1342244"/>
              <a:gd name="connsiteY33" fmla="*/ 5067850 h 6858000"/>
              <a:gd name="connsiteX34" fmla="*/ 458312 w 1342244"/>
              <a:gd name="connsiteY34" fmla="*/ 5060861 h 6858000"/>
              <a:gd name="connsiteX35" fmla="*/ 455016 w 1342244"/>
              <a:gd name="connsiteY35" fmla="*/ 5034192 h 6858000"/>
              <a:gd name="connsiteX36" fmla="*/ 456570 w 1342244"/>
              <a:gd name="connsiteY36" fmla="*/ 4993030 h 6858000"/>
              <a:gd name="connsiteX37" fmla="*/ 463479 w 1342244"/>
              <a:gd name="connsiteY37" fmla="*/ 4946844 h 6858000"/>
              <a:gd name="connsiteX38" fmla="*/ 459335 w 1342244"/>
              <a:gd name="connsiteY38" fmla="*/ 4932692 h 6858000"/>
              <a:gd name="connsiteX39" fmla="*/ 474738 w 1342244"/>
              <a:gd name="connsiteY39" fmla="*/ 4858827 h 6858000"/>
              <a:gd name="connsiteX40" fmla="*/ 480641 w 1342244"/>
              <a:gd name="connsiteY40" fmla="*/ 4821170 h 6858000"/>
              <a:gd name="connsiteX41" fmla="*/ 486667 w 1342244"/>
              <a:gd name="connsiteY41" fmla="*/ 4750867 h 6858000"/>
              <a:gd name="connsiteX42" fmla="*/ 484474 w 1342244"/>
              <a:gd name="connsiteY42" fmla="*/ 4690749 h 6858000"/>
              <a:gd name="connsiteX43" fmla="*/ 479954 w 1342244"/>
              <a:gd name="connsiteY43" fmla="*/ 4584173 h 6858000"/>
              <a:gd name="connsiteX44" fmla="*/ 475037 w 1342244"/>
              <a:gd name="connsiteY44" fmla="*/ 4444346 h 6858000"/>
              <a:gd name="connsiteX45" fmla="*/ 471602 w 1342244"/>
              <a:gd name="connsiteY45" fmla="*/ 4375228 h 6858000"/>
              <a:gd name="connsiteX46" fmla="*/ 452255 w 1342244"/>
              <a:gd name="connsiteY46" fmla="*/ 4214165 h 6858000"/>
              <a:gd name="connsiteX47" fmla="*/ 453884 w 1342244"/>
              <a:gd name="connsiteY47" fmla="*/ 4076008 h 6858000"/>
              <a:gd name="connsiteX48" fmla="*/ 441584 w 1342244"/>
              <a:gd name="connsiteY48" fmla="*/ 4033999 h 6858000"/>
              <a:gd name="connsiteX49" fmla="*/ 441309 w 1342244"/>
              <a:gd name="connsiteY49" fmla="*/ 4013953 h 6858000"/>
              <a:gd name="connsiteX50" fmla="*/ 427604 w 1342244"/>
              <a:gd name="connsiteY50" fmla="*/ 3974753 h 6858000"/>
              <a:gd name="connsiteX51" fmla="*/ 433387 w 1342244"/>
              <a:gd name="connsiteY51" fmla="*/ 3901461 h 6858000"/>
              <a:gd name="connsiteX52" fmla="*/ 455981 w 1342244"/>
              <a:gd name="connsiteY52" fmla="*/ 3813873 h 6858000"/>
              <a:gd name="connsiteX53" fmla="*/ 453239 w 1342244"/>
              <a:gd name="connsiteY53" fmla="*/ 3777135 h 6858000"/>
              <a:gd name="connsiteX54" fmla="*/ 454972 w 1342244"/>
              <a:gd name="connsiteY54" fmla="*/ 3771656 h 6858000"/>
              <a:gd name="connsiteX55" fmla="*/ 458715 w 1342244"/>
              <a:gd name="connsiteY55" fmla="*/ 3769007 h 6858000"/>
              <a:gd name="connsiteX56" fmla="*/ 466877 w 1342244"/>
              <a:gd name="connsiteY56" fmla="*/ 3738082 h 6858000"/>
              <a:gd name="connsiteX57" fmla="*/ 474223 w 1342244"/>
              <a:gd name="connsiteY57" fmla="*/ 3673397 h 6858000"/>
              <a:gd name="connsiteX58" fmla="*/ 473519 w 1342244"/>
              <a:gd name="connsiteY58" fmla="*/ 3637109 h 6858000"/>
              <a:gd name="connsiteX59" fmla="*/ 476962 w 1342244"/>
              <a:gd name="connsiteY59" fmla="*/ 3536883 h 6858000"/>
              <a:gd name="connsiteX60" fmla="*/ 484500 w 1342244"/>
              <a:gd name="connsiteY60" fmla="*/ 3435652 h 6858000"/>
              <a:gd name="connsiteX61" fmla="*/ 498392 w 1342244"/>
              <a:gd name="connsiteY61" fmla="*/ 3295862 h 6858000"/>
              <a:gd name="connsiteX62" fmla="*/ 504159 w 1342244"/>
              <a:gd name="connsiteY62" fmla="*/ 3229163 h 6858000"/>
              <a:gd name="connsiteX63" fmla="*/ 480918 w 1342244"/>
              <a:gd name="connsiteY63" fmla="*/ 3158586 h 6858000"/>
              <a:gd name="connsiteX64" fmla="*/ 456326 w 1342244"/>
              <a:gd name="connsiteY64" fmla="*/ 3112365 h 6858000"/>
              <a:gd name="connsiteX65" fmla="*/ 441801 w 1342244"/>
              <a:gd name="connsiteY65" fmla="*/ 3072935 h 6858000"/>
              <a:gd name="connsiteX66" fmla="*/ 416975 w 1342244"/>
              <a:gd name="connsiteY66" fmla="*/ 2958185 h 6858000"/>
              <a:gd name="connsiteX67" fmla="*/ 374255 w 1342244"/>
              <a:gd name="connsiteY67" fmla="*/ 2843952 h 6858000"/>
              <a:gd name="connsiteX68" fmla="*/ 308507 w 1342244"/>
              <a:gd name="connsiteY68" fmla="*/ 2554718 h 6858000"/>
              <a:gd name="connsiteX69" fmla="*/ 279324 w 1342244"/>
              <a:gd name="connsiteY69" fmla="*/ 2447068 h 6858000"/>
              <a:gd name="connsiteX70" fmla="*/ 283394 w 1342244"/>
              <a:gd name="connsiteY70" fmla="*/ 2423438 h 6858000"/>
              <a:gd name="connsiteX71" fmla="*/ 272284 w 1342244"/>
              <a:gd name="connsiteY71" fmla="*/ 2402874 h 6858000"/>
              <a:gd name="connsiteX72" fmla="*/ 274896 w 1342244"/>
              <a:gd name="connsiteY72" fmla="*/ 2381443 h 6858000"/>
              <a:gd name="connsiteX73" fmla="*/ 251225 w 1342244"/>
              <a:gd name="connsiteY73" fmla="*/ 2261920 h 6858000"/>
              <a:gd name="connsiteX74" fmla="*/ 241112 w 1342244"/>
              <a:gd name="connsiteY74" fmla="*/ 2195378 h 6858000"/>
              <a:gd name="connsiteX75" fmla="*/ 225329 w 1342244"/>
              <a:gd name="connsiteY75" fmla="*/ 2155135 h 6858000"/>
              <a:gd name="connsiteX76" fmla="*/ 222787 w 1342244"/>
              <a:gd name="connsiteY76" fmla="*/ 2118008 h 6858000"/>
              <a:gd name="connsiteX77" fmla="*/ 223780 w 1342244"/>
              <a:gd name="connsiteY77" fmla="*/ 2050531 h 6858000"/>
              <a:gd name="connsiteX78" fmla="*/ 196764 w 1342244"/>
              <a:gd name="connsiteY78" fmla="*/ 1906352 h 6858000"/>
              <a:gd name="connsiteX79" fmla="*/ 173321 w 1342244"/>
              <a:gd name="connsiteY79" fmla="*/ 1861531 h 6858000"/>
              <a:gd name="connsiteX80" fmla="*/ 127120 w 1342244"/>
              <a:gd name="connsiteY80" fmla="*/ 1732919 h 6858000"/>
              <a:gd name="connsiteX81" fmla="*/ 99431 w 1342244"/>
              <a:gd name="connsiteY81" fmla="*/ 1663540 h 6858000"/>
              <a:gd name="connsiteX82" fmla="*/ 98557 w 1342244"/>
              <a:gd name="connsiteY82" fmla="*/ 1615777 h 6858000"/>
              <a:gd name="connsiteX83" fmla="*/ 79352 w 1342244"/>
              <a:gd name="connsiteY83" fmla="*/ 1563678 h 6858000"/>
              <a:gd name="connsiteX84" fmla="*/ 85174 w 1342244"/>
              <a:gd name="connsiteY84" fmla="*/ 1477995 h 6858000"/>
              <a:gd name="connsiteX85" fmla="*/ 71259 w 1342244"/>
              <a:gd name="connsiteY85" fmla="*/ 1373769 h 6858000"/>
              <a:gd name="connsiteX86" fmla="*/ 79566 w 1342244"/>
              <a:gd name="connsiteY86" fmla="*/ 1307086 h 6858000"/>
              <a:gd name="connsiteX87" fmla="*/ 85439 w 1342244"/>
              <a:gd name="connsiteY87" fmla="*/ 1168288 h 6858000"/>
              <a:gd name="connsiteX88" fmla="*/ 77721 w 1342244"/>
              <a:gd name="connsiteY88" fmla="*/ 1142577 h 6858000"/>
              <a:gd name="connsiteX89" fmla="*/ 67027 w 1342244"/>
              <a:gd name="connsiteY89" fmla="*/ 1088484 h 6858000"/>
              <a:gd name="connsiteX90" fmla="*/ 55763 w 1342244"/>
              <a:gd name="connsiteY90" fmla="*/ 1016103 h 6858000"/>
              <a:gd name="connsiteX91" fmla="*/ 57219 w 1342244"/>
              <a:gd name="connsiteY91" fmla="*/ 954054 h 6858000"/>
              <a:gd name="connsiteX92" fmla="*/ 52084 w 1342244"/>
              <a:gd name="connsiteY92" fmla="*/ 896999 h 6858000"/>
              <a:gd name="connsiteX93" fmla="*/ 21492 w 1342244"/>
              <a:gd name="connsiteY93" fmla="*/ 821517 h 6858000"/>
              <a:gd name="connsiteX94" fmla="*/ 442 w 1342244"/>
              <a:gd name="connsiteY94" fmla="*/ 751353 h 6858000"/>
              <a:gd name="connsiteX95" fmla="*/ 0 w 1342244"/>
              <a:gd name="connsiteY95" fmla="*/ 721230 h 6858000"/>
              <a:gd name="connsiteX96" fmla="*/ 9132 w 1342244"/>
              <a:gd name="connsiteY96" fmla="*/ 619315 h 6858000"/>
              <a:gd name="connsiteX97" fmla="*/ 2788 w 1342244"/>
              <a:gd name="connsiteY97" fmla="*/ 585934 h 6858000"/>
              <a:gd name="connsiteX98" fmla="*/ 84 w 1342244"/>
              <a:gd name="connsiteY98" fmla="*/ 538948 h 6858000"/>
              <a:gd name="connsiteX99" fmla="*/ 3992 w 1342244"/>
              <a:gd name="connsiteY99" fmla="*/ 525163 h 6858000"/>
              <a:gd name="connsiteX100" fmla="*/ 30116 w 1342244"/>
              <a:gd name="connsiteY100" fmla="*/ 446567 h 6858000"/>
              <a:gd name="connsiteX101" fmla="*/ 29364 w 1342244"/>
              <a:gd name="connsiteY101" fmla="*/ 393828 h 6858000"/>
              <a:gd name="connsiteX102" fmla="*/ 29194 w 1342244"/>
              <a:gd name="connsiteY102" fmla="*/ 353137 h 6858000"/>
              <a:gd name="connsiteX103" fmla="*/ 34887 w 1342244"/>
              <a:gd name="connsiteY103" fmla="*/ 275771 h 6858000"/>
              <a:gd name="connsiteX104" fmla="*/ 44581 w 1342244"/>
              <a:gd name="connsiteY104" fmla="*/ 236673 h 6858000"/>
              <a:gd name="connsiteX105" fmla="*/ 43624 w 1342244"/>
              <a:gd name="connsiteY105" fmla="*/ 144983 h 6858000"/>
              <a:gd name="connsiteX106" fmla="*/ 33909 w 1342244"/>
              <a:gd name="connsiteY106" fmla="*/ 33857 h 6858000"/>
              <a:gd name="connsiteX107" fmla="*/ 15462 w 1342244"/>
              <a:gd name="connsiteY107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38105 w 1342244"/>
              <a:gd name="connsiteY30" fmla="*/ 5159961 h 6858000"/>
              <a:gd name="connsiteX31" fmla="*/ 441715 w 1342244"/>
              <a:gd name="connsiteY31" fmla="*/ 5125185 h 6858000"/>
              <a:gd name="connsiteX32" fmla="*/ 455581 w 1342244"/>
              <a:gd name="connsiteY32" fmla="*/ 5067850 h 6858000"/>
              <a:gd name="connsiteX33" fmla="*/ 458312 w 1342244"/>
              <a:gd name="connsiteY33" fmla="*/ 5060861 h 6858000"/>
              <a:gd name="connsiteX34" fmla="*/ 455016 w 1342244"/>
              <a:gd name="connsiteY34" fmla="*/ 5034192 h 6858000"/>
              <a:gd name="connsiteX35" fmla="*/ 456570 w 1342244"/>
              <a:gd name="connsiteY35" fmla="*/ 4993030 h 6858000"/>
              <a:gd name="connsiteX36" fmla="*/ 463479 w 1342244"/>
              <a:gd name="connsiteY36" fmla="*/ 4946844 h 6858000"/>
              <a:gd name="connsiteX37" fmla="*/ 459335 w 1342244"/>
              <a:gd name="connsiteY37" fmla="*/ 4932692 h 6858000"/>
              <a:gd name="connsiteX38" fmla="*/ 474738 w 1342244"/>
              <a:gd name="connsiteY38" fmla="*/ 4858827 h 6858000"/>
              <a:gd name="connsiteX39" fmla="*/ 480641 w 1342244"/>
              <a:gd name="connsiteY39" fmla="*/ 4821170 h 6858000"/>
              <a:gd name="connsiteX40" fmla="*/ 486667 w 1342244"/>
              <a:gd name="connsiteY40" fmla="*/ 4750867 h 6858000"/>
              <a:gd name="connsiteX41" fmla="*/ 484474 w 1342244"/>
              <a:gd name="connsiteY41" fmla="*/ 4690749 h 6858000"/>
              <a:gd name="connsiteX42" fmla="*/ 479954 w 1342244"/>
              <a:gd name="connsiteY42" fmla="*/ 4584173 h 6858000"/>
              <a:gd name="connsiteX43" fmla="*/ 475037 w 1342244"/>
              <a:gd name="connsiteY43" fmla="*/ 4444346 h 6858000"/>
              <a:gd name="connsiteX44" fmla="*/ 471602 w 1342244"/>
              <a:gd name="connsiteY44" fmla="*/ 4375228 h 6858000"/>
              <a:gd name="connsiteX45" fmla="*/ 452255 w 1342244"/>
              <a:gd name="connsiteY45" fmla="*/ 4214165 h 6858000"/>
              <a:gd name="connsiteX46" fmla="*/ 453884 w 1342244"/>
              <a:gd name="connsiteY46" fmla="*/ 4076008 h 6858000"/>
              <a:gd name="connsiteX47" fmla="*/ 441584 w 1342244"/>
              <a:gd name="connsiteY47" fmla="*/ 4033999 h 6858000"/>
              <a:gd name="connsiteX48" fmla="*/ 441309 w 1342244"/>
              <a:gd name="connsiteY48" fmla="*/ 4013953 h 6858000"/>
              <a:gd name="connsiteX49" fmla="*/ 427604 w 1342244"/>
              <a:gd name="connsiteY49" fmla="*/ 3974753 h 6858000"/>
              <a:gd name="connsiteX50" fmla="*/ 433387 w 1342244"/>
              <a:gd name="connsiteY50" fmla="*/ 3901461 h 6858000"/>
              <a:gd name="connsiteX51" fmla="*/ 455981 w 1342244"/>
              <a:gd name="connsiteY51" fmla="*/ 3813873 h 6858000"/>
              <a:gd name="connsiteX52" fmla="*/ 453239 w 1342244"/>
              <a:gd name="connsiteY52" fmla="*/ 3777135 h 6858000"/>
              <a:gd name="connsiteX53" fmla="*/ 454972 w 1342244"/>
              <a:gd name="connsiteY53" fmla="*/ 3771656 h 6858000"/>
              <a:gd name="connsiteX54" fmla="*/ 458715 w 1342244"/>
              <a:gd name="connsiteY54" fmla="*/ 3769007 h 6858000"/>
              <a:gd name="connsiteX55" fmla="*/ 466877 w 1342244"/>
              <a:gd name="connsiteY55" fmla="*/ 3738082 h 6858000"/>
              <a:gd name="connsiteX56" fmla="*/ 474223 w 1342244"/>
              <a:gd name="connsiteY56" fmla="*/ 3673397 h 6858000"/>
              <a:gd name="connsiteX57" fmla="*/ 473519 w 1342244"/>
              <a:gd name="connsiteY57" fmla="*/ 3637109 h 6858000"/>
              <a:gd name="connsiteX58" fmla="*/ 476962 w 1342244"/>
              <a:gd name="connsiteY58" fmla="*/ 3536883 h 6858000"/>
              <a:gd name="connsiteX59" fmla="*/ 484500 w 1342244"/>
              <a:gd name="connsiteY59" fmla="*/ 3435652 h 6858000"/>
              <a:gd name="connsiteX60" fmla="*/ 498392 w 1342244"/>
              <a:gd name="connsiteY60" fmla="*/ 3295862 h 6858000"/>
              <a:gd name="connsiteX61" fmla="*/ 504159 w 1342244"/>
              <a:gd name="connsiteY61" fmla="*/ 3229163 h 6858000"/>
              <a:gd name="connsiteX62" fmla="*/ 480918 w 1342244"/>
              <a:gd name="connsiteY62" fmla="*/ 3158586 h 6858000"/>
              <a:gd name="connsiteX63" fmla="*/ 456326 w 1342244"/>
              <a:gd name="connsiteY63" fmla="*/ 3112365 h 6858000"/>
              <a:gd name="connsiteX64" fmla="*/ 441801 w 1342244"/>
              <a:gd name="connsiteY64" fmla="*/ 3072935 h 6858000"/>
              <a:gd name="connsiteX65" fmla="*/ 416975 w 1342244"/>
              <a:gd name="connsiteY65" fmla="*/ 2958185 h 6858000"/>
              <a:gd name="connsiteX66" fmla="*/ 374255 w 1342244"/>
              <a:gd name="connsiteY66" fmla="*/ 2843952 h 6858000"/>
              <a:gd name="connsiteX67" fmla="*/ 308507 w 1342244"/>
              <a:gd name="connsiteY67" fmla="*/ 2554718 h 6858000"/>
              <a:gd name="connsiteX68" fmla="*/ 279324 w 1342244"/>
              <a:gd name="connsiteY68" fmla="*/ 2447068 h 6858000"/>
              <a:gd name="connsiteX69" fmla="*/ 283394 w 1342244"/>
              <a:gd name="connsiteY69" fmla="*/ 2423438 h 6858000"/>
              <a:gd name="connsiteX70" fmla="*/ 272284 w 1342244"/>
              <a:gd name="connsiteY70" fmla="*/ 2402874 h 6858000"/>
              <a:gd name="connsiteX71" fmla="*/ 274896 w 1342244"/>
              <a:gd name="connsiteY71" fmla="*/ 2381443 h 6858000"/>
              <a:gd name="connsiteX72" fmla="*/ 251225 w 1342244"/>
              <a:gd name="connsiteY72" fmla="*/ 2261920 h 6858000"/>
              <a:gd name="connsiteX73" fmla="*/ 241112 w 1342244"/>
              <a:gd name="connsiteY73" fmla="*/ 2195378 h 6858000"/>
              <a:gd name="connsiteX74" fmla="*/ 225329 w 1342244"/>
              <a:gd name="connsiteY74" fmla="*/ 2155135 h 6858000"/>
              <a:gd name="connsiteX75" fmla="*/ 222787 w 1342244"/>
              <a:gd name="connsiteY75" fmla="*/ 2118008 h 6858000"/>
              <a:gd name="connsiteX76" fmla="*/ 223780 w 1342244"/>
              <a:gd name="connsiteY76" fmla="*/ 2050531 h 6858000"/>
              <a:gd name="connsiteX77" fmla="*/ 196764 w 1342244"/>
              <a:gd name="connsiteY77" fmla="*/ 1906352 h 6858000"/>
              <a:gd name="connsiteX78" fmla="*/ 173321 w 1342244"/>
              <a:gd name="connsiteY78" fmla="*/ 1861531 h 6858000"/>
              <a:gd name="connsiteX79" fmla="*/ 127120 w 1342244"/>
              <a:gd name="connsiteY79" fmla="*/ 1732919 h 6858000"/>
              <a:gd name="connsiteX80" fmla="*/ 99431 w 1342244"/>
              <a:gd name="connsiteY80" fmla="*/ 1663540 h 6858000"/>
              <a:gd name="connsiteX81" fmla="*/ 98557 w 1342244"/>
              <a:gd name="connsiteY81" fmla="*/ 1615777 h 6858000"/>
              <a:gd name="connsiteX82" fmla="*/ 79352 w 1342244"/>
              <a:gd name="connsiteY82" fmla="*/ 1563678 h 6858000"/>
              <a:gd name="connsiteX83" fmla="*/ 85174 w 1342244"/>
              <a:gd name="connsiteY83" fmla="*/ 1477995 h 6858000"/>
              <a:gd name="connsiteX84" fmla="*/ 71259 w 1342244"/>
              <a:gd name="connsiteY84" fmla="*/ 1373769 h 6858000"/>
              <a:gd name="connsiteX85" fmla="*/ 79566 w 1342244"/>
              <a:gd name="connsiteY85" fmla="*/ 1307086 h 6858000"/>
              <a:gd name="connsiteX86" fmla="*/ 85439 w 1342244"/>
              <a:gd name="connsiteY86" fmla="*/ 1168288 h 6858000"/>
              <a:gd name="connsiteX87" fmla="*/ 77721 w 1342244"/>
              <a:gd name="connsiteY87" fmla="*/ 1142577 h 6858000"/>
              <a:gd name="connsiteX88" fmla="*/ 67027 w 1342244"/>
              <a:gd name="connsiteY88" fmla="*/ 1088484 h 6858000"/>
              <a:gd name="connsiteX89" fmla="*/ 55763 w 1342244"/>
              <a:gd name="connsiteY89" fmla="*/ 1016103 h 6858000"/>
              <a:gd name="connsiteX90" fmla="*/ 57219 w 1342244"/>
              <a:gd name="connsiteY90" fmla="*/ 954054 h 6858000"/>
              <a:gd name="connsiteX91" fmla="*/ 52084 w 1342244"/>
              <a:gd name="connsiteY91" fmla="*/ 896999 h 6858000"/>
              <a:gd name="connsiteX92" fmla="*/ 21492 w 1342244"/>
              <a:gd name="connsiteY92" fmla="*/ 821517 h 6858000"/>
              <a:gd name="connsiteX93" fmla="*/ 442 w 1342244"/>
              <a:gd name="connsiteY93" fmla="*/ 751353 h 6858000"/>
              <a:gd name="connsiteX94" fmla="*/ 0 w 1342244"/>
              <a:gd name="connsiteY94" fmla="*/ 721230 h 6858000"/>
              <a:gd name="connsiteX95" fmla="*/ 9132 w 1342244"/>
              <a:gd name="connsiteY95" fmla="*/ 619315 h 6858000"/>
              <a:gd name="connsiteX96" fmla="*/ 2788 w 1342244"/>
              <a:gd name="connsiteY96" fmla="*/ 585934 h 6858000"/>
              <a:gd name="connsiteX97" fmla="*/ 84 w 1342244"/>
              <a:gd name="connsiteY97" fmla="*/ 538948 h 6858000"/>
              <a:gd name="connsiteX98" fmla="*/ 3992 w 1342244"/>
              <a:gd name="connsiteY98" fmla="*/ 525163 h 6858000"/>
              <a:gd name="connsiteX99" fmla="*/ 30116 w 1342244"/>
              <a:gd name="connsiteY99" fmla="*/ 446567 h 6858000"/>
              <a:gd name="connsiteX100" fmla="*/ 29364 w 1342244"/>
              <a:gd name="connsiteY100" fmla="*/ 393828 h 6858000"/>
              <a:gd name="connsiteX101" fmla="*/ 29194 w 1342244"/>
              <a:gd name="connsiteY101" fmla="*/ 353137 h 6858000"/>
              <a:gd name="connsiteX102" fmla="*/ 34887 w 1342244"/>
              <a:gd name="connsiteY102" fmla="*/ 275771 h 6858000"/>
              <a:gd name="connsiteX103" fmla="*/ 44581 w 1342244"/>
              <a:gd name="connsiteY103" fmla="*/ 236673 h 6858000"/>
              <a:gd name="connsiteX104" fmla="*/ 43624 w 1342244"/>
              <a:gd name="connsiteY104" fmla="*/ 144983 h 6858000"/>
              <a:gd name="connsiteX105" fmla="*/ 33909 w 1342244"/>
              <a:gd name="connsiteY105" fmla="*/ 33857 h 6858000"/>
              <a:gd name="connsiteX106" fmla="*/ 15462 w 1342244"/>
              <a:gd name="connsiteY106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38105 w 1342244"/>
              <a:gd name="connsiteY30" fmla="*/ 5159961 h 6858000"/>
              <a:gd name="connsiteX31" fmla="*/ 441715 w 1342244"/>
              <a:gd name="connsiteY31" fmla="*/ 5125185 h 6858000"/>
              <a:gd name="connsiteX32" fmla="*/ 455581 w 1342244"/>
              <a:gd name="connsiteY32" fmla="*/ 5067850 h 6858000"/>
              <a:gd name="connsiteX33" fmla="*/ 458312 w 1342244"/>
              <a:gd name="connsiteY33" fmla="*/ 5060861 h 6858000"/>
              <a:gd name="connsiteX34" fmla="*/ 455016 w 1342244"/>
              <a:gd name="connsiteY34" fmla="*/ 5034192 h 6858000"/>
              <a:gd name="connsiteX35" fmla="*/ 456570 w 1342244"/>
              <a:gd name="connsiteY35" fmla="*/ 4993030 h 6858000"/>
              <a:gd name="connsiteX36" fmla="*/ 463479 w 1342244"/>
              <a:gd name="connsiteY36" fmla="*/ 4946844 h 6858000"/>
              <a:gd name="connsiteX37" fmla="*/ 474738 w 1342244"/>
              <a:gd name="connsiteY37" fmla="*/ 4858827 h 6858000"/>
              <a:gd name="connsiteX38" fmla="*/ 480641 w 1342244"/>
              <a:gd name="connsiteY38" fmla="*/ 4821170 h 6858000"/>
              <a:gd name="connsiteX39" fmla="*/ 486667 w 1342244"/>
              <a:gd name="connsiteY39" fmla="*/ 4750867 h 6858000"/>
              <a:gd name="connsiteX40" fmla="*/ 484474 w 1342244"/>
              <a:gd name="connsiteY40" fmla="*/ 4690749 h 6858000"/>
              <a:gd name="connsiteX41" fmla="*/ 479954 w 1342244"/>
              <a:gd name="connsiteY41" fmla="*/ 4584173 h 6858000"/>
              <a:gd name="connsiteX42" fmla="*/ 475037 w 1342244"/>
              <a:gd name="connsiteY42" fmla="*/ 4444346 h 6858000"/>
              <a:gd name="connsiteX43" fmla="*/ 471602 w 1342244"/>
              <a:gd name="connsiteY43" fmla="*/ 4375228 h 6858000"/>
              <a:gd name="connsiteX44" fmla="*/ 452255 w 1342244"/>
              <a:gd name="connsiteY44" fmla="*/ 4214165 h 6858000"/>
              <a:gd name="connsiteX45" fmla="*/ 453884 w 1342244"/>
              <a:gd name="connsiteY45" fmla="*/ 4076008 h 6858000"/>
              <a:gd name="connsiteX46" fmla="*/ 441584 w 1342244"/>
              <a:gd name="connsiteY46" fmla="*/ 4033999 h 6858000"/>
              <a:gd name="connsiteX47" fmla="*/ 441309 w 1342244"/>
              <a:gd name="connsiteY47" fmla="*/ 4013953 h 6858000"/>
              <a:gd name="connsiteX48" fmla="*/ 427604 w 1342244"/>
              <a:gd name="connsiteY48" fmla="*/ 3974753 h 6858000"/>
              <a:gd name="connsiteX49" fmla="*/ 433387 w 1342244"/>
              <a:gd name="connsiteY49" fmla="*/ 3901461 h 6858000"/>
              <a:gd name="connsiteX50" fmla="*/ 455981 w 1342244"/>
              <a:gd name="connsiteY50" fmla="*/ 3813873 h 6858000"/>
              <a:gd name="connsiteX51" fmla="*/ 453239 w 1342244"/>
              <a:gd name="connsiteY51" fmla="*/ 3777135 h 6858000"/>
              <a:gd name="connsiteX52" fmla="*/ 454972 w 1342244"/>
              <a:gd name="connsiteY52" fmla="*/ 3771656 h 6858000"/>
              <a:gd name="connsiteX53" fmla="*/ 458715 w 1342244"/>
              <a:gd name="connsiteY53" fmla="*/ 3769007 h 6858000"/>
              <a:gd name="connsiteX54" fmla="*/ 466877 w 1342244"/>
              <a:gd name="connsiteY54" fmla="*/ 3738082 h 6858000"/>
              <a:gd name="connsiteX55" fmla="*/ 474223 w 1342244"/>
              <a:gd name="connsiteY55" fmla="*/ 3673397 h 6858000"/>
              <a:gd name="connsiteX56" fmla="*/ 473519 w 1342244"/>
              <a:gd name="connsiteY56" fmla="*/ 3637109 h 6858000"/>
              <a:gd name="connsiteX57" fmla="*/ 476962 w 1342244"/>
              <a:gd name="connsiteY57" fmla="*/ 3536883 h 6858000"/>
              <a:gd name="connsiteX58" fmla="*/ 484500 w 1342244"/>
              <a:gd name="connsiteY58" fmla="*/ 3435652 h 6858000"/>
              <a:gd name="connsiteX59" fmla="*/ 498392 w 1342244"/>
              <a:gd name="connsiteY59" fmla="*/ 3295862 h 6858000"/>
              <a:gd name="connsiteX60" fmla="*/ 504159 w 1342244"/>
              <a:gd name="connsiteY60" fmla="*/ 3229163 h 6858000"/>
              <a:gd name="connsiteX61" fmla="*/ 480918 w 1342244"/>
              <a:gd name="connsiteY61" fmla="*/ 3158586 h 6858000"/>
              <a:gd name="connsiteX62" fmla="*/ 456326 w 1342244"/>
              <a:gd name="connsiteY62" fmla="*/ 3112365 h 6858000"/>
              <a:gd name="connsiteX63" fmla="*/ 441801 w 1342244"/>
              <a:gd name="connsiteY63" fmla="*/ 3072935 h 6858000"/>
              <a:gd name="connsiteX64" fmla="*/ 416975 w 1342244"/>
              <a:gd name="connsiteY64" fmla="*/ 2958185 h 6858000"/>
              <a:gd name="connsiteX65" fmla="*/ 374255 w 1342244"/>
              <a:gd name="connsiteY65" fmla="*/ 2843952 h 6858000"/>
              <a:gd name="connsiteX66" fmla="*/ 308507 w 1342244"/>
              <a:gd name="connsiteY66" fmla="*/ 2554718 h 6858000"/>
              <a:gd name="connsiteX67" fmla="*/ 279324 w 1342244"/>
              <a:gd name="connsiteY67" fmla="*/ 2447068 h 6858000"/>
              <a:gd name="connsiteX68" fmla="*/ 283394 w 1342244"/>
              <a:gd name="connsiteY68" fmla="*/ 2423438 h 6858000"/>
              <a:gd name="connsiteX69" fmla="*/ 272284 w 1342244"/>
              <a:gd name="connsiteY69" fmla="*/ 2402874 h 6858000"/>
              <a:gd name="connsiteX70" fmla="*/ 274896 w 1342244"/>
              <a:gd name="connsiteY70" fmla="*/ 2381443 h 6858000"/>
              <a:gd name="connsiteX71" fmla="*/ 251225 w 1342244"/>
              <a:gd name="connsiteY71" fmla="*/ 2261920 h 6858000"/>
              <a:gd name="connsiteX72" fmla="*/ 241112 w 1342244"/>
              <a:gd name="connsiteY72" fmla="*/ 2195378 h 6858000"/>
              <a:gd name="connsiteX73" fmla="*/ 225329 w 1342244"/>
              <a:gd name="connsiteY73" fmla="*/ 2155135 h 6858000"/>
              <a:gd name="connsiteX74" fmla="*/ 222787 w 1342244"/>
              <a:gd name="connsiteY74" fmla="*/ 2118008 h 6858000"/>
              <a:gd name="connsiteX75" fmla="*/ 223780 w 1342244"/>
              <a:gd name="connsiteY75" fmla="*/ 2050531 h 6858000"/>
              <a:gd name="connsiteX76" fmla="*/ 196764 w 1342244"/>
              <a:gd name="connsiteY76" fmla="*/ 1906352 h 6858000"/>
              <a:gd name="connsiteX77" fmla="*/ 173321 w 1342244"/>
              <a:gd name="connsiteY77" fmla="*/ 1861531 h 6858000"/>
              <a:gd name="connsiteX78" fmla="*/ 127120 w 1342244"/>
              <a:gd name="connsiteY78" fmla="*/ 1732919 h 6858000"/>
              <a:gd name="connsiteX79" fmla="*/ 99431 w 1342244"/>
              <a:gd name="connsiteY79" fmla="*/ 1663540 h 6858000"/>
              <a:gd name="connsiteX80" fmla="*/ 98557 w 1342244"/>
              <a:gd name="connsiteY80" fmla="*/ 1615777 h 6858000"/>
              <a:gd name="connsiteX81" fmla="*/ 79352 w 1342244"/>
              <a:gd name="connsiteY81" fmla="*/ 1563678 h 6858000"/>
              <a:gd name="connsiteX82" fmla="*/ 85174 w 1342244"/>
              <a:gd name="connsiteY82" fmla="*/ 1477995 h 6858000"/>
              <a:gd name="connsiteX83" fmla="*/ 71259 w 1342244"/>
              <a:gd name="connsiteY83" fmla="*/ 1373769 h 6858000"/>
              <a:gd name="connsiteX84" fmla="*/ 79566 w 1342244"/>
              <a:gd name="connsiteY84" fmla="*/ 1307086 h 6858000"/>
              <a:gd name="connsiteX85" fmla="*/ 85439 w 1342244"/>
              <a:gd name="connsiteY85" fmla="*/ 1168288 h 6858000"/>
              <a:gd name="connsiteX86" fmla="*/ 77721 w 1342244"/>
              <a:gd name="connsiteY86" fmla="*/ 1142577 h 6858000"/>
              <a:gd name="connsiteX87" fmla="*/ 67027 w 1342244"/>
              <a:gd name="connsiteY87" fmla="*/ 1088484 h 6858000"/>
              <a:gd name="connsiteX88" fmla="*/ 55763 w 1342244"/>
              <a:gd name="connsiteY88" fmla="*/ 1016103 h 6858000"/>
              <a:gd name="connsiteX89" fmla="*/ 57219 w 1342244"/>
              <a:gd name="connsiteY89" fmla="*/ 954054 h 6858000"/>
              <a:gd name="connsiteX90" fmla="*/ 52084 w 1342244"/>
              <a:gd name="connsiteY90" fmla="*/ 896999 h 6858000"/>
              <a:gd name="connsiteX91" fmla="*/ 21492 w 1342244"/>
              <a:gd name="connsiteY91" fmla="*/ 821517 h 6858000"/>
              <a:gd name="connsiteX92" fmla="*/ 442 w 1342244"/>
              <a:gd name="connsiteY92" fmla="*/ 751353 h 6858000"/>
              <a:gd name="connsiteX93" fmla="*/ 0 w 1342244"/>
              <a:gd name="connsiteY93" fmla="*/ 721230 h 6858000"/>
              <a:gd name="connsiteX94" fmla="*/ 9132 w 1342244"/>
              <a:gd name="connsiteY94" fmla="*/ 619315 h 6858000"/>
              <a:gd name="connsiteX95" fmla="*/ 2788 w 1342244"/>
              <a:gd name="connsiteY95" fmla="*/ 585934 h 6858000"/>
              <a:gd name="connsiteX96" fmla="*/ 84 w 1342244"/>
              <a:gd name="connsiteY96" fmla="*/ 538948 h 6858000"/>
              <a:gd name="connsiteX97" fmla="*/ 3992 w 1342244"/>
              <a:gd name="connsiteY97" fmla="*/ 525163 h 6858000"/>
              <a:gd name="connsiteX98" fmla="*/ 30116 w 1342244"/>
              <a:gd name="connsiteY98" fmla="*/ 446567 h 6858000"/>
              <a:gd name="connsiteX99" fmla="*/ 29364 w 1342244"/>
              <a:gd name="connsiteY99" fmla="*/ 393828 h 6858000"/>
              <a:gd name="connsiteX100" fmla="*/ 29194 w 1342244"/>
              <a:gd name="connsiteY100" fmla="*/ 353137 h 6858000"/>
              <a:gd name="connsiteX101" fmla="*/ 34887 w 1342244"/>
              <a:gd name="connsiteY101" fmla="*/ 275771 h 6858000"/>
              <a:gd name="connsiteX102" fmla="*/ 44581 w 1342244"/>
              <a:gd name="connsiteY102" fmla="*/ 236673 h 6858000"/>
              <a:gd name="connsiteX103" fmla="*/ 43624 w 1342244"/>
              <a:gd name="connsiteY103" fmla="*/ 144983 h 6858000"/>
              <a:gd name="connsiteX104" fmla="*/ 33909 w 1342244"/>
              <a:gd name="connsiteY104" fmla="*/ 33857 h 6858000"/>
              <a:gd name="connsiteX105" fmla="*/ 15462 w 1342244"/>
              <a:gd name="connsiteY105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41487 w 1342244"/>
              <a:gd name="connsiteY28" fmla="*/ 5179288 h 6858000"/>
              <a:gd name="connsiteX29" fmla="*/ 438105 w 1342244"/>
              <a:gd name="connsiteY29" fmla="*/ 5159961 h 6858000"/>
              <a:gd name="connsiteX30" fmla="*/ 441715 w 1342244"/>
              <a:gd name="connsiteY30" fmla="*/ 5125185 h 6858000"/>
              <a:gd name="connsiteX31" fmla="*/ 455581 w 1342244"/>
              <a:gd name="connsiteY31" fmla="*/ 5067850 h 6858000"/>
              <a:gd name="connsiteX32" fmla="*/ 458312 w 1342244"/>
              <a:gd name="connsiteY32" fmla="*/ 5060861 h 6858000"/>
              <a:gd name="connsiteX33" fmla="*/ 455016 w 1342244"/>
              <a:gd name="connsiteY33" fmla="*/ 5034192 h 6858000"/>
              <a:gd name="connsiteX34" fmla="*/ 456570 w 1342244"/>
              <a:gd name="connsiteY34" fmla="*/ 4993030 h 6858000"/>
              <a:gd name="connsiteX35" fmla="*/ 463479 w 1342244"/>
              <a:gd name="connsiteY35" fmla="*/ 4946844 h 6858000"/>
              <a:gd name="connsiteX36" fmla="*/ 474738 w 1342244"/>
              <a:gd name="connsiteY36" fmla="*/ 4858827 h 6858000"/>
              <a:gd name="connsiteX37" fmla="*/ 480641 w 1342244"/>
              <a:gd name="connsiteY37" fmla="*/ 4821170 h 6858000"/>
              <a:gd name="connsiteX38" fmla="*/ 486667 w 1342244"/>
              <a:gd name="connsiteY38" fmla="*/ 4750867 h 6858000"/>
              <a:gd name="connsiteX39" fmla="*/ 484474 w 1342244"/>
              <a:gd name="connsiteY39" fmla="*/ 4690749 h 6858000"/>
              <a:gd name="connsiteX40" fmla="*/ 479954 w 1342244"/>
              <a:gd name="connsiteY40" fmla="*/ 4584173 h 6858000"/>
              <a:gd name="connsiteX41" fmla="*/ 475037 w 1342244"/>
              <a:gd name="connsiteY41" fmla="*/ 4444346 h 6858000"/>
              <a:gd name="connsiteX42" fmla="*/ 471602 w 1342244"/>
              <a:gd name="connsiteY42" fmla="*/ 4375228 h 6858000"/>
              <a:gd name="connsiteX43" fmla="*/ 452255 w 1342244"/>
              <a:gd name="connsiteY43" fmla="*/ 4214165 h 6858000"/>
              <a:gd name="connsiteX44" fmla="*/ 453884 w 1342244"/>
              <a:gd name="connsiteY44" fmla="*/ 4076008 h 6858000"/>
              <a:gd name="connsiteX45" fmla="*/ 441584 w 1342244"/>
              <a:gd name="connsiteY45" fmla="*/ 4033999 h 6858000"/>
              <a:gd name="connsiteX46" fmla="*/ 441309 w 1342244"/>
              <a:gd name="connsiteY46" fmla="*/ 4013953 h 6858000"/>
              <a:gd name="connsiteX47" fmla="*/ 427604 w 1342244"/>
              <a:gd name="connsiteY47" fmla="*/ 3974753 h 6858000"/>
              <a:gd name="connsiteX48" fmla="*/ 433387 w 1342244"/>
              <a:gd name="connsiteY48" fmla="*/ 3901461 h 6858000"/>
              <a:gd name="connsiteX49" fmla="*/ 455981 w 1342244"/>
              <a:gd name="connsiteY49" fmla="*/ 3813873 h 6858000"/>
              <a:gd name="connsiteX50" fmla="*/ 453239 w 1342244"/>
              <a:gd name="connsiteY50" fmla="*/ 3777135 h 6858000"/>
              <a:gd name="connsiteX51" fmla="*/ 454972 w 1342244"/>
              <a:gd name="connsiteY51" fmla="*/ 3771656 h 6858000"/>
              <a:gd name="connsiteX52" fmla="*/ 458715 w 1342244"/>
              <a:gd name="connsiteY52" fmla="*/ 3769007 h 6858000"/>
              <a:gd name="connsiteX53" fmla="*/ 466877 w 1342244"/>
              <a:gd name="connsiteY53" fmla="*/ 3738082 h 6858000"/>
              <a:gd name="connsiteX54" fmla="*/ 474223 w 1342244"/>
              <a:gd name="connsiteY54" fmla="*/ 3673397 h 6858000"/>
              <a:gd name="connsiteX55" fmla="*/ 473519 w 1342244"/>
              <a:gd name="connsiteY55" fmla="*/ 3637109 h 6858000"/>
              <a:gd name="connsiteX56" fmla="*/ 476962 w 1342244"/>
              <a:gd name="connsiteY56" fmla="*/ 3536883 h 6858000"/>
              <a:gd name="connsiteX57" fmla="*/ 484500 w 1342244"/>
              <a:gd name="connsiteY57" fmla="*/ 3435652 h 6858000"/>
              <a:gd name="connsiteX58" fmla="*/ 498392 w 1342244"/>
              <a:gd name="connsiteY58" fmla="*/ 3295862 h 6858000"/>
              <a:gd name="connsiteX59" fmla="*/ 504159 w 1342244"/>
              <a:gd name="connsiteY59" fmla="*/ 3229163 h 6858000"/>
              <a:gd name="connsiteX60" fmla="*/ 480918 w 1342244"/>
              <a:gd name="connsiteY60" fmla="*/ 3158586 h 6858000"/>
              <a:gd name="connsiteX61" fmla="*/ 456326 w 1342244"/>
              <a:gd name="connsiteY61" fmla="*/ 3112365 h 6858000"/>
              <a:gd name="connsiteX62" fmla="*/ 441801 w 1342244"/>
              <a:gd name="connsiteY62" fmla="*/ 3072935 h 6858000"/>
              <a:gd name="connsiteX63" fmla="*/ 416975 w 1342244"/>
              <a:gd name="connsiteY63" fmla="*/ 2958185 h 6858000"/>
              <a:gd name="connsiteX64" fmla="*/ 374255 w 1342244"/>
              <a:gd name="connsiteY64" fmla="*/ 2843952 h 6858000"/>
              <a:gd name="connsiteX65" fmla="*/ 308507 w 1342244"/>
              <a:gd name="connsiteY65" fmla="*/ 2554718 h 6858000"/>
              <a:gd name="connsiteX66" fmla="*/ 279324 w 1342244"/>
              <a:gd name="connsiteY66" fmla="*/ 2447068 h 6858000"/>
              <a:gd name="connsiteX67" fmla="*/ 283394 w 1342244"/>
              <a:gd name="connsiteY67" fmla="*/ 2423438 h 6858000"/>
              <a:gd name="connsiteX68" fmla="*/ 272284 w 1342244"/>
              <a:gd name="connsiteY68" fmla="*/ 2402874 h 6858000"/>
              <a:gd name="connsiteX69" fmla="*/ 274896 w 1342244"/>
              <a:gd name="connsiteY69" fmla="*/ 2381443 h 6858000"/>
              <a:gd name="connsiteX70" fmla="*/ 251225 w 1342244"/>
              <a:gd name="connsiteY70" fmla="*/ 2261920 h 6858000"/>
              <a:gd name="connsiteX71" fmla="*/ 241112 w 1342244"/>
              <a:gd name="connsiteY71" fmla="*/ 2195378 h 6858000"/>
              <a:gd name="connsiteX72" fmla="*/ 225329 w 1342244"/>
              <a:gd name="connsiteY72" fmla="*/ 2155135 h 6858000"/>
              <a:gd name="connsiteX73" fmla="*/ 222787 w 1342244"/>
              <a:gd name="connsiteY73" fmla="*/ 2118008 h 6858000"/>
              <a:gd name="connsiteX74" fmla="*/ 223780 w 1342244"/>
              <a:gd name="connsiteY74" fmla="*/ 2050531 h 6858000"/>
              <a:gd name="connsiteX75" fmla="*/ 196764 w 1342244"/>
              <a:gd name="connsiteY75" fmla="*/ 1906352 h 6858000"/>
              <a:gd name="connsiteX76" fmla="*/ 173321 w 1342244"/>
              <a:gd name="connsiteY76" fmla="*/ 1861531 h 6858000"/>
              <a:gd name="connsiteX77" fmla="*/ 127120 w 1342244"/>
              <a:gd name="connsiteY77" fmla="*/ 1732919 h 6858000"/>
              <a:gd name="connsiteX78" fmla="*/ 99431 w 1342244"/>
              <a:gd name="connsiteY78" fmla="*/ 1663540 h 6858000"/>
              <a:gd name="connsiteX79" fmla="*/ 98557 w 1342244"/>
              <a:gd name="connsiteY79" fmla="*/ 1615777 h 6858000"/>
              <a:gd name="connsiteX80" fmla="*/ 79352 w 1342244"/>
              <a:gd name="connsiteY80" fmla="*/ 1563678 h 6858000"/>
              <a:gd name="connsiteX81" fmla="*/ 85174 w 1342244"/>
              <a:gd name="connsiteY81" fmla="*/ 1477995 h 6858000"/>
              <a:gd name="connsiteX82" fmla="*/ 71259 w 1342244"/>
              <a:gd name="connsiteY82" fmla="*/ 1373769 h 6858000"/>
              <a:gd name="connsiteX83" fmla="*/ 79566 w 1342244"/>
              <a:gd name="connsiteY83" fmla="*/ 1307086 h 6858000"/>
              <a:gd name="connsiteX84" fmla="*/ 85439 w 1342244"/>
              <a:gd name="connsiteY84" fmla="*/ 1168288 h 6858000"/>
              <a:gd name="connsiteX85" fmla="*/ 77721 w 1342244"/>
              <a:gd name="connsiteY85" fmla="*/ 1142577 h 6858000"/>
              <a:gd name="connsiteX86" fmla="*/ 67027 w 1342244"/>
              <a:gd name="connsiteY86" fmla="*/ 1088484 h 6858000"/>
              <a:gd name="connsiteX87" fmla="*/ 55763 w 1342244"/>
              <a:gd name="connsiteY87" fmla="*/ 1016103 h 6858000"/>
              <a:gd name="connsiteX88" fmla="*/ 57219 w 1342244"/>
              <a:gd name="connsiteY88" fmla="*/ 954054 h 6858000"/>
              <a:gd name="connsiteX89" fmla="*/ 52084 w 1342244"/>
              <a:gd name="connsiteY89" fmla="*/ 896999 h 6858000"/>
              <a:gd name="connsiteX90" fmla="*/ 21492 w 1342244"/>
              <a:gd name="connsiteY90" fmla="*/ 821517 h 6858000"/>
              <a:gd name="connsiteX91" fmla="*/ 442 w 1342244"/>
              <a:gd name="connsiteY91" fmla="*/ 751353 h 6858000"/>
              <a:gd name="connsiteX92" fmla="*/ 0 w 1342244"/>
              <a:gd name="connsiteY92" fmla="*/ 721230 h 6858000"/>
              <a:gd name="connsiteX93" fmla="*/ 9132 w 1342244"/>
              <a:gd name="connsiteY93" fmla="*/ 619315 h 6858000"/>
              <a:gd name="connsiteX94" fmla="*/ 2788 w 1342244"/>
              <a:gd name="connsiteY94" fmla="*/ 585934 h 6858000"/>
              <a:gd name="connsiteX95" fmla="*/ 84 w 1342244"/>
              <a:gd name="connsiteY95" fmla="*/ 538948 h 6858000"/>
              <a:gd name="connsiteX96" fmla="*/ 3992 w 1342244"/>
              <a:gd name="connsiteY96" fmla="*/ 525163 h 6858000"/>
              <a:gd name="connsiteX97" fmla="*/ 30116 w 1342244"/>
              <a:gd name="connsiteY97" fmla="*/ 446567 h 6858000"/>
              <a:gd name="connsiteX98" fmla="*/ 29364 w 1342244"/>
              <a:gd name="connsiteY98" fmla="*/ 393828 h 6858000"/>
              <a:gd name="connsiteX99" fmla="*/ 29194 w 1342244"/>
              <a:gd name="connsiteY99" fmla="*/ 353137 h 6858000"/>
              <a:gd name="connsiteX100" fmla="*/ 34887 w 1342244"/>
              <a:gd name="connsiteY100" fmla="*/ 275771 h 6858000"/>
              <a:gd name="connsiteX101" fmla="*/ 44581 w 1342244"/>
              <a:gd name="connsiteY101" fmla="*/ 236673 h 6858000"/>
              <a:gd name="connsiteX102" fmla="*/ 43624 w 1342244"/>
              <a:gd name="connsiteY102" fmla="*/ 144983 h 6858000"/>
              <a:gd name="connsiteX103" fmla="*/ 33909 w 1342244"/>
              <a:gd name="connsiteY103" fmla="*/ 33857 h 6858000"/>
              <a:gd name="connsiteX104" fmla="*/ 15462 w 1342244"/>
              <a:gd name="connsiteY10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41487 w 1342244"/>
              <a:gd name="connsiteY28" fmla="*/ 5179288 h 6858000"/>
              <a:gd name="connsiteX29" fmla="*/ 438105 w 1342244"/>
              <a:gd name="connsiteY29" fmla="*/ 5159961 h 6858000"/>
              <a:gd name="connsiteX30" fmla="*/ 441715 w 1342244"/>
              <a:gd name="connsiteY30" fmla="*/ 5125185 h 6858000"/>
              <a:gd name="connsiteX31" fmla="*/ 455581 w 1342244"/>
              <a:gd name="connsiteY31" fmla="*/ 5067850 h 6858000"/>
              <a:gd name="connsiteX32" fmla="*/ 458312 w 1342244"/>
              <a:gd name="connsiteY32" fmla="*/ 5060861 h 6858000"/>
              <a:gd name="connsiteX33" fmla="*/ 455016 w 1342244"/>
              <a:gd name="connsiteY33" fmla="*/ 5034192 h 6858000"/>
              <a:gd name="connsiteX34" fmla="*/ 456570 w 1342244"/>
              <a:gd name="connsiteY34" fmla="*/ 4993030 h 6858000"/>
              <a:gd name="connsiteX35" fmla="*/ 463479 w 1342244"/>
              <a:gd name="connsiteY35" fmla="*/ 4946844 h 6858000"/>
              <a:gd name="connsiteX36" fmla="*/ 474738 w 1342244"/>
              <a:gd name="connsiteY36" fmla="*/ 4858827 h 6858000"/>
              <a:gd name="connsiteX37" fmla="*/ 480641 w 1342244"/>
              <a:gd name="connsiteY37" fmla="*/ 4821170 h 6858000"/>
              <a:gd name="connsiteX38" fmla="*/ 486667 w 1342244"/>
              <a:gd name="connsiteY38" fmla="*/ 4750867 h 6858000"/>
              <a:gd name="connsiteX39" fmla="*/ 484474 w 1342244"/>
              <a:gd name="connsiteY39" fmla="*/ 4690749 h 6858000"/>
              <a:gd name="connsiteX40" fmla="*/ 479954 w 1342244"/>
              <a:gd name="connsiteY40" fmla="*/ 4584173 h 6858000"/>
              <a:gd name="connsiteX41" fmla="*/ 475037 w 1342244"/>
              <a:gd name="connsiteY41" fmla="*/ 4444346 h 6858000"/>
              <a:gd name="connsiteX42" fmla="*/ 471602 w 1342244"/>
              <a:gd name="connsiteY42" fmla="*/ 4375228 h 6858000"/>
              <a:gd name="connsiteX43" fmla="*/ 452255 w 1342244"/>
              <a:gd name="connsiteY43" fmla="*/ 4214165 h 6858000"/>
              <a:gd name="connsiteX44" fmla="*/ 453884 w 1342244"/>
              <a:gd name="connsiteY44" fmla="*/ 4076008 h 6858000"/>
              <a:gd name="connsiteX45" fmla="*/ 441584 w 1342244"/>
              <a:gd name="connsiteY45" fmla="*/ 4033999 h 6858000"/>
              <a:gd name="connsiteX46" fmla="*/ 441309 w 1342244"/>
              <a:gd name="connsiteY46" fmla="*/ 4013953 h 6858000"/>
              <a:gd name="connsiteX47" fmla="*/ 427604 w 1342244"/>
              <a:gd name="connsiteY47" fmla="*/ 3974753 h 6858000"/>
              <a:gd name="connsiteX48" fmla="*/ 433387 w 1342244"/>
              <a:gd name="connsiteY48" fmla="*/ 3901461 h 6858000"/>
              <a:gd name="connsiteX49" fmla="*/ 455981 w 1342244"/>
              <a:gd name="connsiteY49" fmla="*/ 3813873 h 6858000"/>
              <a:gd name="connsiteX50" fmla="*/ 453239 w 1342244"/>
              <a:gd name="connsiteY50" fmla="*/ 3777135 h 6858000"/>
              <a:gd name="connsiteX51" fmla="*/ 454972 w 1342244"/>
              <a:gd name="connsiteY51" fmla="*/ 3771656 h 6858000"/>
              <a:gd name="connsiteX52" fmla="*/ 458715 w 1342244"/>
              <a:gd name="connsiteY52" fmla="*/ 3769007 h 6858000"/>
              <a:gd name="connsiteX53" fmla="*/ 466877 w 1342244"/>
              <a:gd name="connsiteY53" fmla="*/ 3738082 h 6858000"/>
              <a:gd name="connsiteX54" fmla="*/ 474223 w 1342244"/>
              <a:gd name="connsiteY54" fmla="*/ 3673397 h 6858000"/>
              <a:gd name="connsiteX55" fmla="*/ 473519 w 1342244"/>
              <a:gd name="connsiteY55" fmla="*/ 3637109 h 6858000"/>
              <a:gd name="connsiteX56" fmla="*/ 476962 w 1342244"/>
              <a:gd name="connsiteY56" fmla="*/ 3536883 h 6858000"/>
              <a:gd name="connsiteX57" fmla="*/ 484500 w 1342244"/>
              <a:gd name="connsiteY57" fmla="*/ 3435652 h 6858000"/>
              <a:gd name="connsiteX58" fmla="*/ 498392 w 1342244"/>
              <a:gd name="connsiteY58" fmla="*/ 3295862 h 6858000"/>
              <a:gd name="connsiteX59" fmla="*/ 504159 w 1342244"/>
              <a:gd name="connsiteY59" fmla="*/ 3229163 h 6858000"/>
              <a:gd name="connsiteX60" fmla="*/ 480918 w 1342244"/>
              <a:gd name="connsiteY60" fmla="*/ 3158586 h 6858000"/>
              <a:gd name="connsiteX61" fmla="*/ 456326 w 1342244"/>
              <a:gd name="connsiteY61" fmla="*/ 3112365 h 6858000"/>
              <a:gd name="connsiteX62" fmla="*/ 441801 w 1342244"/>
              <a:gd name="connsiteY62" fmla="*/ 3072935 h 6858000"/>
              <a:gd name="connsiteX63" fmla="*/ 416975 w 1342244"/>
              <a:gd name="connsiteY63" fmla="*/ 2958185 h 6858000"/>
              <a:gd name="connsiteX64" fmla="*/ 374255 w 1342244"/>
              <a:gd name="connsiteY64" fmla="*/ 2843952 h 6858000"/>
              <a:gd name="connsiteX65" fmla="*/ 308507 w 1342244"/>
              <a:gd name="connsiteY65" fmla="*/ 2554718 h 6858000"/>
              <a:gd name="connsiteX66" fmla="*/ 279324 w 1342244"/>
              <a:gd name="connsiteY66" fmla="*/ 2447068 h 6858000"/>
              <a:gd name="connsiteX67" fmla="*/ 283394 w 1342244"/>
              <a:gd name="connsiteY67" fmla="*/ 2423438 h 6858000"/>
              <a:gd name="connsiteX68" fmla="*/ 272284 w 1342244"/>
              <a:gd name="connsiteY68" fmla="*/ 2402874 h 6858000"/>
              <a:gd name="connsiteX69" fmla="*/ 274896 w 1342244"/>
              <a:gd name="connsiteY69" fmla="*/ 2381443 h 6858000"/>
              <a:gd name="connsiteX70" fmla="*/ 251225 w 1342244"/>
              <a:gd name="connsiteY70" fmla="*/ 2261920 h 6858000"/>
              <a:gd name="connsiteX71" fmla="*/ 241112 w 1342244"/>
              <a:gd name="connsiteY71" fmla="*/ 2195378 h 6858000"/>
              <a:gd name="connsiteX72" fmla="*/ 225329 w 1342244"/>
              <a:gd name="connsiteY72" fmla="*/ 2155135 h 6858000"/>
              <a:gd name="connsiteX73" fmla="*/ 222787 w 1342244"/>
              <a:gd name="connsiteY73" fmla="*/ 2118008 h 6858000"/>
              <a:gd name="connsiteX74" fmla="*/ 223780 w 1342244"/>
              <a:gd name="connsiteY74" fmla="*/ 2050531 h 6858000"/>
              <a:gd name="connsiteX75" fmla="*/ 196764 w 1342244"/>
              <a:gd name="connsiteY75" fmla="*/ 1906352 h 6858000"/>
              <a:gd name="connsiteX76" fmla="*/ 173321 w 1342244"/>
              <a:gd name="connsiteY76" fmla="*/ 1861531 h 6858000"/>
              <a:gd name="connsiteX77" fmla="*/ 127120 w 1342244"/>
              <a:gd name="connsiteY77" fmla="*/ 1732919 h 6858000"/>
              <a:gd name="connsiteX78" fmla="*/ 99431 w 1342244"/>
              <a:gd name="connsiteY78" fmla="*/ 1663540 h 6858000"/>
              <a:gd name="connsiteX79" fmla="*/ 98557 w 1342244"/>
              <a:gd name="connsiteY79" fmla="*/ 1615777 h 6858000"/>
              <a:gd name="connsiteX80" fmla="*/ 79352 w 1342244"/>
              <a:gd name="connsiteY80" fmla="*/ 1563678 h 6858000"/>
              <a:gd name="connsiteX81" fmla="*/ 85174 w 1342244"/>
              <a:gd name="connsiteY81" fmla="*/ 1477995 h 6858000"/>
              <a:gd name="connsiteX82" fmla="*/ 71259 w 1342244"/>
              <a:gd name="connsiteY82" fmla="*/ 1373769 h 6858000"/>
              <a:gd name="connsiteX83" fmla="*/ 79566 w 1342244"/>
              <a:gd name="connsiteY83" fmla="*/ 1307086 h 6858000"/>
              <a:gd name="connsiteX84" fmla="*/ 85439 w 1342244"/>
              <a:gd name="connsiteY84" fmla="*/ 1168288 h 6858000"/>
              <a:gd name="connsiteX85" fmla="*/ 77721 w 1342244"/>
              <a:gd name="connsiteY85" fmla="*/ 1142577 h 6858000"/>
              <a:gd name="connsiteX86" fmla="*/ 67027 w 1342244"/>
              <a:gd name="connsiteY86" fmla="*/ 1088484 h 6858000"/>
              <a:gd name="connsiteX87" fmla="*/ 55763 w 1342244"/>
              <a:gd name="connsiteY87" fmla="*/ 1016103 h 6858000"/>
              <a:gd name="connsiteX88" fmla="*/ 57219 w 1342244"/>
              <a:gd name="connsiteY88" fmla="*/ 954054 h 6858000"/>
              <a:gd name="connsiteX89" fmla="*/ 52084 w 1342244"/>
              <a:gd name="connsiteY89" fmla="*/ 896999 h 6858000"/>
              <a:gd name="connsiteX90" fmla="*/ 21492 w 1342244"/>
              <a:gd name="connsiteY90" fmla="*/ 821517 h 6858000"/>
              <a:gd name="connsiteX91" fmla="*/ 442 w 1342244"/>
              <a:gd name="connsiteY91" fmla="*/ 751353 h 6858000"/>
              <a:gd name="connsiteX92" fmla="*/ 0 w 1342244"/>
              <a:gd name="connsiteY92" fmla="*/ 721230 h 6858000"/>
              <a:gd name="connsiteX93" fmla="*/ 9132 w 1342244"/>
              <a:gd name="connsiteY93" fmla="*/ 619315 h 6858000"/>
              <a:gd name="connsiteX94" fmla="*/ 2788 w 1342244"/>
              <a:gd name="connsiteY94" fmla="*/ 585934 h 6858000"/>
              <a:gd name="connsiteX95" fmla="*/ 84 w 1342244"/>
              <a:gd name="connsiteY95" fmla="*/ 538948 h 6858000"/>
              <a:gd name="connsiteX96" fmla="*/ 3992 w 1342244"/>
              <a:gd name="connsiteY96" fmla="*/ 525163 h 6858000"/>
              <a:gd name="connsiteX97" fmla="*/ 30116 w 1342244"/>
              <a:gd name="connsiteY97" fmla="*/ 446567 h 6858000"/>
              <a:gd name="connsiteX98" fmla="*/ 29364 w 1342244"/>
              <a:gd name="connsiteY98" fmla="*/ 393828 h 6858000"/>
              <a:gd name="connsiteX99" fmla="*/ 29194 w 1342244"/>
              <a:gd name="connsiteY99" fmla="*/ 353137 h 6858000"/>
              <a:gd name="connsiteX100" fmla="*/ 34887 w 1342244"/>
              <a:gd name="connsiteY100" fmla="*/ 275771 h 6858000"/>
              <a:gd name="connsiteX101" fmla="*/ 44581 w 1342244"/>
              <a:gd name="connsiteY101" fmla="*/ 236673 h 6858000"/>
              <a:gd name="connsiteX102" fmla="*/ 43624 w 1342244"/>
              <a:gd name="connsiteY102" fmla="*/ 144983 h 6858000"/>
              <a:gd name="connsiteX103" fmla="*/ 33909 w 1342244"/>
              <a:gd name="connsiteY103" fmla="*/ 33857 h 6858000"/>
              <a:gd name="connsiteX104" fmla="*/ 15462 w 1342244"/>
              <a:gd name="connsiteY10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5016 w 1342244"/>
              <a:gd name="connsiteY31" fmla="*/ 5034192 h 6858000"/>
              <a:gd name="connsiteX32" fmla="*/ 456570 w 1342244"/>
              <a:gd name="connsiteY32" fmla="*/ 4993030 h 6858000"/>
              <a:gd name="connsiteX33" fmla="*/ 463479 w 1342244"/>
              <a:gd name="connsiteY33" fmla="*/ 4946844 h 6858000"/>
              <a:gd name="connsiteX34" fmla="*/ 474738 w 1342244"/>
              <a:gd name="connsiteY34" fmla="*/ 4858827 h 6858000"/>
              <a:gd name="connsiteX35" fmla="*/ 480641 w 1342244"/>
              <a:gd name="connsiteY35" fmla="*/ 4821170 h 6858000"/>
              <a:gd name="connsiteX36" fmla="*/ 486667 w 1342244"/>
              <a:gd name="connsiteY36" fmla="*/ 4750867 h 6858000"/>
              <a:gd name="connsiteX37" fmla="*/ 484474 w 1342244"/>
              <a:gd name="connsiteY37" fmla="*/ 4690749 h 6858000"/>
              <a:gd name="connsiteX38" fmla="*/ 479954 w 1342244"/>
              <a:gd name="connsiteY38" fmla="*/ 4584173 h 6858000"/>
              <a:gd name="connsiteX39" fmla="*/ 475037 w 1342244"/>
              <a:gd name="connsiteY39" fmla="*/ 4444346 h 6858000"/>
              <a:gd name="connsiteX40" fmla="*/ 471602 w 1342244"/>
              <a:gd name="connsiteY40" fmla="*/ 4375228 h 6858000"/>
              <a:gd name="connsiteX41" fmla="*/ 452255 w 1342244"/>
              <a:gd name="connsiteY41" fmla="*/ 4214165 h 6858000"/>
              <a:gd name="connsiteX42" fmla="*/ 453884 w 1342244"/>
              <a:gd name="connsiteY42" fmla="*/ 4076008 h 6858000"/>
              <a:gd name="connsiteX43" fmla="*/ 441584 w 1342244"/>
              <a:gd name="connsiteY43" fmla="*/ 4033999 h 6858000"/>
              <a:gd name="connsiteX44" fmla="*/ 441309 w 1342244"/>
              <a:gd name="connsiteY44" fmla="*/ 4013953 h 6858000"/>
              <a:gd name="connsiteX45" fmla="*/ 427604 w 1342244"/>
              <a:gd name="connsiteY45" fmla="*/ 3974753 h 6858000"/>
              <a:gd name="connsiteX46" fmla="*/ 433387 w 1342244"/>
              <a:gd name="connsiteY46" fmla="*/ 3901461 h 6858000"/>
              <a:gd name="connsiteX47" fmla="*/ 455981 w 1342244"/>
              <a:gd name="connsiteY47" fmla="*/ 3813873 h 6858000"/>
              <a:gd name="connsiteX48" fmla="*/ 453239 w 1342244"/>
              <a:gd name="connsiteY48" fmla="*/ 3777135 h 6858000"/>
              <a:gd name="connsiteX49" fmla="*/ 454972 w 1342244"/>
              <a:gd name="connsiteY49" fmla="*/ 3771656 h 6858000"/>
              <a:gd name="connsiteX50" fmla="*/ 458715 w 1342244"/>
              <a:gd name="connsiteY50" fmla="*/ 3769007 h 6858000"/>
              <a:gd name="connsiteX51" fmla="*/ 466877 w 1342244"/>
              <a:gd name="connsiteY51" fmla="*/ 3738082 h 6858000"/>
              <a:gd name="connsiteX52" fmla="*/ 474223 w 1342244"/>
              <a:gd name="connsiteY52" fmla="*/ 3673397 h 6858000"/>
              <a:gd name="connsiteX53" fmla="*/ 473519 w 1342244"/>
              <a:gd name="connsiteY53" fmla="*/ 3637109 h 6858000"/>
              <a:gd name="connsiteX54" fmla="*/ 476962 w 1342244"/>
              <a:gd name="connsiteY54" fmla="*/ 3536883 h 6858000"/>
              <a:gd name="connsiteX55" fmla="*/ 484500 w 1342244"/>
              <a:gd name="connsiteY55" fmla="*/ 3435652 h 6858000"/>
              <a:gd name="connsiteX56" fmla="*/ 498392 w 1342244"/>
              <a:gd name="connsiteY56" fmla="*/ 3295862 h 6858000"/>
              <a:gd name="connsiteX57" fmla="*/ 504159 w 1342244"/>
              <a:gd name="connsiteY57" fmla="*/ 3229163 h 6858000"/>
              <a:gd name="connsiteX58" fmla="*/ 480918 w 1342244"/>
              <a:gd name="connsiteY58" fmla="*/ 3158586 h 6858000"/>
              <a:gd name="connsiteX59" fmla="*/ 456326 w 1342244"/>
              <a:gd name="connsiteY59" fmla="*/ 3112365 h 6858000"/>
              <a:gd name="connsiteX60" fmla="*/ 441801 w 1342244"/>
              <a:gd name="connsiteY60" fmla="*/ 3072935 h 6858000"/>
              <a:gd name="connsiteX61" fmla="*/ 416975 w 1342244"/>
              <a:gd name="connsiteY61" fmla="*/ 2958185 h 6858000"/>
              <a:gd name="connsiteX62" fmla="*/ 374255 w 1342244"/>
              <a:gd name="connsiteY62" fmla="*/ 2843952 h 6858000"/>
              <a:gd name="connsiteX63" fmla="*/ 308507 w 1342244"/>
              <a:gd name="connsiteY63" fmla="*/ 2554718 h 6858000"/>
              <a:gd name="connsiteX64" fmla="*/ 279324 w 1342244"/>
              <a:gd name="connsiteY64" fmla="*/ 2447068 h 6858000"/>
              <a:gd name="connsiteX65" fmla="*/ 283394 w 1342244"/>
              <a:gd name="connsiteY65" fmla="*/ 2423438 h 6858000"/>
              <a:gd name="connsiteX66" fmla="*/ 272284 w 1342244"/>
              <a:gd name="connsiteY66" fmla="*/ 2402874 h 6858000"/>
              <a:gd name="connsiteX67" fmla="*/ 274896 w 1342244"/>
              <a:gd name="connsiteY67" fmla="*/ 2381443 h 6858000"/>
              <a:gd name="connsiteX68" fmla="*/ 251225 w 1342244"/>
              <a:gd name="connsiteY68" fmla="*/ 2261920 h 6858000"/>
              <a:gd name="connsiteX69" fmla="*/ 241112 w 1342244"/>
              <a:gd name="connsiteY69" fmla="*/ 2195378 h 6858000"/>
              <a:gd name="connsiteX70" fmla="*/ 225329 w 1342244"/>
              <a:gd name="connsiteY70" fmla="*/ 2155135 h 6858000"/>
              <a:gd name="connsiteX71" fmla="*/ 222787 w 1342244"/>
              <a:gd name="connsiteY71" fmla="*/ 2118008 h 6858000"/>
              <a:gd name="connsiteX72" fmla="*/ 223780 w 1342244"/>
              <a:gd name="connsiteY72" fmla="*/ 2050531 h 6858000"/>
              <a:gd name="connsiteX73" fmla="*/ 196764 w 1342244"/>
              <a:gd name="connsiteY73" fmla="*/ 1906352 h 6858000"/>
              <a:gd name="connsiteX74" fmla="*/ 173321 w 1342244"/>
              <a:gd name="connsiteY74" fmla="*/ 1861531 h 6858000"/>
              <a:gd name="connsiteX75" fmla="*/ 127120 w 1342244"/>
              <a:gd name="connsiteY75" fmla="*/ 1732919 h 6858000"/>
              <a:gd name="connsiteX76" fmla="*/ 99431 w 1342244"/>
              <a:gd name="connsiteY76" fmla="*/ 1663540 h 6858000"/>
              <a:gd name="connsiteX77" fmla="*/ 98557 w 1342244"/>
              <a:gd name="connsiteY77" fmla="*/ 1615777 h 6858000"/>
              <a:gd name="connsiteX78" fmla="*/ 79352 w 1342244"/>
              <a:gd name="connsiteY78" fmla="*/ 1563678 h 6858000"/>
              <a:gd name="connsiteX79" fmla="*/ 85174 w 1342244"/>
              <a:gd name="connsiteY79" fmla="*/ 1477995 h 6858000"/>
              <a:gd name="connsiteX80" fmla="*/ 71259 w 1342244"/>
              <a:gd name="connsiteY80" fmla="*/ 1373769 h 6858000"/>
              <a:gd name="connsiteX81" fmla="*/ 79566 w 1342244"/>
              <a:gd name="connsiteY81" fmla="*/ 1307086 h 6858000"/>
              <a:gd name="connsiteX82" fmla="*/ 85439 w 1342244"/>
              <a:gd name="connsiteY82" fmla="*/ 1168288 h 6858000"/>
              <a:gd name="connsiteX83" fmla="*/ 77721 w 1342244"/>
              <a:gd name="connsiteY83" fmla="*/ 1142577 h 6858000"/>
              <a:gd name="connsiteX84" fmla="*/ 67027 w 1342244"/>
              <a:gd name="connsiteY84" fmla="*/ 1088484 h 6858000"/>
              <a:gd name="connsiteX85" fmla="*/ 55763 w 1342244"/>
              <a:gd name="connsiteY85" fmla="*/ 1016103 h 6858000"/>
              <a:gd name="connsiteX86" fmla="*/ 57219 w 1342244"/>
              <a:gd name="connsiteY86" fmla="*/ 954054 h 6858000"/>
              <a:gd name="connsiteX87" fmla="*/ 52084 w 1342244"/>
              <a:gd name="connsiteY87" fmla="*/ 896999 h 6858000"/>
              <a:gd name="connsiteX88" fmla="*/ 21492 w 1342244"/>
              <a:gd name="connsiteY88" fmla="*/ 821517 h 6858000"/>
              <a:gd name="connsiteX89" fmla="*/ 442 w 1342244"/>
              <a:gd name="connsiteY89" fmla="*/ 751353 h 6858000"/>
              <a:gd name="connsiteX90" fmla="*/ 0 w 1342244"/>
              <a:gd name="connsiteY90" fmla="*/ 721230 h 6858000"/>
              <a:gd name="connsiteX91" fmla="*/ 9132 w 1342244"/>
              <a:gd name="connsiteY91" fmla="*/ 619315 h 6858000"/>
              <a:gd name="connsiteX92" fmla="*/ 2788 w 1342244"/>
              <a:gd name="connsiteY92" fmla="*/ 585934 h 6858000"/>
              <a:gd name="connsiteX93" fmla="*/ 84 w 1342244"/>
              <a:gd name="connsiteY93" fmla="*/ 538948 h 6858000"/>
              <a:gd name="connsiteX94" fmla="*/ 3992 w 1342244"/>
              <a:gd name="connsiteY94" fmla="*/ 525163 h 6858000"/>
              <a:gd name="connsiteX95" fmla="*/ 30116 w 1342244"/>
              <a:gd name="connsiteY95" fmla="*/ 446567 h 6858000"/>
              <a:gd name="connsiteX96" fmla="*/ 29364 w 1342244"/>
              <a:gd name="connsiteY96" fmla="*/ 393828 h 6858000"/>
              <a:gd name="connsiteX97" fmla="*/ 29194 w 1342244"/>
              <a:gd name="connsiteY97" fmla="*/ 353137 h 6858000"/>
              <a:gd name="connsiteX98" fmla="*/ 34887 w 1342244"/>
              <a:gd name="connsiteY98" fmla="*/ 275771 h 6858000"/>
              <a:gd name="connsiteX99" fmla="*/ 44581 w 1342244"/>
              <a:gd name="connsiteY99" fmla="*/ 236673 h 6858000"/>
              <a:gd name="connsiteX100" fmla="*/ 43624 w 1342244"/>
              <a:gd name="connsiteY100" fmla="*/ 144983 h 6858000"/>
              <a:gd name="connsiteX101" fmla="*/ 33909 w 1342244"/>
              <a:gd name="connsiteY101" fmla="*/ 33857 h 6858000"/>
              <a:gd name="connsiteX102" fmla="*/ 15462 w 1342244"/>
              <a:gd name="connsiteY102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6 w 1342244"/>
              <a:gd name="connsiteY24" fmla="*/ 5344297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23969 w 1342244"/>
              <a:gd name="connsiteY21" fmla="*/ 5553910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6 w 1342244"/>
              <a:gd name="connsiteY24" fmla="*/ 5344297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54972 w 1342244"/>
              <a:gd name="connsiteY46" fmla="*/ 3771656 h 6858000"/>
              <a:gd name="connsiteX47" fmla="*/ 458715 w 1342244"/>
              <a:gd name="connsiteY47" fmla="*/ 3769007 h 6858000"/>
              <a:gd name="connsiteX48" fmla="*/ 466877 w 1342244"/>
              <a:gd name="connsiteY48" fmla="*/ 3738082 h 6858000"/>
              <a:gd name="connsiteX49" fmla="*/ 474223 w 1342244"/>
              <a:gd name="connsiteY49" fmla="*/ 3673397 h 6858000"/>
              <a:gd name="connsiteX50" fmla="*/ 473519 w 1342244"/>
              <a:gd name="connsiteY50" fmla="*/ 3637109 h 6858000"/>
              <a:gd name="connsiteX51" fmla="*/ 476962 w 1342244"/>
              <a:gd name="connsiteY51" fmla="*/ 3536883 h 6858000"/>
              <a:gd name="connsiteX52" fmla="*/ 484500 w 1342244"/>
              <a:gd name="connsiteY52" fmla="*/ 3435652 h 6858000"/>
              <a:gd name="connsiteX53" fmla="*/ 498392 w 1342244"/>
              <a:gd name="connsiteY53" fmla="*/ 3295862 h 6858000"/>
              <a:gd name="connsiteX54" fmla="*/ 504159 w 1342244"/>
              <a:gd name="connsiteY54" fmla="*/ 3229163 h 6858000"/>
              <a:gd name="connsiteX55" fmla="*/ 480918 w 1342244"/>
              <a:gd name="connsiteY55" fmla="*/ 3158586 h 6858000"/>
              <a:gd name="connsiteX56" fmla="*/ 456326 w 1342244"/>
              <a:gd name="connsiteY56" fmla="*/ 3112365 h 6858000"/>
              <a:gd name="connsiteX57" fmla="*/ 441801 w 1342244"/>
              <a:gd name="connsiteY57" fmla="*/ 3072935 h 6858000"/>
              <a:gd name="connsiteX58" fmla="*/ 416975 w 1342244"/>
              <a:gd name="connsiteY58" fmla="*/ 2958185 h 6858000"/>
              <a:gd name="connsiteX59" fmla="*/ 374255 w 1342244"/>
              <a:gd name="connsiteY59" fmla="*/ 2843952 h 6858000"/>
              <a:gd name="connsiteX60" fmla="*/ 308507 w 1342244"/>
              <a:gd name="connsiteY60" fmla="*/ 2554718 h 6858000"/>
              <a:gd name="connsiteX61" fmla="*/ 279324 w 1342244"/>
              <a:gd name="connsiteY61" fmla="*/ 2447068 h 6858000"/>
              <a:gd name="connsiteX62" fmla="*/ 283394 w 1342244"/>
              <a:gd name="connsiteY62" fmla="*/ 2423438 h 6858000"/>
              <a:gd name="connsiteX63" fmla="*/ 272284 w 1342244"/>
              <a:gd name="connsiteY63" fmla="*/ 2402874 h 6858000"/>
              <a:gd name="connsiteX64" fmla="*/ 274896 w 1342244"/>
              <a:gd name="connsiteY64" fmla="*/ 2381443 h 6858000"/>
              <a:gd name="connsiteX65" fmla="*/ 251225 w 1342244"/>
              <a:gd name="connsiteY65" fmla="*/ 2261920 h 6858000"/>
              <a:gd name="connsiteX66" fmla="*/ 241112 w 1342244"/>
              <a:gd name="connsiteY66" fmla="*/ 2195378 h 6858000"/>
              <a:gd name="connsiteX67" fmla="*/ 225329 w 1342244"/>
              <a:gd name="connsiteY67" fmla="*/ 2155135 h 6858000"/>
              <a:gd name="connsiteX68" fmla="*/ 222787 w 1342244"/>
              <a:gd name="connsiteY68" fmla="*/ 2118008 h 6858000"/>
              <a:gd name="connsiteX69" fmla="*/ 223780 w 1342244"/>
              <a:gd name="connsiteY69" fmla="*/ 2050531 h 6858000"/>
              <a:gd name="connsiteX70" fmla="*/ 196764 w 1342244"/>
              <a:gd name="connsiteY70" fmla="*/ 1906352 h 6858000"/>
              <a:gd name="connsiteX71" fmla="*/ 173321 w 1342244"/>
              <a:gd name="connsiteY71" fmla="*/ 1861531 h 6858000"/>
              <a:gd name="connsiteX72" fmla="*/ 127120 w 1342244"/>
              <a:gd name="connsiteY72" fmla="*/ 1732919 h 6858000"/>
              <a:gd name="connsiteX73" fmla="*/ 99431 w 1342244"/>
              <a:gd name="connsiteY73" fmla="*/ 1663540 h 6858000"/>
              <a:gd name="connsiteX74" fmla="*/ 98557 w 1342244"/>
              <a:gd name="connsiteY74" fmla="*/ 1615777 h 6858000"/>
              <a:gd name="connsiteX75" fmla="*/ 79352 w 1342244"/>
              <a:gd name="connsiteY75" fmla="*/ 1563678 h 6858000"/>
              <a:gd name="connsiteX76" fmla="*/ 85174 w 1342244"/>
              <a:gd name="connsiteY76" fmla="*/ 1477995 h 6858000"/>
              <a:gd name="connsiteX77" fmla="*/ 71259 w 1342244"/>
              <a:gd name="connsiteY77" fmla="*/ 1373769 h 6858000"/>
              <a:gd name="connsiteX78" fmla="*/ 79566 w 1342244"/>
              <a:gd name="connsiteY78" fmla="*/ 1307086 h 6858000"/>
              <a:gd name="connsiteX79" fmla="*/ 85439 w 1342244"/>
              <a:gd name="connsiteY79" fmla="*/ 1168288 h 6858000"/>
              <a:gd name="connsiteX80" fmla="*/ 77721 w 1342244"/>
              <a:gd name="connsiteY80" fmla="*/ 1142577 h 6858000"/>
              <a:gd name="connsiteX81" fmla="*/ 67027 w 1342244"/>
              <a:gd name="connsiteY81" fmla="*/ 1088484 h 6858000"/>
              <a:gd name="connsiteX82" fmla="*/ 55763 w 1342244"/>
              <a:gd name="connsiteY82" fmla="*/ 1016103 h 6858000"/>
              <a:gd name="connsiteX83" fmla="*/ 57219 w 1342244"/>
              <a:gd name="connsiteY83" fmla="*/ 954054 h 6858000"/>
              <a:gd name="connsiteX84" fmla="*/ 52084 w 1342244"/>
              <a:gd name="connsiteY84" fmla="*/ 896999 h 6858000"/>
              <a:gd name="connsiteX85" fmla="*/ 21492 w 1342244"/>
              <a:gd name="connsiteY85" fmla="*/ 821517 h 6858000"/>
              <a:gd name="connsiteX86" fmla="*/ 442 w 1342244"/>
              <a:gd name="connsiteY86" fmla="*/ 751353 h 6858000"/>
              <a:gd name="connsiteX87" fmla="*/ 0 w 1342244"/>
              <a:gd name="connsiteY87" fmla="*/ 721230 h 6858000"/>
              <a:gd name="connsiteX88" fmla="*/ 9132 w 1342244"/>
              <a:gd name="connsiteY88" fmla="*/ 619315 h 6858000"/>
              <a:gd name="connsiteX89" fmla="*/ 2788 w 1342244"/>
              <a:gd name="connsiteY89" fmla="*/ 585934 h 6858000"/>
              <a:gd name="connsiteX90" fmla="*/ 84 w 1342244"/>
              <a:gd name="connsiteY90" fmla="*/ 538948 h 6858000"/>
              <a:gd name="connsiteX91" fmla="*/ 3992 w 1342244"/>
              <a:gd name="connsiteY91" fmla="*/ 525163 h 6858000"/>
              <a:gd name="connsiteX92" fmla="*/ 30116 w 1342244"/>
              <a:gd name="connsiteY92" fmla="*/ 446567 h 6858000"/>
              <a:gd name="connsiteX93" fmla="*/ 29364 w 1342244"/>
              <a:gd name="connsiteY93" fmla="*/ 393828 h 6858000"/>
              <a:gd name="connsiteX94" fmla="*/ 29194 w 1342244"/>
              <a:gd name="connsiteY94" fmla="*/ 353137 h 6858000"/>
              <a:gd name="connsiteX95" fmla="*/ 34887 w 1342244"/>
              <a:gd name="connsiteY95" fmla="*/ 275771 h 6858000"/>
              <a:gd name="connsiteX96" fmla="*/ 44581 w 1342244"/>
              <a:gd name="connsiteY96" fmla="*/ 236673 h 6858000"/>
              <a:gd name="connsiteX97" fmla="*/ 43624 w 1342244"/>
              <a:gd name="connsiteY97" fmla="*/ 144983 h 6858000"/>
              <a:gd name="connsiteX98" fmla="*/ 33909 w 1342244"/>
              <a:gd name="connsiteY98" fmla="*/ 33857 h 6858000"/>
              <a:gd name="connsiteX99" fmla="*/ 15462 w 1342244"/>
              <a:gd name="connsiteY99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54972 w 1342244"/>
              <a:gd name="connsiteY46" fmla="*/ 3771656 h 6858000"/>
              <a:gd name="connsiteX47" fmla="*/ 466877 w 1342244"/>
              <a:gd name="connsiteY47" fmla="*/ 3738082 h 6858000"/>
              <a:gd name="connsiteX48" fmla="*/ 474223 w 1342244"/>
              <a:gd name="connsiteY48" fmla="*/ 3673397 h 6858000"/>
              <a:gd name="connsiteX49" fmla="*/ 473519 w 1342244"/>
              <a:gd name="connsiteY49" fmla="*/ 3637109 h 6858000"/>
              <a:gd name="connsiteX50" fmla="*/ 476962 w 1342244"/>
              <a:gd name="connsiteY50" fmla="*/ 3536883 h 6858000"/>
              <a:gd name="connsiteX51" fmla="*/ 484500 w 1342244"/>
              <a:gd name="connsiteY51" fmla="*/ 3435652 h 6858000"/>
              <a:gd name="connsiteX52" fmla="*/ 498392 w 1342244"/>
              <a:gd name="connsiteY52" fmla="*/ 3295862 h 6858000"/>
              <a:gd name="connsiteX53" fmla="*/ 504159 w 1342244"/>
              <a:gd name="connsiteY53" fmla="*/ 3229163 h 6858000"/>
              <a:gd name="connsiteX54" fmla="*/ 480918 w 1342244"/>
              <a:gd name="connsiteY54" fmla="*/ 3158586 h 6858000"/>
              <a:gd name="connsiteX55" fmla="*/ 456326 w 1342244"/>
              <a:gd name="connsiteY55" fmla="*/ 3112365 h 6858000"/>
              <a:gd name="connsiteX56" fmla="*/ 441801 w 1342244"/>
              <a:gd name="connsiteY56" fmla="*/ 3072935 h 6858000"/>
              <a:gd name="connsiteX57" fmla="*/ 416975 w 1342244"/>
              <a:gd name="connsiteY57" fmla="*/ 2958185 h 6858000"/>
              <a:gd name="connsiteX58" fmla="*/ 374255 w 1342244"/>
              <a:gd name="connsiteY58" fmla="*/ 2843952 h 6858000"/>
              <a:gd name="connsiteX59" fmla="*/ 308507 w 1342244"/>
              <a:gd name="connsiteY59" fmla="*/ 2554718 h 6858000"/>
              <a:gd name="connsiteX60" fmla="*/ 279324 w 1342244"/>
              <a:gd name="connsiteY60" fmla="*/ 2447068 h 6858000"/>
              <a:gd name="connsiteX61" fmla="*/ 283394 w 1342244"/>
              <a:gd name="connsiteY61" fmla="*/ 2423438 h 6858000"/>
              <a:gd name="connsiteX62" fmla="*/ 272284 w 1342244"/>
              <a:gd name="connsiteY62" fmla="*/ 2402874 h 6858000"/>
              <a:gd name="connsiteX63" fmla="*/ 274896 w 1342244"/>
              <a:gd name="connsiteY63" fmla="*/ 2381443 h 6858000"/>
              <a:gd name="connsiteX64" fmla="*/ 251225 w 1342244"/>
              <a:gd name="connsiteY64" fmla="*/ 2261920 h 6858000"/>
              <a:gd name="connsiteX65" fmla="*/ 241112 w 1342244"/>
              <a:gd name="connsiteY65" fmla="*/ 2195378 h 6858000"/>
              <a:gd name="connsiteX66" fmla="*/ 225329 w 1342244"/>
              <a:gd name="connsiteY66" fmla="*/ 2155135 h 6858000"/>
              <a:gd name="connsiteX67" fmla="*/ 222787 w 1342244"/>
              <a:gd name="connsiteY67" fmla="*/ 2118008 h 6858000"/>
              <a:gd name="connsiteX68" fmla="*/ 223780 w 1342244"/>
              <a:gd name="connsiteY68" fmla="*/ 2050531 h 6858000"/>
              <a:gd name="connsiteX69" fmla="*/ 196764 w 1342244"/>
              <a:gd name="connsiteY69" fmla="*/ 1906352 h 6858000"/>
              <a:gd name="connsiteX70" fmla="*/ 173321 w 1342244"/>
              <a:gd name="connsiteY70" fmla="*/ 1861531 h 6858000"/>
              <a:gd name="connsiteX71" fmla="*/ 127120 w 1342244"/>
              <a:gd name="connsiteY71" fmla="*/ 1732919 h 6858000"/>
              <a:gd name="connsiteX72" fmla="*/ 99431 w 1342244"/>
              <a:gd name="connsiteY72" fmla="*/ 1663540 h 6858000"/>
              <a:gd name="connsiteX73" fmla="*/ 98557 w 1342244"/>
              <a:gd name="connsiteY73" fmla="*/ 1615777 h 6858000"/>
              <a:gd name="connsiteX74" fmla="*/ 79352 w 1342244"/>
              <a:gd name="connsiteY74" fmla="*/ 1563678 h 6858000"/>
              <a:gd name="connsiteX75" fmla="*/ 85174 w 1342244"/>
              <a:gd name="connsiteY75" fmla="*/ 1477995 h 6858000"/>
              <a:gd name="connsiteX76" fmla="*/ 71259 w 1342244"/>
              <a:gd name="connsiteY76" fmla="*/ 1373769 h 6858000"/>
              <a:gd name="connsiteX77" fmla="*/ 79566 w 1342244"/>
              <a:gd name="connsiteY77" fmla="*/ 1307086 h 6858000"/>
              <a:gd name="connsiteX78" fmla="*/ 85439 w 1342244"/>
              <a:gd name="connsiteY78" fmla="*/ 1168288 h 6858000"/>
              <a:gd name="connsiteX79" fmla="*/ 77721 w 1342244"/>
              <a:gd name="connsiteY79" fmla="*/ 1142577 h 6858000"/>
              <a:gd name="connsiteX80" fmla="*/ 67027 w 1342244"/>
              <a:gd name="connsiteY80" fmla="*/ 1088484 h 6858000"/>
              <a:gd name="connsiteX81" fmla="*/ 55763 w 1342244"/>
              <a:gd name="connsiteY81" fmla="*/ 1016103 h 6858000"/>
              <a:gd name="connsiteX82" fmla="*/ 57219 w 1342244"/>
              <a:gd name="connsiteY82" fmla="*/ 954054 h 6858000"/>
              <a:gd name="connsiteX83" fmla="*/ 52084 w 1342244"/>
              <a:gd name="connsiteY83" fmla="*/ 896999 h 6858000"/>
              <a:gd name="connsiteX84" fmla="*/ 21492 w 1342244"/>
              <a:gd name="connsiteY84" fmla="*/ 821517 h 6858000"/>
              <a:gd name="connsiteX85" fmla="*/ 442 w 1342244"/>
              <a:gd name="connsiteY85" fmla="*/ 751353 h 6858000"/>
              <a:gd name="connsiteX86" fmla="*/ 0 w 1342244"/>
              <a:gd name="connsiteY86" fmla="*/ 721230 h 6858000"/>
              <a:gd name="connsiteX87" fmla="*/ 9132 w 1342244"/>
              <a:gd name="connsiteY87" fmla="*/ 619315 h 6858000"/>
              <a:gd name="connsiteX88" fmla="*/ 2788 w 1342244"/>
              <a:gd name="connsiteY88" fmla="*/ 585934 h 6858000"/>
              <a:gd name="connsiteX89" fmla="*/ 84 w 1342244"/>
              <a:gd name="connsiteY89" fmla="*/ 538948 h 6858000"/>
              <a:gd name="connsiteX90" fmla="*/ 3992 w 1342244"/>
              <a:gd name="connsiteY90" fmla="*/ 525163 h 6858000"/>
              <a:gd name="connsiteX91" fmla="*/ 30116 w 1342244"/>
              <a:gd name="connsiteY91" fmla="*/ 446567 h 6858000"/>
              <a:gd name="connsiteX92" fmla="*/ 29364 w 1342244"/>
              <a:gd name="connsiteY92" fmla="*/ 393828 h 6858000"/>
              <a:gd name="connsiteX93" fmla="*/ 29194 w 1342244"/>
              <a:gd name="connsiteY93" fmla="*/ 353137 h 6858000"/>
              <a:gd name="connsiteX94" fmla="*/ 34887 w 1342244"/>
              <a:gd name="connsiteY94" fmla="*/ 275771 h 6858000"/>
              <a:gd name="connsiteX95" fmla="*/ 44581 w 1342244"/>
              <a:gd name="connsiteY95" fmla="*/ 236673 h 6858000"/>
              <a:gd name="connsiteX96" fmla="*/ 43624 w 1342244"/>
              <a:gd name="connsiteY96" fmla="*/ 144983 h 6858000"/>
              <a:gd name="connsiteX97" fmla="*/ 33909 w 1342244"/>
              <a:gd name="connsiteY97" fmla="*/ 33857 h 6858000"/>
              <a:gd name="connsiteX98" fmla="*/ 15462 w 1342244"/>
              <a:gd name="connsiteY98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66877 w 1342244"/>
              <a:gd name="connsiteY46" fmla="*/ 3738082 h 6858000"/>
              <a:gd name="connsiteX47" fmla="*/ 474223 w 1342244"/>
              <a:gd name="connsiteY47" fmla="*/ 3673397 h 6858000"/>
              <a:gd name="connsiteX48" fmla="*/ 473519 w 1342244"/>
              <a:gd name="connsiteY48" fmla="*/ 3637109 h 6858000"/>
              <a:gd name="connsiteX49" fmla="*/ 476962 w 1342244"/>
              <a:gd name="connsiteY49" fmla="*/ 3536883 h 6858000"/>
              <a:gd name="connsiteX50" fmla="*/ 484500 w 1342244"/>
              <a:gd name="connsiteY50" fmla="*/ 3435652 h 6858000"/>
              <a:gd name="connsiteX51" fmla="*/ 498392 w 1342244"/>
              <a:gd name="connsiteY51" fmla="*/ 3295862 h 6858000"/>
              <a:gd name="connsiteX52" fmla="*/ 504159 w 1342244"/>
              <a:gd name="connsiteY52" fmla="*/ 3229163 h 6858000"/>
              <a:gd name="connsiteX53" fmla="*/ 480918 w 1342244"/>
              <a:gd name="connsiteY53" fmla="*/ 3158586 h 6858000"/>
              <a:gd name="connsiteX54" fmla="*/ 456326 w 1342244"/>
              <a:gd name="connsiteY54" fmla="*/ 3112365 h 6858000"/>
              <a:gd name="connsiteX55" fmla="*/ 441801 w 1342244"/>
              <a:gd name="connsiteY55" fmla="*/ 3072935 h 6858000"/>
              <a:gd name="connsiteX56" fmla="*/ 416975 w 1342244"/>
              <a:gd name="connsiteY56" fmla="*/ 2958185 h 6858000"/>
              <a:gd name="connsiteX57" fmla="*/ 374255 w 1342244"/>
              <a:gd name="connsiteY57" fmla="*/ 2843952 h 6858000"/>
              <a:gd name="connsiteX58" fmla="*/ 308507 w 1342244"/>
              <a:gd name="connsiteY58" fmla="*/ 2554718 h 6858000"/>
              <a:gd name="connsiteX59" fmla="*/ 279324 w 1342244"/>
              <a:gd name="connsiteY59" fmla="*/ 2447068 h 6858000"/>
              <a:gd name="connsiteX60" fmla="*/ 283394 w 1342244"/>
              <a:gd name="connsiteY60" fmla="*/ 2423438 h 6858000"/>
              <a:gd name="connsiteX61" fmla="*/ 272284 w 1342244"/>
              <a:gd name="connsiteY61" fmla="*/ 2402874 h 6858000"/>
              <a:gd name="connsiteX62" fmla="*/ 274896 w 1342244"/>
              <a:gd name="connsiteY62" fmla="*/ 2381443 h 6858000"/>
              <a:gd name="connsiteX63" fmla="*/ 251225 w 1342244"/>
              <a:gd name="connsiteY63" fmla="*/ 2261920 h 6858000"/>
              <a:gd name="connsiteX64" fmla="*/ 241112 w 1342244"/>
              <a:gd name="connsiteY64" fmla="*/ 2195378 h 6858000"/>
              <a:gd name="connsiteX65" fmla="*/ 225329 w 1342244"/>
              <a:gd name="connsiteY65" fmla="*/ 2155135 h 6858000"/>
              <a:gd name="connsiteX66" fmla="*/ 222787 w 1342244"/>
              <a:gd name="connsiteY66" fmla="*/ 2118008 h 6858000"/>
              <a:gd name="connsiteX67" fmla="*/ 223780 w 1342244"/>
              <a:gd name="connsiteY67" fmla="*/ 2050531 h 6858000"/>
              <a:gd name="connsiteX68" fmla="*/ 196764 w 1342244"/>
              <a:gd name="connsiteY68" fmla="*/ 1906352 h 6858000"/>
              <a:gd name="connsiteX69" fmla="*/ 173321 w 1342244"/>
              <a:gd name="connsiteY69" fmla="*/ 1861531 h 6858000"/>
              <a:gd name="connsiteX70" fmla="*/ 127120 w 1342244"/>
              <a:gd name="connsiteY70" fmla="*/ 1732919 h 6858000"/>
              <a:gd name="connsiteX71" fmla="*/ 99431 w 1342244"/>
              <a:gd name="connsiteY71" fmla="*/ 1663540 h 6858000"/>
              <a:gd name="connsiteX72" fmla="*/ 98557 w 1342244"/>
              <a:gd name="connsiteY72" fmla="*/ 1615777 h 6858000"/>
              <a:gd name="connsiteX73" fmla="*/ 79352 w 1342244"/>
              <a:gd name="connsiteY73" fmla="*/ 1563678 h 6858000"/>
              <a:gd name="connsiteX74" fmla="*/ 85174 w 1342244"/>
              <a:gd name="connsiteY74" fmla="*/ 1477995 h 6858000"/>
              <a:gd name="connsiteX75" fmla="*/ 71259 w 1342244"/>
              <a:gd name="connsiteY75" fmla="*/ 1373769 h 6858000"/>
              <a:gd name="connsiteX76" fmla="*/ 79566 w 1342244"/>
              <a:gd name="connsiteY76" fmla="*/ 1307086 h 6858000"/>
              <a:gd name="connsiteX77" fmla="*/ 85439 w 1342244"/>
              <a:gd name="connsiteY77" fmla="*/ 1168288 h 6858000"/>
              <a:gd name="connsiteX78" fmla="*/ 77721 w 1342244"/>
              <a:gd name="connsiteY78" fmla="*/ 1142577 h 6858000"/>
              <a:gd name="connsiteX79" fmla="*/ 67027 w 1342244"/>
              <a:gd name="connsiteY79" fmla="*/ 1088484 h 6858000"/>
              <a:gd name="connsiteX80" fmla="*/ 55763 w 1342244"/>
              <a:gd name="connsiteY80" fmla="*/ 1016103 h 6858000"/>
              <a:gd name="connsiteX81" fmla="*/ 57219 w 1342244"/>
              <a:gd name="connsiteY81" fmla="*/ 954054 h 6858000"/>
              <a:gd name="connsiteX82" fmla="*/ 52084 w 1342244"/>
              <a:gd name="connsiteY82" fmla="*/ 896999 h 6858000"/>
              <a:gd name="connsiteX83" fmla="*/ 21492 w 1342244"/>
              <a:gd name="connsiteY83" fmla="*/ 821517 h 6858000"/>
              <a:gd name="connsiteX84" fmla="*/ 442 w 1342244"/>
              <a:gd name="connsiteY84" fmla="*/ 751353 h 6858000"/>
              <a:gd name="connsiteX85" fmla="*/ 0 w 1342244"/>
              <a:gd name="connsiteY85" fmla="*/ 721230 h 6858000"/>
              <a:gd name="connsiteX86" fmla="*/ 9132 w 1342244"/>
              <a:gd name="connsiteY86" fmla="*/ 619315 h 6858000"/>
              <a:gd name="connsiteX87" fmla="*/ 2788 w 1342244"/>
              <a:gd name="connsiteY87" fmla="*/ 585934 h 6858000"/>
              <a:gd name="connsiteX88" fmla="*/ 84 w 1342244"/>
              <a:gd name="connsiteY88" fmla="*/ 538948 h 6858000"/>
              <a:gd name="connsiteX89" fmla="*/ 3992 w 1342244"/>
              <a:gd name="connsiteY89" fmla="*/ 525163 h 6858000"/>
              <a:gd name="connsiteX90" fmla="*/ 30116 w 1342244"/>
              <a:gd name="connsiteY90" fmla="*/ 446567 h 6858000"/>
              <a:gd name="connsiteX91" fmla="*/ 29364 w 1342244"/>
              <a:gd name="connsiteY91" fmla="*/ 393828 h 6858000"/>
              <a:gd name="connsiteX92" fmla="*/ 29194 w 1342244"/>
              <a:gd name="connsiteY92" fmla="*/ 353137 h 6858000"/>
              <a:gd name="connsiteX93" fmla="*/ 34887 w 1342244"/>
              <a:gd name="connsiteY93" fmla="*/ 275771 h 6858000"/>
              <a:gd name="connsiteX94" fmla="*/ 44581 w 1342244"/>
              <a:gd name="connsiteY94" fmla="*/ 236673 h 6858000"/>
              <a:gd name="connsiteX95" fmla="*/ 43624 w 1342244"/>
              <a:gd name="connsiteY95" fmla="*/ 144983 h 6858000"/>
              <a:gd name="connsiteX96" fmla="*/ 33909 w 1342244"/>
              <a:gd name="connsiteY96" fmla="*/ 33857 h 6858000"/>
              <a:gd name="connsiteX97" fmla="*/ 15462 w 1342244"/>
              <a:gd name="connsiteY97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504159 w 1342244"/>
              <a:gd name="connsiteY51" fmla="*/ 3229163 h 6858000"/>
              <a:gd name="connsiteX52" fmla="*/ 480918 w 1342244"/>
              <a:gd name="connsiteY52" fmla="*/ 3158586 h 6858000"/>
              <a:gd name="connsiteX53" fmla="*/ 456326 w 1342244"/>
              <a:gd name="connsiteY53" fmla="*/ 3112365 h 6858000"/>
              <a:gd name="connsiteX54" fmla="*/ 441801 w 1342244"/>
              <a:gd name="connsiteY54" fmla="*/ 3072935 h 6858000"/>
              <a:gd name="connsiteX55" fmla="*/ 416975 w 1342244"/>
              <a:gd name="connsiteY55" fmla="*/ 2958185 h 6858000"/>
              <a:gd name="connsiteX56" fmla="*/ 374255 w 1342244"/>
              <a:gd name="connsiteY56" fmla="*/ 2843952 h 6858000"/>
              <a:gd name="connsiteX57" fmla="*/ 308507 w 1342244"/>
              <a:gd name="connsiteY57" fmla="*/ 2554718 h 6858000"/>
              <a:gd name="connsiteX58" fmla="*/ 279324 w 1342244"/>
              <a:gd name="connsiteY58" fmla="*/ 2447068 h 6858000"/>
              <a:gd name="connsiteX59" fmla="*/ 283394 w 1342244"/>
              <a:gd name="connsiteY59" fmla="*/ 2423438 h 6858000"/>
              <a:gd name="connsiteX60" fmla="*/ 272284 w 1342244"/>
              <a:gd name="connsiteY60" fmla="*/ 2402874 h 6858000"/>
              <a:gd name="connsiteX61" fmla="*/ 274896 w 1342244"/>
              <a:gd name="connsiteY61" fmla="*/ 2381443 h 6858000"/>
              <a:gd name="connsiteX62" fmla="*/ 251225 w 1342244"/>
              <a:gd name="connsiteY62" fmla="*/ 2261920 h 6858000"/>
              <a:gd name="connsiteX63" fmla="*/ 241112 w 1342244"/>
              <a:gd name="connsiteY63" fmla="*/ 2195378 h 6858000"/>
              <a:gd name="connsiteX64" fmla="*/ 225329 w 1342244"/>
              <a:gd name="connsiteY64" fmla="*/ 2155135 h 6858000"/>
              <a:gd name="connsiteX65" fmla="*/ 222787 w 1342244"/>
              <a:gd name="connsiteY65" fmla="*/ 2118008 h 6858000"/>
              <a:gd name="connsiteX66" fmla="*/ 223780 w 1342244"/>
              <a:gd name="connsiteY66" fmla="*/ 2050531 h 6858000"/>
              <a:gd name="connsiteX67" fmla="*/ 196764 w 1342244"/>
              <a:gd name="connsiteY67" fmla="*/ 1906352 h 6858000"/>
              <a:gd name="connsiteX68" fmla="*/ 173321 w 1342244"/>
              <a:gd name="connsiteY68" fmla="*/ 1861531 h 6858000"/>
              <a:gd name="connsiteX69" fmla="*/ 127120 w 1342244"/>
              <a:gd name="connsiteY69" fmla="*/ 1732919 h 6858000"/>
              <a:gd name="connsiteX70" fmla="*/ 99431 w 1342244"/>
              <a:gd name="connsiteY70" fmla="*/ 1663540 h 6858000"/>
              <a:gd name="connsiteX71" fmla="*/ 98557 w 1342244"/>
              <a:gd name="connsiteY71" fmla="*/ 1615777 h 6858000"/>
              <a:gd name="connsiteX72" fmla="*/ 79352 w 1342244"/>
              <a:gd name="connsiteY72" fmla="*/ 1563678 h 6858000"/>
              <a:gd name="connsiteX73" fmla="*/ 85174 w 1342244"/>
              <a:gd name="connsiteY73" fmla="*/ 1477995 h 6858000"/>
              <a:gd name="connsiteX74" fmla="*/ 71259 w 1342244"/>
              <a:gd name="connsiteY74" fmla="*/ 1373769 h 6858000"/>
              <a:gd name="connsiteX75" fmla="*/ 79566 w 1342244"/>
              <a:gd name="connsiteY75" fmla="*/ 1307086 h 6858000"/>
              <a:gd name="connsiteX76" fmla="*/ 85439 w 1342244"/>
              <a:gd name="connsiteY76" fmla="*/ 1168288 h 6858000"/>
              <a:gd name="connsiteX77" fmla="*/ 77721 w 1342244"/>
              <a:gd name="connsiteY77" fmla="*/ 1142577 h 6858000"/>
              <a:gd name="connsiteX78" fmla="*/ 67027 w 1342244"/>
              <a:gd name="connsiteY78" fmla="*/ 1088484 h 6858000"/>
              <a:gd name="connsiteX79" fmla="*/ 55763 w 1342244"/>
              <a:gd name="connsiteY79" fmla="*/ 1016103 h 6858000"/>
              <a:gd name="connsiteX80" fmla="*/ 57219 w 1342244"/>
              <a:gd name="connsiteY80" fmla="*/ 954054 h 6858000"/>
              <a:gd name="connsiteX81" fmla="*/ 52084 w 1342244"/>
              <a:gd name="connsiteY81" fmla="*/ 896999 h 6858000"/>
              <a:gd name="connsiteX82" fmla="*/ 21492 w 1342244"/>
              <a:gd name="connsiteY82" fmla="*/ 821517 h 6858000"/>
              <a:gd name="connsiteX83" fmla="*/ 442 w 1342244"/>
              <a:gd name="connsiteY83" fmla="*/ 751353 h 6858000"/>
              <a:gd name="connsiteX84" fmla="*/ 0 w 1342244"/>
              <a:gd name="connsiteY84" fmla="*/ 721230 h 6858000"/>
              <a:gd name="connsiteX85" fmla="*/ 9132 w 1342244"/>
              <a:gd name="connsiteY85" fmla="*/ 619315 h 6858000"/>
              <a:gd name="connsiteX86" fmla="*/ 2788 w 1342244"/>
              <a:gd name="connsiteY86" fmla="*/ 585934 h 6858000"/>
              <a:gd name="connsiteX87" fmla="*/ 84 w 1342244"/>
              <a:gd name="connsiteY87" fmla="*/ 538948 h 6858000"/>
              <a:gd name="connsiteX88" fmla="*/ 3992 w 1342244"/>
              <a:gd name="connsiteY88" fmla="*/ 525163 h 6858000"/>
              <a:gd name="connsiteX89" fmla="*/ 30116 w 1342244"/>
              <a:gd name="connsiteY89" fmla="*/ 446567 h 6858000"/>
              <a:gd name="connsiteX90" fmla="*/ 29364 w 1342244"/>
              <a:gd name="connsiteY90" fmla="*/ 393828 h 6858000"/>
              <a:gd name="connsiteX91" fmla="*/ 29194 w 1342244"/>
              <a:gd name="connsiteY91" fmla="*/ 353137 h 6858000"/>
              <a:gd name="connsiteX92" fmla="*/ 34887 w 1342244"/>
              <a:gd name="connsiteY92" fmla="*/ 275771 h 6858000"/>
              <a:gd name="connsiteX93" fmla="*/ 44581 w 1342244"/>
              <a:gd name="connsiteY93" fmla="*/ 236673 h 6858000"/>
              <a:gd name="connsiteX94" fmla="*/ 43624 w 1342244"/>
              <a:gd name="connsiteY94" fmla="*/ 144983 h 6858000"/>
              <a:gd name="connsiteX95" fmla="*/ 33909 w 1342244"/>
              <a:gd name="connsiteY95" fmla="*/ 33857 h 6858000"/>
              <a:gd name="connsiteX96" fmla="*/ 15462 w 1342244"/>
              <a:gd name="connsiteY96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74896 w 1342244"/>
              <a:gd name="connsiteY60" fmla="*/ 2381443 h 6858000"/>
              <a:gd name="connsiteX61" fmla="*/ 251225 w 1342244"/>
              <a:gd name="connsiteY61" fmla="*/ 2261920 h 6858000"/>
              <a:gd name="connsiteX62" fmla="*/ 241112 w 1342244"/>
              <a:gd name="connsiteY62" fmla="*/ 2195378 h 6858000"/>
              <a:gd name="connsiteX63" fmla="*/ 225329 w 1342244"/>
              <a:gd name="connsiteY63" fmla="*/ 2155135 h 6858000"/>
              <a:gd name="connsiteX64" fmla="*/ 222787 w 1342244"/>
              <a:gd name="connsiteY64" fmla="*/ 2118008 h 6858000"/>
              <a:gd name="connsiteX65" fmla="*/ 223780 w 1342244"/>
              <a:gd name="connsiteY65" fmla="*/ 2050531 h 6858000"/>
              <a:gd name="connsiteX66" fmla="*/ 196764 w 1342244"/>
              <a:gd name="connsiteY66" fmla="*/ 1906352 h 6858000"/>
              <a:gd name="connsiteX67" fmla="*/ 173321 w 1342244"/>
              <a:gd name="connsiteY67" fmla="*/ 1861531 h 6858000"/>
              <a:gd name="connsiteX68" fmla="*/ 127120 w 1342244"/>
              <a:gd name="connsiteY68" fmla="*/ 1732919 h 6858000"/>
              <a:gd name="connsiteX69" fmla="*/ 99431 w 1342244"/>
              <a:gd name="connsiteY69" fmla="*/ 1663540 h 6858000"/>
              <a:gd name="connsiteX70" fmla="*/ 98557 w 1342244"/>
              <a:gd name="connsiteY70" fmla="*/ 1615777 h 6858000"/>
              <a:gd name="connsiteX71" fmla="*/ 79352 w 1342244"/>
              <a:gd name="connsiteY71" fmla="*/ 1563678 h 6858000"/>
              <a:gd name="connsiteX72" fmla="*/ 85174 w 1342244"/>
              <a:gd name="connsiteY72" fmla="*/ 1477995 h 6858000"/>
              <a:gd name="connsiteX73" fmla="*/ 71259 w 1342244"/>
              <a:gd name="connsiteY73" fmla="*/ 1373769 h 6858000"/>
              <a:gd name="connsiteX74" fmla="*/ 79566 w 1342244"/>
              <a:gd name="connsiteY74" fmla="*/ 1307086 h 6858000"/>
              <a:gd name="connsiteX75" fmla="*/ 85439 w 1342244"/>
              <a:gd name="connsiteY75" fmla="*/ 1168288 h 6858000"/>
              <a:gd name="connsiteX76" fmla="*/ 77721 w 1342244"/>
              <a:gd name="connsiteY76" fmla="*/ 1142577 h 6858000"/>
              <a:gd name="connsiteX77" fmla="*/ 67027 w 1342244"/>
              <a:gd name="connsiteY77" fmla="*/ 1088484 h 6858000"/>
              <a:gd name="connsiteX78" fmla="*/ 55763 w 1342244"/>
              <a:gd name="connsiteY78" fmla="*/ 1016103 h 6858000"/>
              <a:gd name="connsiteX79" fmla="*/ 57219 w 1342244"/>
              <a:gd name="connsiteY79" fmla="*/ 954054 h 6858000"/>
              <a:gd name="connsiteX80" fmla="*/ 52084 w 1342244"/>
              <a:gd name="connsiteY80" fmla="*/ 896999 h 6858000"/>
              <a:gd name="connsiteX81" fmla="*/ 21492 w 1342244"/>
              <a:gd name="connsiteY81" fmla="*/ 821517 h 6858000"/>
              <a:gd name="connsiteX82" fmla="*/ 442 w 1342244"/>
              <a:gd name="connsiteY82" fmla="*/ 751353 h 6858000"/>
              <a:gd name="connsiteX83" fmla="*/ 0 w 1342244"/>
              <a:gd name="connsiteY83" fmla="*/ 721230 h 6858000"/>
              <a:gd name="connsiteX84" fmla="*/ 9132 w 1342244"/>
              <a:gd name="connsiteY84" fmla="*/ 619315 h 6858000"/>
              <a:gd name="connsiteX85" fmla="*/ 2788 w 1342244"/>
              <a:gd name="connsiteY85" fmla="*/ 585934 h 6858000"/>
              <a:gd name="connsiteX86" fmla="*/ 84 w 1342244"/>
              <a:gd name="connsiteY86" fmla="*/ 538948 h 6858000"/>
              <a:gd name="connsiteX87" fmla="*/ 3992 w 1342244"/>
              <a:gd name="connsiteY87" fmla="*/ 525163 h 6858000"/>
              <a:gd name="connsiteX88" fmla="*/ 30116 w 1342244"/>
              <a:gd name="connsiteY88" fmla="*/ 446567 h 6858000"/>
              <a:gd name="connsiteX89" fmla="*/ 29364 w 1342244"/>
              <a:gd name="connsiteY89" fmla="*/ 393828 h 6858000"/>
              <a:gd name="connsiteX90" fmla="*/ 29194 w 1342244"/>
              <a:gd name="connsiteY90" fmla="*/ 353137 h 6858000"/>
              <a:gd name="connsiteX91" fmla="*/ 34887 w 1342244"/>
              <a:gd name="connsiteY91" fmla="*/ 275771 h 6858000"/>
              <a:gd name="connsiteX92" fmla="*/ 44581 w 1342244"/>
              <a:gd name="connsiteY92" fmla="*/ 236673 h 6858000"/>
              <a:gd name="connsiteX93" fmla="*/ 43624 w 1342244"/>
              <a:gd name="connsiteY93" fmla="*/ 144983 h 6858000"/>
              <a:gd name="connsiteX94" fmla="*/ 33909 w 1342244"/>
              <a:gd name="connsiteY94" fmla="*/ 33857 h 6858000"/>
              <a:gd name="connsiteX95" fmla="*/ 15462 w 1342244"/>
              <a:gd name="connsiteY95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9431 w 1342244"/>
              <a:gd name="connsiteY68" fmla="*/ 1663540 h 6858000"/>
              <a:gd name="connsiteX69" fmla="*/ 98557 w 1342244"/>
              <a:gd name="connsiteY69" fmla="*/ 1615777 h 6858000"/>
              <a:gd name="connsiteX70" fmla="*/ 79352 w 1342244"/>
              <a:gd name="connsiteY70" fmla="*/ 1563678 h 6858000"/>
              <a:gd name="connsiteX71" fmla="*/ 85174 w 1342244"/>
              <a:gd name="connsiteY71" fmla="*/ 1477995 h 6858000"/>
              <a:gd name="connsiteX72" fmla="*/ 71259 w 1342244"/>
              <a:gd name="connsiteY72" fmla="*/ 1373769 h 6858000"/>
              <a:gd name="connsiteX73" fmla="*/ 79566 w 1342244"/>
              <a:gd name="connsiteY73" fmla="*/ 1307086 h 6858000"/>
              <a:gd name="connsiteX74" fmla="*/ 85439 w 1342244"/>
              <a:gd name="connsiteY74" fmla="*/ 1168288 h 6858000"/>
              <a:gd name="connsiteX75" fmla="*/ 77721 w 1342244"/>
              <a:gd name="connsiteY75" fmla="*/ 1142577 h 6858000"/>
              <a:gd name="connsiteX76" fmla="*/ 67027 w 1342244"/>
              <a:gd name="connsiteY76" fmla="*/ 1088484 h 6858000"/>
              <a:gd name="connsiteX77" fmla="*/ 55763 w 1342244"/>
              <a:gd name="connsiteY77" fmla="*/ 1016103 h 6858000"/>
              <a:gd name="connsiteX78" fmla="*/ 57219 w 1342244"/>
              <a:gd name="connsiteY78" fmla="*/ 954054 h 6858000"/>
              <a:gd name="connsiteX79" fmla="*/ 52084 w 1342244"/>
              <a:gd name="connsiteY79" fmla="*/ 896999 h 6858000"/>
              <a:gd name="connsiteX80" fmla="*/ 21492 w 1342244"/>
              <a:gd name="connsiteY80" fmla="*/ 821517 h 6858000"/>
              <a:gd name="connsiteX81" fmla="*/ 442 w 1342244"/>
              <a:gd name="connsiteY81" fmla="*/ 751353 h 6858000"/>
              <a:gd name="connsiteX82" fmla="*/ 0 w 1342244"/>
              <a:gd name="connsiteY82" fmla="*/ 721230 h 6858000"/>
              <a:gd name="connsiteX83" fmla="*/ 9132 w 1342244"/>
              <a:gd name="connsiteY83" fmla="*/ 619315 h 6858000"/>
              <a:gd name="connsiteX84" fmla="*/ 2788 w 1342244"/>
              <a:gd name="connsiteY84" fmla="*/ 585934 h 6858000"/>
              <a:gd name="connsiteX85" fmla="*/ 84 w 1342244"/>
              <a:gd name="connsiteY85" fmla="*/ 538948 h 6858000"/>
              <a:gd name="connsiteX86" fmla="*/ 3992 w 1342244"/>
              <a:gd name="connsiteY86" fmla="*/ 525163 h 6858000"/>
              <a:gd name="connsiteX87" fmla="*/ 30116 w 1342244"/>
              <a:gd name="connsiteY87" fmla="*/ 446567 h 6858000"/>
              <a:gd name="connsiteX88" fmla="*/ 29364 w 1342244"/>
              <a:gd name="connsiteY88" fmla="*/ 393828 h 6858000"/>
              <a:gd name="connsiteX89" fmla="*/ 29194 w 1342244"/>
              <a:gd name="connsiteY89" fmla="*/ 353137 h 6858000"/>
              <a:gd name="connsiteX90" fmla="*/ 34887 w 1342244"/>
              <a:gd name="connsiteY90" fmla="*/ 275771 h 6858000"/>
              <a:gd name="connsiteX91" fmla="*/ 44581 w 1342244"/>
              <a:gd name="connsiteY91" fmla="*/ 236673 h 6858000"/>
              <a:gd name="connsiteX92" fmla="*/ 43624 w 1342244"/>
              <a:gd name="connsiteY92" fmla="*/ 144983 h 6858000"/>
              <a:gd name="connsiteX93" fmla="*/ 33909 w 1342244"/>
              <a:gd name="connsiteY93" fmla="*/ 33857 h 6858000"/>
              <a:gd name="connsiteX94" fmla="*/ 15462 w 1342244"/>
              <a:gd name="connsiteY9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442 w 1342244"/>
              <a:gd name="connsiteY80" fmla="*/ 751353 h 6858000"/>
              <a:gd name="connsiteX81" fmla="*/ 0 w 1342244"/>
              <a:gd name="connsiteY81" fmla="*/ 721230 h 6858000"/>
              <a:gd name="connsiteX82" fmla="*/ 9132 w 1342244"/>
              <a:gd name="connsiteY82" fmla="*/ 619315 h 6858000"/>
              <a:gd name="connsiteX83" fmla="*/ 2788 w 1342244"/>
              <a:gd name="connsiteY83" fmla="*/ 585934 h 6858000"/>
              <a:gd name="connsiteX84" fmla="*/ 84 w 1342244"/>
              <a:gd name="connsiteY84" fmla="*/ 538948 h 6858000"/>
              <a:gd name="connsiteX85" fmla="*/ 3992 w 1342244"/>
              <a:gd name="connsiteY85" fmla="*/ 525163 h 6858000"/>
              <a:gd name="connsiteX86" fmla="*/ 30116 w 1342244"/>
              <a:gd name="connsiteY86" fmla="*/ 446567 h 6858000"/>
              <a:gd name="connsiteX87" fmla="*/ 29364 w 1342244"/>
              <a:gd name="connsiteY87" fmla="*/ 393828 h 6858000"/>
              <a:gd name="connsiteX88" fmla="*/ 29194 w 1342244"/>
              <a:gd name="connsiteY88" fmla="*/ 353137 h 6858000"/>
              <a:gd name="connsiteX89" fmla="*/ 34887 w 1342244"/>
              <a:gd name="connsiteY89" fmla="*/ 275771 h 6858000"/>
              <a:gd name="connsiteX90" fmla="*/ 44581 w 1342244"/>
              <a:gd name="connsiteY90" fmla="*/ 236673 h 6858000"/>
              <a:gd name="connsiteX91" fmla="*/ 43624 w 1342244"/>
              <a:gd name="connsiteY91" fmla="*/ 144983 h 6858000"/>
              <a:gd name="connsiteX92" fmla="*/ 33909 w 1342244"/>
              <a:gd name="connsiteY92" fmla="*/ 33857 h 6858000"/>
              <a:gd name="connsiteX93" fmla="*/ 15462 w 1342244"/>
              <a:gd name="connsiteY9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442 w 1342244"/>
              <a:gd name="connsiteY80" fmla="*/ 751353 h 6858000"/>
              <a:gd name="connsiteX81" fmla="*/ 0 w 1342244"/>
              <a:gd name="connsiteY81" fmla="*/ 721230 h 6858000"/>
              <a:gd name="connsiteX82" fmla="*/ 9132 w 1342244"/>
              <a:gd name="connsiteY82" fmla="*/ 619315 h 6858000"/>
              <a:gd name="connsiteX83" fmla="*/ 2788 w 1342244"/>
              <a:gd name="connsiteY83" fmla="*/ 585934 h 6858000"/>
              <a:gd name="connsiteX84" fmla="*/ 84 w 1342244"/>
              <a:gd name="connsiteY84" fmla="*/ 538948 h 6858000"/>
              <a:gd name="connsiteX85" fmla="*/ 3992 w 1342244"/>
              <a:gd name="connsiteY85" fmla="*/ 525163 h 6858000"/>
              <a:gd name="connsiteX86" fmla="*/ 30116 w 1342244"/>
              <a:gd name="connsiteY86" fmla="*/ 446567 h 6858000"/>
              <a:gd name="connsiteX87" fmla="*/ 29364 w 1342244"/>
              <a:gd name="connsiteY87" fmla="*/ 393828 h 6858000"/>
              <a:gd name="connsiteX88" fmla="*/ 29194 w 1342244"/>
              <a:gd name="connsiteY88" fmla="*/ 353137 h 6858000"/>
              <a:gd name="connsiteX89" fmla="*/ 34887 w 1342244"/>
              <a:gd name="connsiteY89" fmla="*/ 275771 h 6858000"/>
              <a:gd name="connsiteX90" fmla="*/ 44581 w 1342244"/>
              <a:gd name="connsiteY90" fmla="*/ 236673 h 6858000"/>
              <a:gd name="connsiteX91" fmla="*/ 43624 w 1342244"/>
              <a:gd name="connsiteY91" fmla="*/ 144983 h 6858000"/>
              <a:gd name="connsiteX92" fmla="*/ 33909 w 1342244"/>
              <a:gd name="connsiteY92" fmla="*/ 33857 h 6858000"/>
              <a:gd name="connsiteX93" fmla="*/ 15462 w 1342244"/>
              <a:gd name="connsiteY9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0 w 1342244"/>
              <a:gd name="connsiteY80" fmla="*/ 721230 h 6858000"/>
              <a:gd name="connsiteX81" fmla="*/ 9132 w 1342244"/>
              <a:gd name="connsiteY81" fmla="*/ 619315 h 6858000"/>
              <a:gd name="connsiteX82" fmla="*/ 2788 w 1342244"/>
              <a:gd name="connsiteY82" fmla="*/ 585934 h 6858000"/>
              <a:gd name="connsiteX83" fmla="*/ 84 w 1342244"/>
              <a:gd name="connsiteY83" fmla="*/ 538948 h 6858000"/>
              <a:gd name="connsiteX84" fmla="*/ 3992 w 1342244"/>
              <a:gd name="connsiteY84" fmla="*/ 525163 h 6858000"/>
              <a:gd name="connsiteX85" fmla="*/ 30116 w 1342244"/>
              <a:gd name="connsiteY85" fmla="*/ 446567 h 6858000"/>
              <a:gd name="connsiteX86" fmla="*/ 29364 w 1342244"/>
              <a:gd name="connsiteY86" fmla="*/ 393828 h 6858000"/>
              <a:gd name="connsiteX87" fmla="*/ 29194 w 1342244"/>
              <a:gd name="connsiteY87" fmla="*/ 353137 h 6858000"/>
              <a:gd name="connsiteX88" fmla="*/ 34887 w 1342244"/>
              <a:gd name="connsiteY88" fmla="*/ 275771 h 6858000"/>
              <a:gd name="connsiteX89" fmla="*/ 44581 w 1342244"/>
              <a:gd name="connsiteY89" fmla="*/ 236673 h 6858000"/>
              <a:gd name="connsiteX90" fmla="*/ 43624 w 1342244"/>
              <a:gd name="connsiteY90" fmla="*/ 144983 h 6858000"/>
              <a:gd name="connsiteX91" fmla="*/ 33909 w 1342244"/>
              <a:gd name="connsiteY91" fmla="*/ 33857 h 6858000"/>
              <a:gd name="connsiteX92" fmla="*/ 15462 w 1342244"/>
              <a:gd name="connsiteY9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30035 w 1342163"/>
              <a:gd name="connsiteY85" fmla="*/ 446567 h 6858000"/>
              <a:gd name="connsiteX86" fmla="*/ 29283 w 1342163"/>
              <a:gd name="connsiteY86" fmla="*/ 393828 h 6858000"/>
              <a:gd name="connsiteX87" fmla="*/ 29113 w 1342163"/>
              <a:gd name="connsiteY87" fmla="*/ 353137 h 6858000"/>
              <a:gd name="connsiteX88" fmla="*/ 34806 w 1342163"/>
              <a:gd name="connsiteY88" fmla="*/ 275771 h 6858000"/>
              <a:gd name="connsiteX89" fmla="*/ 44500 w 1342163"/>
              <a:gd name="connsiteY89" fmla="*/ 236673 h 6858000"/>
              <a:gd name="connsiteX90" fmla="*/ 43543 w 1342163"/>
              <a:gd name="connsiteY90" fmla="*/ 144983 h 6858000"/>
              <a:gd name="connsiteX91" fmla="*/ 33828 w 1342163"/>
              <a:gd name="connsiteY91" fmla="*/ 33857 h 6858000"/>
              <a:gd name="connsiteX92" fmla="*/ 15381 w 1342163"/>
              <a:gd name="connsiteY9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29283 w 1342163"/>
              <a:gd name="connsiteY85" fmla="*/ 393828 h 6858000"/>
              <a:gd name="connsiteX86" fmla="*/ 29113 w 1342163"/>
              <a:gd name="connsiteY86" fmla="*/ 353137 h 6858000"/>
              <a:gd name="connsiteX87" fmla="*/ 34806 w 1342163"/>
              <a:gd name="connsiteY87" fmla="*/ 275771 h 6858000"/>
              <a:gd name="connsiteX88" fmla="*/ 44500 w 1342163"/>
              <a:gd name="connsiteY88" fmla="*/ 236673 h 6858000"/>
              <a:gd name="connsiteX89" fmla="*/ 43543 w 1342163"/>
              <a:gd name="connsiteY89" fmla="*/ 144983 h 6858000"/>
              <a:gd name="connsiteX90" fmla="*/ 33828 w 1342163"/>
              <a:gd name="connsiteY90" fmla="*/ 33857 h 6858000"/>
              <a:gd name="connsiteX91" fmla="*/ 15381 w 1342163"/>
              <a:gd name="connsiteY9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29283 w 1342163"/>
              <a:gd name="connsiteY85" fmla="*/ 393828 h 6858000"/>
              <a:gd name="connsiteX86" fmla="*/ 29113 w 1342163"/>
              <a:gd name="connsiteY86" fmla="*/ 353137 h 6858000"/>
              <a:gd name="connsiteX87" fmla="*/ 34806 w 1342163"/>
              <a:gd name="connsiteY87" fmla="*/ 275771 h 6858000"/>
              <a:gd name="connsiteX88" fmla="*/ 44500 w 1342163"/>
              <a:gd name="connsiteY88" fmla="*/ 236673 h 6858000"/>
              <a:gd name="connsiteX89" fmla="*/ 43543 w 1342163"/>
              <a:gd name="connsiteY89" fmla="*/ 144983 h 6858000"/>
              <a:gd name="connsiteX90" fmla="*/ 33828 w 1342163"/>
              <a:gd name="connsiteY90" fmla="*/ 33857 h 6858000"/>
              <a:gd name="connsiteX91" fmla="*/ 15381 w 1342163"/>
              <a:gd name="connsiteY9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66946 w 1342163"/>
              <a:gd name="connsiteY74" fmla="*/ 1088484 h 6858000"/>
              <a:gd name="connsiteX75" fmla="*/ 55682 w 1342163"/>
              <a:gd name="connsiteY75" fmla="*/ 1016103 h 6858000"/>
              <a:gd name="connsiteX76" fmla="*/ 57138 w 1342163"/>
              <a:gd name="connsiteY76" fmla="*/ 954054 h 6858000"/>
              <a:gd name="connsiteX77" fmla="*/ 52003 w 1342163"/>
              <a:gd name="connsiteY77" fmla="*/ 896999 h 6858000"/>
              <a:gd name="connsiteX78" fmla="*/ 21411 w 1342163"/>
              <a:gd name="connsiteY78" fmla="*/ 821517 h 6858000"/>
              <a:gd name="connsiteX79" fmla="*/ 12141 w 1342163"/>
              <a:gd name="connsiteY79" fmla="*/ 711705 h 6858000"/>
              <a:gd name="connsiteX80" fmla="*/ 9051 w 1342163"/>
              <a:gd name="connsiteY80" fmla="*/ 619315 h 6858000"/>
              <a:gd name="connsiteX81" fmla="*/ 2707 w 1342163"/>
              <a:gd name="connsiteY81" fmla="*/ 585934 h 6858000"/>
              <a:gd name="connsiteX82" fmla="*/ 3 w 1342163"/>
              <a:gd name="connsiteY82" fmla="*/ 538948 h 6858000"/>
              <a:gd name="connsiteX83" fmla="*/ 3911 w 1342163"/>
              <a:gd name="connsiteY83" fmla="*/ 525163 h 6858000"/>
              <a:gd name="connsiteX84" fmla="*/ 29283 w 1342163"/>
              <a:gd name="connsiteY84" fmla="*/ 393828 h 6858000"/>
              <a:gd name="connsiteX85" fmla="*/ 29113 w 1342163"/>
              <a:gd name="connsiteY85" fmla="*/ 353137 h 6858000"/>
              <a:gd name="connsiteX86" fmla="*/ 34806 w 1342163"/>
              <a:gd name="connsiteY86" fmla="*/ 275771 h 6858000"/>
              <a:gd name="connsiteX87" fmla="*/ 44500 w 1342163"/>
              <a:gd name="connsiteY87" fmla="*/ 236673 h 6858000"/>
              <a:gd name="connsiteX88" fmla="*/ 43543 w 1342163"/>
              <a:gd name="connsiteY88" fmla="*/ 144983 h 6858000"/>
              <a:gd name="connsiteX89" fmla="*/ 33828 w 1342163"/>
              <a:gd name="connsiteY89" fmla="*/ 33857 h 6858000"/>
              <a:gd name="connsiteX90" fmla="*/ 15381 w 1342163"/>
              <a:gd name="connsiteY9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4956 w 1342163"/>
              <a:gd name="connsiteY36" fmla="*/ 4444346 h 6858000"/>
              <a:gd name="connsiteX37" fmla="*/ 471521 w 1342163"/>
              <a:gd name="connsiteY37" fmla="*/ 4375228 h 6858000"/>
              <a:gd name="connsiteX38" fmla="*/ 452174 w 1342163"/>
              <a:gd name="connsiteY38" fmla="*/ 4214165 h 6858000"/>
              <a:gd name="connsiteX39" fmla="*/ 453803 w 1342163"/>
              <a:gd name="connsiteY39" fmla="*/ 4076008 h 6858000"/>
              <a:gd name="connsiteX40" fmla="*/ 441503 w 1342163"/>
              <a:gd name="connsiteY40" fmla="*/ 4033999 h 6858000"/>
              <a:gd name="connsiteX41" fmla="*/ 441228 w 1342163"/>
              <a:gd name="connsiteY41" fmla="*/ 4013953 h 6858000"/>
              <a:gd name="connsiteX42" fmla="*/ 433306 w 1342163"/>
              <a:gd name="connsiteY42" fmla="*/ 3901461 h 6858000"/>
              <a:gd name="connsiteX43" fmla="*/ 455900 w 1342163"/>
              <a:gd name="connsiteY43" fmla="*/ 3813873 h 6858000"/>
              <a:gd name="connsiteX44" fmla="*/ 466796 w 1342163"/>
              <a:gd name="connsiteY44" fmla="*/ 3738082 h 6858000"/>
              <a:gd name="connsiteX45" fmla="*/ 474142 w 1342163"/>
              <a:gd name="connsiteY45" fmla="*/ 3673397 h 6858000"/>
              <a:gd name="connsiteX46" fmla="*/ 473438 w 1342163"/>
              <a:gd name="connsiteY46" fmla="*/ 3637109 h 6858000"/>
              <a:gd name="connsiteX47" fmla="*/ 476881 w 1342163"/>
              <a:gd name="connsiteY47" fmla="*/ 3536883 h 6858000"/>
              <a:gd name="connsiteX48" fmla="*/ 484419 w 1342163"/>
              <a:gd name="connsiteY48" fmla="*/ 3435652 h 6858000"/>
              <a:gd name="connsiteX49" fmla="*/ 498311 w 1342163"/>
              <a:gd name="connsiteY49" fmla="*/ 3295862 h 6858000"/>
              <a:gd name="connsiteX50" fmla="*/ 480837 w 1342163"/>
              <a:gd name="connsiteY50" fmla="*/ 3158586 h 6858000"/>
              <a:gd name="connsiteX51" fmla="*/ 456245 w 1342163"/>
              <a:gd name="connsiteY51" fmla="*/ 3112365 h 6858000"/>
              <a:gd name="connsiteX52" fmla="*/ 441720 w 1342163"/>
              <a:gd name="connsiteY52" fmla="*/ 3072935 h 6858000"/>
              <a:gd name="connsiteX53" fmla="*/ 416894 w 1342163"/>
              <a:gd name="connsiteY53" fmla="*/ 2958185 h 6858000"/>
              <a:gd name="connsiteX54" fmla="*/ 374174 w 1342163"/>
              <a:gd name="connsiteY54" fmla="*/ 2843952 h 6858000"/>
              <a:gd name="connsiteX55" fmla="*/ 308426 w 1342163"/>
              <a:gd name="connsiteY55" fmla="*/ 2554718 h 6858000"/>
              <a:gd name="connsiteX56" fmla="*/ 279243 w 1342163"/>
              <a:gd name="connsiteY56" fmla="*/ 2447068 h 6858000"/>
              <a:gd name="connsiteX57" fmla="*/ 283313 w 1342163"/>
              <a:gd name="connsiteY57" fmla="*/ 2423438 h 6858000"/>
              <a:gd name="connsiteX58" fmla="*/ 272203 w 1342163"/>
              <a:gd name="connsiteY58" fmla="*/ 2402874 h 6858000"/>
              <a:gd name="connsiteX59" fmla="*/ 251144 w 1342163"/>
              <a:gd name="connsiteY59" fmla="*/ 2261920 h 6858000"/>
              <a:gd name="connsiteX60" fmla="*/ 241031 w 1342163"/>
              <a:gd name="connsiteY60" fmla="*/ 2195378 h 6858000"/>
              <a:gd name="connsiteX61" fmla="*/ 225248 w 1342163"/>
              <a:gd name="connsiteY61" fmla="*/ 2155135 h 6858000"/>
              <a:gd name="connsiteX62" fmla="*/ 222706 w 1342163"/>
              <a:gd name="connsiteY62" fmla="*/ 2118008 h 6858000"/>
              <a:gd name="connsiteX63" fmla="*/ 223699 w 1342163"/>
              <a:gd name="connsiteY63" fmla="*/ 2050531 h 6858000"/>
              <a:gd name="connsiteX64" fmla="*/ 196683 w 1342163"/>
              <a:gd name="connsiteY64" fmla="*/ 1906352 h 6858000"/>
              <a:gd name="connsiteX65" fmla="*/ 173240 w 1342163"/>
              <a:gd name="connsiteY65" fmla="*/ 1861531 h 6858000"/>
              <a:gd name="connsiteX66" fmla="*/ 127039 w 1342163"/>
              <a:gd name="connsiteY66" fmla="*/ 1732919 h 6858000"/>
              <a:gd name="connsiteX67" fmla="*/ 98476 w 1342163"/>
              <a:gd name="connsiteY67" fmla="*/ 1615777 h 6858000"/>
              <a:gd name="connsiteX68" fmla="*/ 79271 w 1342163"/>
              <a:gd name="connsiteY68" fmla="*/ 1563678 h 6858000"/>
              <a:gd name="connsiteX69" fmla="*/ 85093 w 1342163"/>
              <a:gd name="connsiteY69" fmla="*/ 1477995 h 6858000"/>
              <a:gd name="connsiteX70" fmla="*/ 71178 w 1342163"/>
              <a:gd name="connsiteY70" fmla="*/ 1373769 h 6858000"/>
              <a:gd name="connsiteX71" fmla="*/ 79485 w 1342163"/>
              <a:gd name="connsiteY71" fmla="*/ 1307086 h 6858000"/>
              <a:gd name="connsiteX72" fmla="*/ 85358 w 1342163"/>
              <a:gd name="connsiteY72" fmla="*/ 1168288 h 6858000"/>
              <a:gd name="connsiteX73" fmla="*/ 66946 w 1342163"/>
              <a:gd name="connsiteY73" fmla="*/ 1088484 h 6858000"/>
              <a:gd name="connsiteX74" fmla="*/ 55682 w 1342163"/>
              <a:gd name="connsiteY74" fmla="*/ 1016103 h 6858000"/>
              <a:gd name="connsiteX75" fmla="*/ 57138 w 1342163"/>
              <a:gd name="connsiteY75" fmla="*/ 954054 h 6858000"/>
              <a:gd name="connsiteX76" fmla="*/ 52003 w 1342163"/>
              <a:gd name="connsiteY76" fmla="*/ 896999 h 6858000"/>
              <a:gd name="connsiteX77" fmla="*/ 21411 w 1342163"/>
              <a:gd name="connsiteY77" fmla="*/ 821517 h 6858000"/>
              <a:gd name="connsiteX78" fmla="*/ 12141 w 1342163"/>
              <a:gd name="connsiteY78" fmla="*/ 711705 h 6858000"/>
              <a:gd name="connsiteX79" fmla="*/ 9051 w 1342163"/>
              <a:gd name="connsiteY79" fmla="*/ 619315 h 6858000"/>
              <a:gd name="connsiteX80" fmla="*/ 2707 w 1342163"/>
              <a:gd name="connsiteY80" fmla="*/ 585934 h 6858000"/>
              <a:gd name="connsiteX81" fmla="*/ 3 w 1342163"/>
              <a:gd name="connsiteY81" fmla="*/ 538948 h 6858000"/>
              <a:gd name="connsiteX82" fmla="*/ 3911 w 1342163"/>
              <a:gd name="connsiteY82" fmla="*/ 525163 h 6858000"/>
              <a:gd name="connsiteX83" fmla="*/ 29283 w 1342163"/>
              <a:gd name="connsiteY83" fmla="*/ 393828 h 6858000"/>
              <a:gd name="connsiteX84" fmla="*/ 29113 w 1342163"/>
              <a:gd name="connsiteY84" fmla="*/ 353137 h 6858000"/>
              <a:gd name="connsiteX85" fmla="*/ 34806 w 1342163"/>
              <a:gd name="connsiteY85" fmla="*/ 275771 h 6858000"/>
              <a:gd name="connsiteX86" fmla="*/ 44500 w 1342163"/>
              <a:gd name="connsiteY86" fmla="*/ 236673 h 6858000"/>
              <a:gd name="connsiteX87" fmla="*/ 43543 w 1342163"/>
              <a:gd name="connsiteY87" fmla="*/ 144983 h 6858000"/>
              <a:gd name="connsiteX88" fmla="*/ 33828 w 1342163"/>
              <a:gd name="connsiteY88" fmla="*/ 33857 h 6858000"/>
              <a:gd name="connsiteX89" fmla="*/ 15381 w 1342163"/>
              <a:gd name="connsiteY8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50120 w 1342163"/>
              <a:gd name="connsiteY17" fmla="*/ 5905303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50120 w 1342163"/>
              <a:gd name="connsiteY16" fmla="*/ 5905303 h 6858000"/>
              <a:gd name="connsiteX17" fmla="*/ 280078 w 1342163"/>
              <a:gd name="connsiteY17" fmla="*/ 5712857 h 6858000"/>
              <a:gd name="connsiteX18" fmla="*/ 309876 w 1342163"/>
              <a:gd name="connsiteY18" fmla="*/ 5660491 h 6858000"/>
              <a:gd name="connsiteX19" fmla="*/ 323888 w 1342163"/>
              <a:gd name="connsiteY19" fmla="*/ 5553910 h 6858000"/>
              <a:gd name="connsiteX20" fmla="*/ 348319 w 1342163"/>
              <a:gd name="connsiteY20" fmla="*/ 5449031 h 6858000"/>
              <a:gd name="connsiteX21" fmla="*/ 359443 w 1342163"/>
              <a:gd name="connsiteY21" fmla="*/ 5396260 h 6858000"/>
              <a:gd name="connsiteX22" fmla="*/ 385202 w 1342163"/>
              <a:gd name="connsiteY22" fmla="*/ 5341916 h 6858000"/>
              <a:gd name="connsiteX23" fmla="*/ 423583 w 1342163"/>
              <a:gd name="connsiteY23" fmla="*/ 5264214 h 6858000"/>
              <a:gd name="connsiteX24" fmla="*/ 429742 w 1342163"/>
              <a:gd name="connsiteY24" fmla="*/ 5225268 h 6858000"/>
              <a:gd name="connsiteX25" fmla="*/ 438024 w 1342163"/>
              <a:gd name="connsiteY25" fmla="*/ 5159961 h 6858000"/>
              <a:gd name="connsiteX26" fmla="*/ 441634 w 1342163"/>
              <a:gd name="connsiteY26" fmla="*/ 5125185 h 6858000"/>
              <a:gd name="connsiteX27" fmla="*/ 455500 w 1342163"/>
              <a:gd name="connsiteY27" fmla="*/ 5067850 h 6858000"/>
              <a:gd name="connsiteX28" fmla="*/ 458231 w 1342163"/>
              <a:gd name="connsiteY28" fmla="*/ 5060861 h 6858000"/>
              <a:gd name="connsiteX29" fmla="*/ 456489 w 1342163"/>
              <a:gd name="connsiteY29" fmla="*/ 4993030 h 6858000"/>
              <a:gd name="connsiteX30" fmla="*/ 463398 w 1342163"/>
              <a:gd name="connsiteY30" fmla="*/ 4946844 h 6858000"/>
              <a:gd name="connsiteX31" fmla="*/ 474657 w 1342163"/>
              <a:gd name="connsiteY31" fmla="*/ 4858827 h 6858000"/>
              <a:gd name="connsiteX32" fmla="*/ 480560 w 1342163"/>
              <a:gd name="connsiteY32" fmla="*/ 4821170 h 6858000"/>
              <a:gd name="connsiteX33" fmla="*/ 484393 w 1342163"/>
              <a:gd name="connsiteY33" fmla="*/ 4690749 h 6858000"/>
              <a:gd name="connsiteX34" fmla="*/ 479873 w 1342163"/>
              <a:gd name="connsiteY34" fmla="*/ 4584173 h 6858000"/>
              <a:gd name="connsiteX35" fmla="*/ 471521 w 1342163"/>
              <a:gd name="connsiteY35" fmla="*/ 4375228 h 6858000"/>
              <a:gd name="connsiteX36" fmla="*/ 452174 w 1342163"/>
              <a:gd name="connsiteY36" fmla="*/ 4214165 h 6858000"/>
              <a:gd name="connsiteX37" fmla="*/ 453803 w 1342163"/>
              <a:gd name="connsiteY37" fmla="*/ 4076008 h 6858000"/>
              <a:gd name="connsiteX38" fmla="*/ 441503 w 1342163"/>
              <a:gd name="connsiteY38" fmla="*/ 4033999 h 6858000"/>
              <a:gd name="connsiteX39" fmla="*/ 441228 w 1342163"/>
              <a:gd name="connsiteY39" fmla="*/ 4013953 h 6858000"/>
              <a:gd name="connsiteX40" fmla="*/ 433306 w 1342163"/>
              <a:gd name="connsiteY40" fmla="*/ 3901461 h 6858000"/>
              <a:gd name="connsiteX41" fmla="*/ 455900 w 1342163"/>
              <a:gd name="connsiteY41" fmla="*/ 3813873 h 6858000"/>
              <a:gd name="connsiteX42" fmla="*/ 466796 w 1342163"/>
              <a:gd name="connsiteY42" fmla="*/ 3738082 h 6858000"/>
              <a:gd name="connsiteX43" fmla="*/ 474142 w 1342163"/>
              <a:gd name="connsiteY43" fmla="*/ 3673397 h 6858000"/>
              <a:gd name="connsiteX44" fmla="*/ 473438 w 1342163"/>
              <a:gd name="connsiteY44" fmla="*/ 3637109 h 6858000"/>
              <a:gd name="connsiteX45" fmla="*/ 476881 w 1342163"/>
              <a:gd name="connsiteY45" fmla="*/ 3536883 h 6858000"/>
              <a:gd name="connsiteX46" fmla="*/ 484419 w 1342163"/>
              <a:gd name="connsiteY46" fmla="*/ 3435652 h 6858000"/>
              <a:gd name="connsiteX47" fmla="*/ 498311 w 1342163"/>
              <a:gd name="connsiteY47" fmla="*/ 3295862 h 6858000"/>
              <a:gd name="connsiteX48" fmla="*/ 480837 w 1342163"/>
              <a:gd name="connsiteY48" fmla="*/ 3158586 h 6858000"/>
              <a:gd name="connsiteX49" fmla="*/ 456245 w 1342163"/>
              <a:gd name="connsiteY49" fmla="*/ 3112365 h 6858000"/>
              <a:gd name="connsiteX50" fmla="*/ 441720 w 1342163"/>
              <a:gd name="connsiteY50" fmla="*/ 3072935 h 6858000"/>
              <a:gd name="connsiteX51" fmla="*/ 416894 w 1342163"/>
              <a:gd name="connsiteY51" fmla="*/ 2958185 h 6858000"/>
              <a:gd name="connsiteX52" fmla="*/ 374174 w 1342163"/>
              <a:gd name="connsiteY52" fmla="*/ 2843952 h 6858000"/>
              <a:gd name="connsiteX53" fmla="*/ 308426 w 1342163"/>
              <a:gd name="connsiteY53" fmla="*/ 2554718 h 6858000"/>
              <a:gd name="connsiteX54" fmla="*/ 279243 w 1342163"/>
              <a:gd name="connsiteY54" fmla="*/ 2447068 h 6858000"/>
              <a:gd name="connsiteX55" fmla="*/ 283313 w 1342163"/>
              <a:gd name="connsiteY55" fmla="*/ 2423438 h 6858000"/>
              <a:gd name="connsiteX56" fmla="*/ 272203 w 1342163"/>
              <a:gd name="connsiteY56" fmla="*/ 2402874 h 6858000"/>
              <a:gd name="connsiteX57" fmla="*/ 251144 w 1342163"/>
              <a:gd name="connsiteY57" fmla="*/ 2261920 h 6858000"/>
              <a:gd name="connsiteX58" fmla="*/ 241031 w 1342163"/>
              <a:gd name="connsiteY58" fmla="*/ 2195378 h 6858000"/>
              <a:gd name="connsiteX59" fmla="*/ 225248 w 1342163"/>
              <a:gd name="connsiteY59" fmla="*/ 2155135 h 6858000"/>
              <a:gd name="connsiteX60" fmla="*/ 222706 w 1342163"/>
              <a:gd name="connsiteY60" fmla="*/ 2118008 h 6858000"/>
              <a:gd name="connsiteX61" fmla="*/ 223699 w 1342163"/>
              <a:gd name="connsiteY61" fmla="*/ 2050531 h 6858000"/>
              <a:gd name="connsiteX62" fmla="*/ 196683 w 1342163"/>
              <a:gd name="connsiteY62" fmla="*/ 1906352 h 6858000"/>
              <a:gd name="connsiteX63" fmla="*/ 173240 w 1342163"/>
              <a:gd name="connsiteY63" fmla="*/ 1861531 h 6858000"/>
              <a:gd name="connsiteX64" fmla="*/ 127039 w 1342163"/>
              <a:gd name="connsiteY64" fmla="*/ 1732919 h 6858000"/>
              <a:gd name="connsiteX65" fmla="*/ 98476 w 1342163"/>
              <a:gd name="connsiteY65" fmla="*/ 1615777 h 6858000"/>
              <a:gd name="connsiteX66" fmla="*/ 79271 w 1342163"/>
              <a:gd name="connsiteY66" fmla="*/ 1563678 h 6858000"/>
              <a:gd name="connsiteX67" fmla="*/ 85093 w 1342163"/>
              <a:gd name="connsiteY67" fmla="*/ 1477995 h 6858000"/>
              <a:gd name="connsiteX68" fmla="*/ 71178 w 1342163"/>
              <a:gd name="connsiteY68" fmla="*/ 1373769 h 6858000"/>
              <a:gd name="connsiteX69" fmla="*/ 79485 w 1342163"/>
              <a:gd name="connsiteY69" fmla="*/ 1307086 h 6858000"/>
              <a:gd name="connsiteX70" fmla="*/ 85358 w 1342163"/>
              <a:gd name="connsiteY70" fmla="*/ 1168288 h 6858000"/>
              <a:gd name="connsiteX71" fmla="*/ 66946 w 1342163"/>
              <a:gd name="connsiteY71" fmla="*/ 1088484 h 6858000"/>
              <a:gd name="connsiteX72" fmla="*/ 55682 w 1342163"/>
              <a:gd name="connsiteY72" fmla="*/ 1016103 h 6858000"/>
              <a:gd name="connsiteX73" fmla="*/ 57138 w 1342163"/>
              <a:gd name="connsiteY73" fmla="*/ 954054 h 6858000"/>
              <a:gd name="connsiteX74" fmla="*/ 52003 w 1342163"/>
              <a:gd name="connsiteY74" fmla="*/ 896999 h 6858000"/>
              <a:gd name="connsiteX75" fmla="*/ 21411 w 1342163"/>
              <a:gd name="connsiteY75" fmla="*/ 821517 h 6858000"/>
              <a:gd name="connsiteX76" fmla="*/ 12141 w 1342163"/>
              <a:gd name="connsiteY76" fmla="*/ 711705 h 6858000"/>
              <a:gd name="connsiteX77" fmla="*/ 9051 w 1342163"/>
              <a:gd name="connsiteY77" fmla="*/ 619315 h 6858000"/>
              <a:gd name="connsiteX78" fmla="*/ 2707 w 1342163"/>
              <a:gd name="connsiteY78" fmla="*/ 585934 h 6858000"/>
              <a:gd name="connsiteX79" fmla="*/ 3 w 1342163"/>
              <a:gd name="connsiteY79" fmla="*/ 538948 h 6858000"/>
              <a:gd name="connsiteX80" fmla="*/ 3911 w 1342163"/>
              <a:gd name="connsiteY80" fmla="*/ 525163 h 6858000"/>
              <a:gd name="connsiteX81" fmla="*/ 29283 w 1342163"/>
              <a:gd name="connsiteY81" fmla="*/ 393828 h 6858000"/>
              <a:gd name="connsiteX82" fmla="*/ 29113 w 1342163"/>
              <a:gd name="connsiteY82" fmla="*/ 353137 h 6858000"/>
              <a:gd name="connsiteX83" fmla="*/ 34806 w 1342163"/>
              <a:gd name="connsiteY83" fmla="*/ 275771 h 6858000"/>
              <a:gd name="connsiteX84" fmla="*/ 44500 w 1342163"/>
              <a:gd name="connsiteY84" fmla="*/ 236673 h 6858000"/>
              <a:gd name="connsiteX85" fmla="*/ 43543 w 1342163"/>
              <a:gd name="connsiteY85" fmla="*/ 144983 h 6858000"/>
              <a:gd name="connsiteX86" fmla="*/ 33828 w 1342163"/>
              <a:gd name="connsiteY86" fmla="*/ 33857 h 6858000"/>
              <a:gd name="connsiteX87" fmla="*/ 15381 w 1342163"/>
              <a:gd name="connsiteY87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21411 w 1342163"/>
              <a:gd name="connsiteY74" fmla="*/ 821517 h 6858000"/>
              <a:gd name="connsiteX75" fmla="*/ 12141 w 1342163"/>
              <a:gd name="connsiteY75" fmla="*/ 711705 h 6858000"/>
              <a:gd name="connsiteX76" fmla="*/ 9051 w 1342163"/>
              <a:gd name="connsiteY76" fmla="*/ 619315 h 6858000"/>
              <a:gd name="connsiteX77" fmla="*/ 2707 w 1342163"/>
              <a:gd name="connsiteY77" fmla="*/ 585934 h 6858000"/>
              <a:gd name="connsiteX78" fmla="*/ 3 w 1342163"/>
              <a:gd name="connsiteY78" fmla="*/ 538948 h 6858000"/>
              <a:gd name="connsiteX79" fmla="*/ 3911 w 1342163"/>
              <a:gd name="connsiteY79" fmla="*/ 525163 h 6858000"/>
              <a:gd name="connsiteX80" fmla="*/ 29283 w 1342163"/>
              <a:gd name="connsiteY80" fmla="*/ 393828 h 6858000"/>
              <a:gd name="connsiteX81" fmla="*/ 29113 w 1342163"/>
              <a:gd name="connsiteY81" fmla="*/ 353137 h 6858000"/>
              <a:gd name="connsiteX82" fmla="*/ 34806 w 1342163"/>
              <a:gd name="connsiteY82" fmla="*/ 275771 h 6858000"/>
              <a:gd name="connsiteX83" fmla="*/ 44500 w 1342163"/>
              <a:gd name="connsiteY83" fmla="*/ 236673 h 6858000"/>
              <a:gd name="connsiteX84" fmla="*/ 43543 w 1342163"/>
              <a:gd name="connsiteY84" fmla="*/ 144983 h 6858000"/>
              <a:gd name="connsiteX85" fmla="*/ 33828 w 1342163"/>
              <a:gd name="connsiteY85" fmla="*/ 33857 h 6858000"/>
              <a:gd name="connsiteX86" fmla="*/ 15381 w 1342163"/>
              <a:gd name="connsiteY86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9485 w 1342163"/>
              <a:gd name="connsiteY67" fmla="*/ 1307086 h 6858000"/>
              <a:gd name="connsiteX68" fmla="*/ 85358 w 1342163"/>
              <a:gd name="connsiteY68" fmla="*/ 1168288 h 6858000"/>
              <a:gd name="connsiteX69" fmla="*/ 66946 w 1342163"/>
              <a:gd name="connsiteY69" fmla="*/ 1088484 h 6858000"/>
              <a:gd name="connsiteX70" fmla="*/ 55682 w 1342163"/>
              <a:gd name="connsiteY70" fmla="*/ 1016103 h 6858000"/>
              <a:gd name="connsiteX71" fmla="*/ 57138 w 1342163"/>
              <a:gd name="connsiteY71" fmla="*/ 954054 h 6858000"/>
              <a:gd name="connsiteX72" fmla="*/ 52003 w 1342163"/>
              <a:gd name="connsiteY72" fmla="*/ 896999 h 6858000"/>
              <a:gd name="connsiteX73" fmla="*/ 12141 w 1342163"/>
              <a:gd name="connsiteY73" fmla="*/ 711705 h 6858000"/>
              <a:gd name="connsiteX74" fmla="*/ 9051 w 1342163"/>
              <a:gd name="connsiteY74" fmla="*/ 619315 h 6858000"/>
              <a:gd name="connsiteX75" fmla="*/ 2707 w 1342163"/>
              <a:gd name="connsiteY75" fmla="*/ 585934 h 6858000"/>
              <a:gd name="connsiteX76" fmla="*/ 3 w 1342163"/>
              <a:gd name="connsiteY76" fmla="*/ 538948 h 6858000"/>
              <a:gd name="connsiteX77" fmla="*/ 3911 w 1342163"/>
              <a:gd name="connsiteY77" fmla="*/ 525163 h 6858000"/>
              <a:gd name="connsiteX78" fmla="*/ 29283 w 1342163"/>
              <a:gd name="connsiteY78" fmla="*/ 393828 h 6858000"/>
              <a:gd name="connsiteX79" fmla="*/ 29113 w 1342163"/>
              <a:gd name="connsiteY79" fmla="*/ 353137 h 6858000"/>
              <a:gd name="connsiteX80" fmla="*/ 34806 w 1342163"/>
              <a:gd name="connsiteY80" fmla="*/ 275771 h 6858000"/>
              <a:gd name="connsiteX81" fmla="*/ 44500 w 1342163"/>
              <a:gd name="connsiteY81" fmla="*/ 236673 h 6858000"/>
              <a:gd name="connsiteX82" fmla="*/ 43543 w 1342163"/>
              <a:gd name="connsiteY82" fmla="*/ 144983 h 6858000"/>
              <a:gd name="connsiteX83" fmla="*/ 33828 w 1342163"/>
              <a:gd name="connsiteY83" fmla="*/ 33857 h 6858000"/>
              <a:gd name="connsiteX84" fmla="*/ 15381 w 1342163"/>
              <a:gd name="connsiteY84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9485 w 1342163"/>
              <a:gd name="connsiteY67" fmla="*/ 1307086 h 6858000"/>
              <a:gd name="connsiteX68" fmla="*/ 85358 w 1342163"/>
              <a:gd name="connsiteY68" fmla="*/ 1168288 h 6858000"/>
              <a:gd name="connsiteX69" fmla="*/ 66946 w 1342163"/>
              <a:gd name="connsiteY69" fmla="*/ 1088484 h 6858000"/>
              <a:gd name="connsiteX70" fmla="*/ 55682 w 1342163"/>
              <a:gd name="connsiteY70" fmla="*/ 1016103 h 6858000"/>
              <a:gd name="connsiteX71" fmla="*/ 57138 w 1342163"/>
              <a:gd name="connsiteY71" fmla="*/ 954054 h 6858000"/>
              <a:gd name="connsiteX72" fmla="*/ 52003 w 1342163"/>
              <a:gd name="connsiteY72" fmla="*/ 896999 h 6858000"/>
              <a:gd name="connsiteX73" fmla="*/ 12141 w 1342163"/>
              <a:gd name="connsiteY73" fmla="*/ 711705 h 6858000"/>
              <a:gd name="connsiteX74" fmla="*/ 9051 w 1342163"/>
              <a:gd name="connsiteY74" fmla="*/ 619315 h 6858000"/>
              <a:gd name="connsiteX75" fmla="*/ 2707 w 1342163"/>
              <a:gd name="connsiteY75" fmla="*/ 585934 h 6858000"/>
              <a:gd name="connsiteX76" fmla="*/ 3 w 1342163"/>
              <a:gd name="connsiteY76" fmla="*/ 538948 h 6858000"/>
              <a:gd name="connsiteX77" fmla="*/ 3911 w 1342163"/>
              <a:gd name="connsiteY77" fmla="*/ 525163 h 6858000"/>
              <a:gd name="connsiteX78" fmla="*/ 29283 w 1342163"/>
              <a:gd name="connsiteY78" fmla="*/ 393828 h 6858000"/>
              <a:gd name="connsiteX79" fmla="*/ 29113 w 1342163"/>
              <a:gd name="connsiteY79" fmla="*/ 353137 h 6858000"/>
              <a:gd name="connsiteX80" fmla="*/ 34806 w 1342163"/>
              <a:gd name="connsiteY80" fmla="*/ 275771 h 6858000"/>
              <a:gd name="connsiteX81" fmla="*/ 44500 w 1342163"/>
              <a:gd name="connsiteY81" fmla="*/ 236673 h 6858000"/>
              <a:gd name="connsiteX82" fmla="*/ 43543 w 1342163"/>
              <a:gd name="connsiteY82" fmla="*/ 144983 h 6858000"/>
              <a:gd name="connsiteX83" fmla="*/ 33828 w 1342163"/>
              <a:gd name="connsiteY83" fmla="*/ 33857 h 6858000"/>
              <a:gd name="connsiteX84" fmla="*/ 15381 w 1342163"/>
              <a:gd name="connsiteY84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51144 w 1342163"/>
              <a:gd name="connsiteY55" fmla="*/ 2261920 h 6858000"/>
              <a:gd name="connsiteX56" fmla="*/ 241031 w 1342163"/>
              <a:gd name="connsiteY56" fmla="*/ 2195378 h 6858000"/>
              <a:gd name="connsiteX57" fmla="*/ 225248 w 1342163"/>
              <a:gd name="connsiteY57" fmla="*/ 2155135 h 6858000"/>
              <a:gd name="connsiteX58" fmla="*/ 222706 w 1342163"/>
              <a:gd name="connsiteY58" fmla="*/ 2118008 h 6858000"/>
              <a:gd name="connsiteX59" fmla="*/ 223699 w 1342163"/>
              <a:gd name="connsiteY59" fmla="*/ 2050531 h 6858000"/>
              <a:gd name="connsiteX60" fmla="*/ 196683 w 1342163"/>
              <a:gd name="connsiteY60" fmla="*/ 1906352 h 6858000"/>
              <a:gd name="connsiteX61" fmla="*/ 173240 w 1342163"/>
              <a:gd name="connsiteY61" fmla="*/ 1861531 h 6858000"/>
              <a:gd name="connsiteX62" fmla="*/ 127039 w 1342163"/>
              <a:gd name="connsiteY62" fmla="*/ 1732919 h 6858000"/>
              <a:gd name="connsiteX63" fmla="*/ 98476 w 1342163"/>
              <a:gd name="connsiteY63" fmla="*/ 1615777 h 6858000"/>
              <a:gd name="connsiteX64" fmla="*/ 79271 w 1342163"/>
              <a:gd name="connsiteY64" fmla="*/ 1563678 h 6858000"/>
              <a:gd name="connsiteX65" fmla="*/ 85093 w 1342163"/>
              <a:gd name="connsiteY65" fmla="*/ 1477995 h 6858000"/>
              <a:gd name="connsiteX66" fmla="*/ 79485 w 1342163"/>
              <a:gd name="connsiteY66" fmla="*/ 1307086 h 6858000"/>
              <a:gd name="connsiteX67" fmla="*/ 85358 w 1342163"/>
              <a:gd name="connsiteY67" fmla="*/ 1168288 h 6858000"/>
              <a:gd name="connsiteX68" fmla="*/ 66946 w 1342163"/>
              <a:gd name="connsiteY68" fmla="*/ 1088484 h 6858000"/>
              <a:gd name="connsiteX69" fmla="*/ 55682 w 1342163"/>
              <a:gd name="connsiteY69" fmla="*/ 1016103 h 6858000"/>
              <a:gd name="connsiteX70" fmla="*/ 57138 w 1342163"/>
              <a:gd name="connsiteY70" fmla="*/ 954054 h 6858000"/>
              <a:gd name="connsiteX71" fmla="*/ 52003 w 1342163"/>
              <a:gd name="connsiteY71" fmla="*/ 896999 h 6858000"/>
              <a:gd name="connsiteX72" fmla="*/ 12141 w 1342163"/>
              <a:gd name="connsiteY72" fmla="*/ 711705 h 6858000"/>
              <a:gd name="connsiteX73" fmla="*/ 9051 w 1342163"/>
              <a:gd name="connsiteY73" fmla="*/ 619315 h 6858000"/>
              <a:gd name="connsiteX74" fmla="*/ 2707 w 1342163"/>
              <a:gd name="connsiteY74" fmla="*/ 585934 h 6858000"/>
              <a:gd name="connsiteX75" fmla="*/ 3 w 1342163"/>
              <a:gd name="connsiteY75" fmla="*/ 538948 h 6858000"/>
              <a:gd name="connsiteX76" fmla="*/ 3911 w 1342163"/>
              <a:gd name="connsiteY76" fmla="*/ 525163 h 6858000"/>
              <a:gd name="connsiteX77" fmla="*/ 29283 w 1342163"/>
              <a:gd name="connsiteY77" fmla="*/ 393828 h 6858000"/>
              <a:gd name="connsiteX78" fmla="*/ 29113 w 1342163"/>
              <a:gd name="connsiteY78" fmla="*/ 353137 h 6858000"/>
              <a:gd name="connsiteX79" fmla="*/ 34806 w 1342163"/>
              <a:gd name="connsiteY79" fmla="*/ 275771 h 6858000"/>
              <a:gd name="connsiteX80" fmla="*/ 44500 w 1342163"/>
              <a:gd name="connsiteY80" fmla="*/ 236673 h 6858000"/>
              <a:gd name="connsiteX81" fmla="*/ 43543 w 1342163"/>
              <a:gd name="connsiteY81" fmla="*/ 144983 h 6858000"/>
              <a:gd name="connsiteX82" fmla="*/ 33828 w 1342163"/>
              <a:gd name="connsiteY82" fmla="*/ 33857 h 6858000"/>
              <a:gd name="connsiteX83" fmla="*/ 15381 w 1342163"/>
              <a:gd name="connsiteY83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51144 w 1342163"/>
              <a:gd name="connsiteY55" fmla="*/ 2261920 h 6858000"/>
              <a:gd name="connsiteX56" fmla="*/ 241031 w 1342163"/>
              <a:gd name="connsiteY56" fmla="*/ 2195378 h 6858000"/>
              <a:gd name="connsiteX57" fmla="*/ 225248 w 1342163"/>
              <a:gd name="connsiteY57" fmla="*/ 2155135 h 6858000"/>
              <a:gd name="connsiteX58" fmla="*/ 222706 w 1342163"/>
              <a:gd name="connsiteY58" fmla="*/ 2118008 h 6858000"/>
              <a:gd name="connsiteX59" fmla="*/ 223699 w 1342163"/>
              <a:gd name="connsiteY59" fmla="*/ 2050531 h 6858000"/>
              <a:gd name="connsiteX60" fmla="*/ 196683 w 1342163"/>
              <a:gd name="connsiteY60" fmla="*/ 1906352 h 6858000"/>
              <a:gd name="connsiteX61" fmla="*/ 173240 w 1342163"/>
              <a:gd name="connsiteY61" fmla="*/ 1861531 h 6858000"/>
              <a:gd name="connsiteX62" fmla="*/ 127039 w 1342163"/>
              <a:gd name="connsiteY62" fmla="*/ 1732919 h 6858000"/>
              <a:gd name="connsiteX63" fmla="*/ 98476 w 1342163"/>
              <a:gd name="connsiteY63" fmla="*/ 1615777 h 6858000"/>
              <a:gd name="connsiteX64" fmla="*/ 79271 w 1342163"/>
              <a:gd name="connsiteY64" fmla="*/ 1563678 h 6858000"/>
              <a:gd name="connsiteX65" fmla="*/ 85093 w 1342163"/>
              <a:gd name="connsiteY65" fmla="*/ 1477995 h 6858000"/>
              <a:gd name="connsiteX66" fmla="*/ 79485 w 1342163"/>
              <a:gd name="connsiteY66" fmla="*/ 1307086 h 6858000"/>
              <a:gd name="connsiteX67" fmla="*/ 85358 w 1342163"/>
              <a:gd name="connsiteY67" fmla="*/ 1168288 h 6858000"/>
              <a:gd name="connsiteX68" fmla="*/ 66946 w 1342163"/>
              <a:gd name="connsiteY68" fmla="*/ 1088484 h 6858000"/>
              <a:gd name="connsiteX69" fmla="*/ 55682 w 1342163"/>
              <a:gd name="connsiteY69" fmla="*/ 1016103 h 6858000"/>
              <a:gd name="connsiteX70" fmla="*/ 57138 w 1342163"/>
              <a:gd name="connsiteY70" fmla="*/ 954054 h 6858000"/>
              <a:gd name="connsiteX71" fmla="*/ 52003 w 1342163"/>
              <a:gd name="connsiteY71" fmla="*/ 896999 h 6858000"/>
              <a:gd name="connsiteX72" fmla="*/ 12141 w 1342163"/>
              <a:gd name="connsiteY72" fmla="*/ 711705 h 6858000"/>
              <a:gd name="connsiteX73" fmla="*/ 9051 w 1342163"/>
              <a:gd name="connsiteY73" fmla="*/ 619315 h 6858000"/>
              <a:gd name="connsiteX74" fmla="*/ 2707 w 1342163"/>
              <a:gd name="connsiteY74" fmla="*/ 585934 h 6858000"/>
              <a:gd name="connsiteX75" fmla="*/ 3 w 1342163"/>
              <a:gd name="connsiteY75" fmla="*/ 538948 h 6858000"/>
              <a:gd name="connsiteX76" fmla="*/ 3911 w 1342163"/>
              <a:gd name="connsiteY76" fmla="*/ 525163 h 6858000"/>
              <a:gd name="connsiteX77" fmla="*/ 29283 w 1342163"/>
              <a:gd name="connsiteY77" fmla="*/ 393828 h 6858000"/>
              <a:gd name="connsiteX78" fmla="*/ 29113 w 1342163"/>
              <a:gd name="connsiteY78" fmla="*/ 353137 h 6858000"/>
              <a:gd name="connsiteX79" fmla="*/ 34806 w 1342163"/>
              <a:gd name="connsiteY79" fmla="*/ 275771 h 6858000"/>
              <a:gd name="connsiteX80" fmla="*/ 44500 w 1342163"/>
              <a:gd name="connsiteY80" fmla="*/ 236673 h 6858000"/>
              <a:gd name="connsiteX81" fmla="*/ 43543 w 1342163"/>
              <a:gd name="connsiteY81" fmla="*/ 144983 h 6858000"/>
              <a:gd name="connsiteX82" fmla="*/ 33828 w 1342163"/>
              <a:gd name="connsiteY82" fmla="*/ 33857 h 6858000"/>
              <a:gd name="connsiteX83" fmla="*/ 15381 w 1342163"/>
              <a:gd name="connsiteY83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45527 w 1342163"/>
              <a:gd name="connsiteY39" fmla="*/ 3872886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79873 w 1342163"/>
              <a:gd name="connsiteY32" fmla="*/ 4584173 h 6858000"/>
              <a:gd name="connsiteX33" fmla="*/ 471521 w 1342163"/>
              <a:gd name="connsiteY33" fmla="*/ 4375228 h 6858000"/>
              <a:gd name="connsiteX34" fmla="*/ 452174 w 1342163"/>
              <a:gd name="connsiteY34" fmla="*/ 4214165 h 6858000"/>
              <a:gd name="connsiteX35" fmla="*/ 453803 w 1342163"/>
              <a:gd name="connsiteY35" fmla="*/ 4076008 h 6858000"/>
              <a:gd name="connsiteX36" fmla="*/ 441503 w 1342163"/>
              <a:gd name="connsiteY36" fmla="*/ 4033999 h 6858000"/>
              <a:gd name="connsiteX37" fmla="*/ 441228 w 1342163"/>
              <a:gd name="connsiteY37" fmla="*/ 4013953 h 6858000"/>
              <a:gd name="connsiteX38" fmla="*/ 445527 w 1342163"/>
              <a:gd name="connsiteY38" fmla="*/ 3872886 h 6858000"/>
              <a:gd name="connsiteX39" fmla="*/ 455900 w 1342163"/>
              <a:gd name="connsiteY39" fmla="*/ 3813873 h 6858000"/>
              <a:gd name="connsiteX40" fmla="*/ 466796 w 1342163"/>
              <a:gd name="connsiteY40" fmla="*/ 3738082 h 6858000"/>
              <a:gd name="connsiteX41" fmla="*/ 474142 w 1342163"/>
              <a:gd name="connsiteY41" fmla="*/ 3673397 h 6858000"/>
              <a:gd name="connsiteX42" fmla="*/ 473438 w 1342163"/>
              <a:gd name="connsiteY42" fmla="*/ 3637109 h 6858000"/>
              <a:gd name="connsiteX43" fmla="*/ 476881 w 1342163"/>
              <a:gd name="connsiteY43" fmla="*/ 3536883 h 6858000"/>
              <a:gd name="connsiteX44" fmla="*/ 498311 w 1342163"/>
              <a:gd name="connsiteY44" fmla="*/ 3295862 h 6858000"/>
              <a:gd name="connsiteX45" fmla="*/ 480837 w 1342163"/>
              <a:gd name="connsiteY45" fmla="*/ 3158586 h 6858000"/>
              <a:gd name="connsiteX46" fmla="*/ 456245 w 1342163"/>
              <a:gd name="connsiteY46" fmla="*/ 3112365 h 6858000"/>
              <a:gd name="connsiteX47" fmla="*/ 441720 w 1342163"/>
              <a:gd name="connsiteY47" fmla="*/ 3072935 h 6858000"/>
              <a:gd name="connsiteX48" fmla="*/ 416894 w 1342163"/>
              <a:gd name="connsiteY48" fmla="*/ 2958185 h 6858000"/>
              <a:gd name="connsiteX49" fmla="*/ 374174 w 1342163"/>
              <a:gd name="connsiteY49" fmla="*/ 2843952 h 6858000"/>
              <a:gd name="connsiteX50" fmla="*/ 308426 w 1342163"/>
              <a:gd name="connsiteY50" fmla="*/ 2554718 h 6858000"/>
              <a:gd name="connsiteX51" fmla="*/ 279243 w 1342163"/>
              <a:gd name="connsiteY51" fmla="*/ 2447068 h 6858000"/>
              <a:gd name="connsiteX52" fmla="*/ 283313 w 1342163"/>
              <a:gd name="connsiteY52" fmla="*/ 2423438 h 6858000"/>
              <a:gd name="connsiteX53" fmla="*/ 251144 w 1342163"/>
              <a:gd name="connsiteY53" fmla="*/ 2261920 h 6858000"/>
              <a:gd name="connsiteX54" fmla="*/ 241031 w 1342163"/>
              <a:gd name="connsiteY54" fmla="*/ 2195378 h 6858000"/>
              <a:gd name="connsiteX55" fmla="*/ 225248 w 1342163"/>
              <a:gd name="connsiteY55" fmla="*/ 2155135 h 6858000"/>
              <a:gd name="connsiteX56" fmla="*/ 222706 w 1342163"/>
              <a:gd name="connsiteY56" fmla="*/ 2118008 h 6858000"/>
              <a:gd name="connsiteX57" fmla="*/ 223699 w 1342163"/>
              <a:gd name="connsiteY57" fmla="*/ 2050531 h 6858000"/>
              <a:gd name="connsiteX58" fmla="*/ 196683 w 1342163"/>
              <a:gd name="connsiteY58" fmla="*/ 1906352 h 6858000"/>
              <a:gd name="connsiteX59" fmla="*/ 173240 w 1342163"/>
              <a:gd name="connsiteY59" fmla="*/ 1861531 h 6858000"/>
              <a:gd name="connsiteX60" fmla="*/ 127039 w 1342163"/>
              <a:gd name="connsiteY60" fmla="*/ 1732919 h 6858000"/>
              <a:gd name="connsiteX61" fmla="*/ 98476 w 1342163"/>
              <a:gd name="connsiteY61" fmla="*/ 1615777 h 6858000"/>
              <a:gd name="connsiteX62" fmla="*/ 79271 w 1342163"/>
              <a:gd name="connsiteY62" fmla="*/ 1563678 h 6858000"/>
              <a:gd name="connsiteX63" fmla="*/ 85093 w 1342163"/>
              <a:gd name="connsiteY63" fmla="*/ 1477995 h 6858000"/>
              <a:gd name="connsiteX64" fmla="*/ 79485 w 1342163"/>
              <a:gd name="connsiteY64" fmla="*/ 1307086 h 6858000"/>
              <a:gd name="connsiteX65" fmla="*/ 85358 w 1342163"/>
              <a:gd name="connsiteY65" fmla="*/ 1168288 h 6858000"/>
              <a:gd name="connsiteX66" fmla="*/ 66946 w 1342163"/>
              <a:gd name="connsiteY66" fmla="*/ 1088484 h 6858000"/>
              <a:gd name="connsiteX67" fmla="*/ 55682 w 1342163"/>
              <a:gd name="connsiteY67" fmla="*/ 1016103 h 6858000"/>
              <a:gd name="connsiteX68" fmla="*/ 57138 w 1342163"/>
              <a:gd name="connsiteY68" fmla="*/ 954054 h 6858000"/>
              <a:gd name="connsiteX69" fmla="*/ 52003 w 1342163"/>
              <a:gd name="connsiteY69" fmla="*/ 896999 h 6858000"/>
              <a:gd name="connsiteX70" fmla="*/ 12141 w 1342163"/>
              <a:gd name="connsiteY70" fmla="*/ 711705 h 6858000"/>
              <a:gd name="connsiteX71" fmla="*/ 9051 w 1342163"/>
              <a:gd name="connsiteY71" fmla="*/ 619315 h 6858000"/>
              <a:gd name="connsiteX72" fmla="*/ 2707 w 1342163"/>
              <a:gd name="connsiteY72" fmla="*/ 585934 h 6858000"/>
              <a:gd name="connsiteX73" fmla="*/ 3 w 1342163"/>
              <a:gd name="connsiteY73" fmla="*/ 538948 h 6858000"/>
              <a:gd name="connsiteX74" fmla="*/ 3911 w 1342163"/>
              <a:gd name="connsiteY74" fmla="*/ 525163 h 6858000"/>
              <a:gd name="connsiteX75" fmla="*/ 29283 w 1342163"/>
              <a:gd name="connsiteY75" fmla="*/ 393828 h 6858000"/>
              <a:gd name="connsiteX76" fmla="*/ 29113 w 1342163"/>
              <a:gd name="connsiteY76" fmla="*/ 353137 h 6858000"/>
              <a:gd name="connsiteX77" fmla="*/ 34806 w 1342163"/>
              <a:gd name="connsiteY77" fmla="*/ 275771 h 6858000"/>
              <a:gd name="connsiteX78" fmla="*/ 44500 w 1342163"/>
              <a:gd name="connsiteY78" fmla="*/ 236673 h 6858000"/>
              <a:gd name="connsiteX79" fmla="*/ 43543 w 1342163"/>
              <a:gd name="connsiteY79" fmla="*/ 144983 h 6858000"/>
              <a:gd name="connsiteX80" fmla="*/ 33828 w 1342163"/>
              <a:gd name="connsiteY80" fmla="*/ 33857 h 6858000"/>
              <a:gd name="connsiteX81" fmla="*/ 15381 w 1342163"/>
              <a:gd name="connsiteY8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79873 w 1342163"/>
              <a:gd name="connsiteY32" fmla="*/ 4584173 h 6858000"/>
              <a:gd name="connsiteX33" fmla="*/ 471521 w 1342163"/>
              <a:gd name="connsiteY33" fmla="*/ 4375228 h 6858000"/>
              <a:gd name="connsiteX34" fmla="*/ 452174 w 1342163"/>
              <a:gd name="connsiteY34" fmla="*/ 4214165 h 6858000"/>
              <a:gd name="connsiteX35" fmla="*/ 453803 w 1342163"/>
              <a:gd name="connsiteY35" fmla="*/ 4076008 h 6858000"/>
              <a:gd name="connsiteX36" fmla="*/ 441503 w 1342163"/>
              <a:gd name="connsiteY36" fmla="*/ 4033999 h 6858000"/>
              <a:gd name="connsiteX37" fmla="*/ 441228 w 1342163"/>
              <a:gd name="connsiteY37" fmla="*/ 4013953 h 6858000"/>
              <a:gd name="connsiteX38" fmla="*/ 445527 w 1342163"/>
              <a:gd name="connsiteY38" fmla="*/ 3872886 h 6858000"/>
              <a:gd name="connsiteX39" fmla="*/ 455900 w 1342163"/>
              <a:gd name="connsiteY39" fmla="*/ 3813873 h 6858000"/>
              <a:gd name="connsiteX40" fmla="*/ 466796 w 1342163"/>
              <a:gd name="connsiteY40" fmla="*/ 3738082 h 6858000"/>
              <a:gd name="connsiteX41" fmla="*/ 474142 w 1342163"/>
              <a:gd name="connsiteY41" fmla="*/ 3673397 h 6858000"/>
              <a:gd name="connsiteX42" fmla="*/ 473438 w 1342163"/>
              <a:gd name="connsiteY42" fmla="*/ 3637109 h 6858000"/>
              <a:gd name="connsiteX43" fmla="*/ 476881 w 1342163"/>
              <a:gd name="connsiteY43" fmla="*/ 3536883 h 6858000"/>
              <a:gd name="connsiteX44" fmla="*/ 498311 w 1342163"/>
              <a:gd name="connsiteY44" fmla="*/ 3295862 h 6858000"/>
              <a:gd name="connsiteX45" fmla="*/ 480837 w 1342163"/>
              <a:gd name="connsiteY45" fmla="*/ 3158586 h 6858000"/>
              <a:gd name="connsiteX46" fmla="*/ 456245 w 1342163"/>
              <a:gd name="connsiteY46" fmla="*/ 3112365 h 6858000"/>
              <a:gd name="connsiteX47" fmla="*/ 441720 w 1342163"/>
              <a:gd name="connsiteY47" fmla="*/ 3072935 h 6858000"/>
              <a:gd name="connsiteX48" fmla="*/ 416894 w 1342163"/>
              <a:gd name="connsiteY48" fmla="*/ 2958185 h 6858000"/>
              <a:gd name="connsiteX49" fmla="*/ 374174 w 1342163"/>
              <a:gd name="connsiteY49" fmla="*/ 2843952 h 6858000"/>
              <a:gd name="connsiteX50" fmla="*/ 308426 w 1342163"/>
              <a:gd name="connsiteY50" fmla="*/ 2554718 h 6858000"/>
              <a:gd name="connsiteX51" fmla="*/ 279243 w 1342163"/>
              <a:gd name="connsiteY51" fmla="*/ 2447068 h 6858000"/>
              <a:gd name="connsiteX52" fmla="*/ 283313 w 1342163"/>
              <a:gd name="connsiteY52" fmla="*/ 2423438 h 6858000"/>
              <a:gd name="connsiteX53" fmla="*/ 251144 w 1342163"/>
              <a:gd name="connsiteY53" fmla="*/ 2261920 h 6858000"/>
              <a:gd name="connsiteX54" fmla="*/ 241031 w 1342163"/>
              <a:gd name="connsiteY54" fmla="*/ 2195378 h 6858000"/>
              <a:gd name="connsiteX55" fmla="*/ 225248 w 1342163"/>
              <a:gd name="connsiteY55" fmla="*/ 2155135 h 6858000"/>
              <a:gd name="connsiteX56" fmla="*/ 222706 w 1342163"/>
              <a:gd name="connsiteY56" fmla="*/ 2118008 h 6858000"/>
              <a:gd name="connsiteX57" fmla="*/ 223699 w 1342163"/>
              <a:gd name="connsiteY57" fmla="*/ 2050531 h 6858000"/>
              <a:gd name="connsiteX58" fmla="*/ 196683 w 1342163"/>
              <a:gd name="connsiteY58" fmla="*/ 1906352 h 6858000"/>
              <a:gd name="connsiteX59" fmla="*/ 173240 w 1342163"/>
              <a:gd name="connsiteY59" fmla="*/ 1861531 h 6858000"/>
              <a:gd name="connsiteX60" fmla="*/ 127039 w 1342163"/>
              <a:gd name="connsiteY60" fmla="*/ 1732919 h 6858000"/>
              <a:gd name="connsiteX61" fmla="*/ 98476 w 1342163"/>
              <a:gd name="connsiteY61" fmla="*/ 1615777 h 6858000"/>
              <a:gd name="connsiteX62" fmla="*/ 79271 w 1342163"/>
              <a:gd name="connsiteY62" fmla="*/ 1563678 h 6858000"/>
              <a:gd name="connsiteX63" fmla="*/ 85093 w 1342163"/>
              <a:gd name="connsiteY63" fmla="*/ 1477995 h 6858000"/>
              <a:gd name="connsiteX64" fmla="*/ 79485 w 1342163"/>
              <a:gd name="connsiteY64" fmla="*/ 1307086 h 6858000"/>
              <a:gd name="connsiteX65" fmla="*/ 85358 w 1342163"/>
              <a:gd name="connsiteY65" fmla="*/ 1168288 h 6858000"/>
              <a:gd name="connsiteX66" fmla="*/ 66946 w 1342163"/>
              <a:gd name="connsiteY66" fmla="*/ 1088484 h 6858000"/>
              <a:gd name="connsiteX67" fmla="*/ 55682 w 1342163"/>
              <a:gd name="connsiteY67" fmla="*/ 1016103 h 6858000"/>
              <a:gd name="connsiteX68" fmla="*/ 57138 w 1342163"/>
              <a:gd name="connsiteY68" fmla="*/ 954054 h 6858000"/>
              <a:gd name="connsiteX69" fmla="*/ 52003 w 1342163"/>
              <a:gd name="connsiteY69" fmla="*/ 896999 h 6858000"/>
              <a:gd name="connsiteX70" fmla="*/ 12141 w 1342163"/>
              <a:gd name="connsiteY70" fmla="*/ 711705 h 6858000"/>
              <a:gd name="connsiteX71" fmla="*/ 9051 w 1342163"/>
              <a:gd name="connsiteY71" fmla="*/ 619315 h 6858000"/>
              <a:gd name="connsiteX72" fmla="*/ 2707 w 1342163"/>
              <a:gd name="connsiteY72" fmla="*/ 585934 h 6858000"/>
              <a:gd name="connsiteX73" fmla="*/ 3 w 1342163"/>
              <a:gd name="connsiteY73" fmla="*/ 538948 h 6858000"/>
              <a:gd name="connsiteX74" fmla="*/ 3911 w 1342163"/>
              <a:gd name="connsiteY74" fmla="*/ 525163 h 6858000"/>
              <a:gd name="connsiteX75" fmla="*/ 29283 w 1342163"/>
              <a:gd name="connsiteY75" fmla="*/ 393828 h 6858000"/>
              <a:gd name="connsiteX76" fmla="*/ 29113 w 1342163"/>
              <a:gd name="connsiteY76" fmla="*/ 353137 h 6858000"/>
              <a:gd name="connsiteX77" fmla="*/ 34806 w 1342163"/>
              <a:gd name="connsiteY77" fmla="*/ 275771 h 6858000"/>
              <a:gd name="connsiteX78" fmla="*/ 44500 w 1342163"/>
              <a:gd name="connsiteY78" fmla="*/ 236673 h 6858000"/>
              <a:gd name="connsiteX79" fmla="*/ 43543 w 1342163"/>
              <a:gd name="connsiteY79" fmla="*/ 144983 h 6858000"/>
              <a:gd name="connsiteX80" fmla="*/ 33828 w 1342163"/>
              <a:gd name="connsiteY80" fmla="*/ 33857 h 6858000"/>
              <a:gd name="connsiteX81" fmla="*/ 15381 w 1342163"/>
              <a:gd name="connsiteY8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85202 w 1342163"/>
              <a:gd name="connsiteY20" fmla="*/ 5341916 h 6858000"/>
              <a:gd name="connsiteX21" fmla="*/ 423583 w 1342163"/>
              <a:gd name="connsiteY21" fmla="*/ 5264214 h 6858000"/>
              <a:gd name="connsiteX22" fmla="*/ 429742 w 1342163"/>
              <a:gd name="connsiteY22" fmla="*/ 5225268 h 6858000"/>
              <a:gd name="connsiteX23" fmla="*/ 438024 w 1342163"/>
              <a:gd name="connsiteY23" fmla="*/ 5159961 h 6858000"/>
              <a:gd name="connsiteX24" fmla="*/ 441634 w 1342163"/>
              <a:gd name="connsiteY24" fmla="*/ 5125185 h 6858000"/>
              <a:gd name="connsiteX25" fmla="*/ 455500 w 1342163"/>
              <a:gd name="connsiteY25" fmla="*/ 5067850 h 6858000"/>
              <a:gd name="connsiteX26" fmla="*/ 458231 w 1342163"/>
              <a:gd name="connsiteY26" fmla="*/ 5060861 h 6858000"/>
              <a:gd name="connsiteX27" fmla="*/ 456489 w 1342163"/>
              <a:gd name="connsiteY27" fmla="*/ 4993030 h 6858000"/>
              <a:gd name="connsiteX28" fmla="*/ 463398 w 1342163"/>
              <a:gd name="connsiteY28" fmla="*/ 4946844 h 6858000"/>
              <a:gd name="connsiteX29" fmla="*/ 474657 w 1342163"/>
              <a:gd name="connsiteY29" fmla="*/ 4858827 h 6858000"/>
              <a:gd name="connsiteX30" fmla="*/ 480560 w 1342163"/>
              <a:gd name="connsiteY30" fmla="*/ 4821170 h 6858000"/>
              <a:gd name="connsiteX31" fmla="*/ 479873 w 1342163"/>
              <a:gd name="connsiteY31" fmla="*/ 4584173 h 6858000"/>
              <a:gd name="connsiteX32" fmla="*/ 471521 w 1342163"/>
              <a:gd name="connsiteY32" fmla="*/ 4375228 h 6858000"/>
              <a:gd name="connsiteX33" fmla="*/ 452174 w 1342163"/>
              <a:gd name="connsiteY33" fmla="*/ 4214165 h 6858000"/>
              <a:gd name="connsiteX34" fmla="*/ 453803 w 1342163"/>
              <a:gd name="connsiteY34" fmla="*/ 4076008 h 6858000"/>
              <a:gd name="connsiteX35" fmla="*/ 441503 w 1342163"/>
              <a:gd name="connsiteY35" fmla="*/ 4033999 h 6858000"/>
              <a:gd name="connsiteX36" fmla="*/ 441228 w 1342163"/>
              <a:gd name="connsiteY36" fmla="*/ 4013953 h 6858000"/>
              <a:gd name="connsiteX37" fmla="*/ 445527 w 1342163"/>
              <a:gd name="connsiteY37" fmla="*/ 3872886 h 6858000"/>
              <a:gd name="connsiteX38" fmla="*/ 455900 w 1342163"/>
              <a:gd name="connsiteY38" fmla="*/ 3813873 h 6858000"/>
              <a:gd name="connsiteX39" fmla="*/ 466796 w 1342163"/>
              <a:gd name="connsiteY39" fmla="*/ 3738082 h 6858000"/>
              <a:gd name="connsiteX40" fmla="*/ 474142 w 1342163"/>
              <a:gd name="connsiteY40" fmla="*/ 3673397 h 6858000"/>
              <a:gd name="connsiteX41" fmla="*/ 473438 w 1342163"/>
              <a:gd name="connsiteY41" fmla="*/ 3637109 h 6858000"/>
              <a:gd name="connsiteX42" fmla="*/ 476881 w 1342163"/>
              <a:gd name="connsiteY42" fmla="*/ 3536883 h 6858000"/>
              <a:gd name="connsiteX43" fmla="*/ 498311 w 1342163"/>
              <a:gd name="connsiteY43" fmla="*/ 3295862 h 6858000"/>
              <a:gd name="connsiteX44" fmla="*/ 480837 w 1342163"/>
              <a:gd name="connsiteY44" fmla="*/ 3158586 h 6858000"/>
              <a:gd name="connsiteX45" fmla="*/ 456245 w 1342163"/>
              <a:gd name="connsiteY45" fmla="*/ 3112365 h 6858000"/>
              <a:gd name="connsiteX46" fmla="*/ 441720 w 1342163"/>
              <a:gd name="connsiteY46" fmla="*/ 3072935 h 6858000"/>
              <a:gd name="connsiteX47" fmla="*/ 416894 w 1342163"/>
              <a:gd name="connsiteY47" fmla="*/ 2958185 h 6858000"/>
              <a:gd name="connsiteX48" fmla="*/ 374174 w 1342163"/>
              <a:gd name="connsiteY48" fmla="*/ 2843952 h 6858000"/>
              <a:gd name="connsiteX49" fmla="*/ 308426 w 1342163"/>
              <a:gd name="connsiteY49" fmla="*/ 2554718 h 6858000"/>
              <a:gd name="connsiteX50" fmla="*/ 279243 w 1342163"/>
              <a:gd name="connsiteY50" fmla="*/ 2447068 h 6858000"/>
              <a:gd name="connsiteX51" fmla="*/ 283313 w 1342163"/>
              <a:gd name="connsiteY51" fmla="*/ 2423438 h 6858000"/>
              <a:gd name="connsiteX52" fmla="*/ 251144 w 1342163"/>
              <a:gd name="connsiteY52" fmla="*/ 2261920 h 6858000"/>
              <a:gd name="connsiteX53" fmla="*/ 241031 w 1342163"/>
              <a:gd name="connsiteY53" fmla="*/ 2195378 h 6858000"/>
              <a:gd name="connsiteX54" fmla="*/ 225248 w 1342163"/>
              <a:gd name="connsiteY54" fmla="*/ 2155135 h 6858000"/>
              <a:gd name="connsiteX55" fmla="*/ 222706 w 1342163"/>
              <a:gd name="connsiteY55" fmla="*/ 2118008 h 6858000"/>
              <a:gd name="connsiteX56" fmla="*/ 223699 w 1342163"/>
              <a:gd name="connsiteY56" fmla="*/ 2050531 h 6858000"/>
              <a:gd name="connsiteX57" fmla="*/ 196683 w 1342163"/>
              <a:gd name="connsiteY57" fmla="*/ 1906352 h 6858000"/>
              <a:gd name="connsiteX58" fmla="*/ 173240 w 1342163"/>
              <a:gd name="connsiteY58" fmla="*/ 1861531 h 6858000"/>
              <a:gd name="connsiteX59" fmla="*/ 127039 w 1342163"/>
              <a:gd name="connsiteY59" fmla="*/ 1732919 h 6858000"/>
              <a:gd name="connsiteX60" fmla="*/ 98476 w 1342163"/>
              <a:gd name="connsiteY60" fmla="*/ 1615777 h 6858000"/>
              <a:gd name="connsiteX61" fmla="*/ 79271 w 1342163"/>
              <a:gd name="connsiteY61" fmla="*/ 1563678 h 6858000"/>
              <a:gd name="connsiteX62" fmla="*/ 85093 w 1342163"/>
              <a:gd name="connsiteY62" fmla="*/ 1477995 h 6858000"/>
              <a:gd name="connsiteX63" fmla="*/ 79485 w 1342163"/>
              <a:gd name="connsiteY63" fmla="*/ 1307086 h 6858000"/>
              <a:gd name="connsiteX64" fmla="*/ 85358 w 1342163"/>
              <a:gd name="connsiteY64" fmla="*/ 1168288 h 6858000"/>
              <a:gd name="connsiteX65" fmla="*/ 66946 w 1342163"/>
              <a:gd name="connsiteY65" fmla="*/ 1088484 h 6858000"/>
              <a:gd name="connsiteX66" fmla="*/ 55682 w 1342163"/>
              <a:gd name="connsiteY66" fmla="*/ 1016103 h 6858000"/>
              <a:gd name="connsiteX67" fmla="*/ 57138 w 1342163"/>
              <a:gd name="connsiteY67" fmla="*/ 954054 h 6858000"/>
              <a:gd name="connsiteX68" fmla="*/ 52003 w 1342163"/>
              <a:gd name="connsiteY68" fmla="*/ 896999 h 6858000"/>
              <a:gd name="connsiteX69" fmla="*/ 12141 w 1342163"/>
              <a:gd name="connsiteY69" fmla="*/ 711705 h 6858000"/>
              <a:gd name="connsiteX70" fmla="*/ 9051 w 1342163"/>
              <a:gd name="connsiteY70" fmla="*/ 619315 h 6858000"/>
              <a:gd name="connsiteX71" fmla="*/ 2707 w 1342163"/>
              <a:gd name="connsiteY71" fmla="*/ 585934 h 6858000"/>
              <a:gd name="connsiteX72" fmla="*/ 3 w 1342163"/>
              <a:gd name="connsiteY72" fmla="*/ 538948 h 6858000"/>
              <a:gd name="connsiteX73" fmla="*/ 3911 w 1342163"/>
              <a:gd name="connsiteY73" fmla="*/ 525163 h 6858000"/>
              <a:gd name="connsiteX74" fmla="*/ 29283 w 1342163"/>
              <a:gd name="connsiteY74" fmla="*/ 393828 h 6858000"/>
              <a:gd name="connsiteX75" fmla="*/ 29113 w 1342163"/>
              <a:gd name="connsiteY75" fmla="*/ 353137 h 6858000"/>
              <a:gd name="connsiteX76" fmla="*/ 34806 w 1342163"/>
              <a:gd name="connsiteY76" fmla="*/ 275771 h 6858000"/>
              <a:gd name="connsiteX77" fmla="*/ 44500 w 1342163"/>
              <a:gd name="connsiteY77" fmla="*/ 236673 h 6858000"/>
              <a:gd name="connsiteX78" fmla="*/ 43543 w 1342163"/>
              <a:gd name="connsiteY78" fmla="*/ 144983 h 6858000"/>
              <a:gd name="connsiteX79" fmla="*/ 33828 w 1342163"/>
              <a:gd name="connsiteY79" fmla="*/ 33857 h 6858000"/>
              <a:gd name="connsiteX80" fmla="*/ 15381 w 1342163"/>
              <a:gd name="connsiteY8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85202 w 1342163"/>
              <a:gd name="connsiteY20" fmla="*/ 5341916 h 6858000"/>
              <a:gd name="connsiteX21" fmla="*/ 423583 w 1342163"/>
              <a:gd name="connsiteY21" fmla="*/ 5264214 h 6858000"/>
              <a:gd name="connsiteX22" fmla="*/ 429742 w 1342163"/>
              <a:gd name="connsiteY22" fmla="*/ 5225268 h 6858000"/>
              <a:gd name="connsiteX23" fmla="*/ 438024 w 1342163"/>
              <a:gd name="connsiteY23" fmla="*/ 5159961 h 6858000"/>
              <a:gd name="connsiteX24" fmla="*/ 441634 w 1342163"/>
              <a:gd name="connsiteY24" fmla="*/ 5125185 h 6858000"/>
              <a:gd name="connsiteX25" fmla="*/ 455500 w 1342163"/>
              <a:gd name="connsiteY25" fmla="*/ 5067850 h 6858000"/>
              <a:gd name="connsiteX26" fmla="*/ 458231 w 1342163"/>
              <a:gd name="connsiteY26" fmla="*/ 5060861 h 6858000"/>
              <a:gd name="connsiteX27" fmla="*/ 456489 w 1342163"/>
              <a:gd name="connsiteY27" fmla="*/ 4993030 h 6858000"/>
              <a:gd name="connsiteX28" fmla="*/ 463398 w 1342163"/>
              <a:gd name="connsiteY28" fmla="*/ 4946844 h 6858000"/>
              <a:gd name="connsiteX29" fmla="*/ 474657 w 1342163"/>
              <a:gd name="connsiteY29" fmla="*/ 4858827 h 6858000"/>
              <a:gd name="connsiteX30" fmla="*/ 480560 w 1342163"/>
              <a:gd name="connsiteY30" fmla="*/ 4821170 h 6858000"/>
              <a:gd name="connsiteX31" fmla="*/ 479873 w 1342163"/>
              <a:gd name="connsiteY31" fmla="*/ 4584173 h 6858000"/>
              <a:gd name="connsiteX32" fmla="*/ 471521 w 1342163"/>
              <a:gd name="connsiteY32" fmla="*/ 4375228 h 6858000"/>
              <a:gd name="connsiteX33" fmla="*/ 452174 w 1342163"/>
              <a:gd name="connsiteY33" fmla="*/ 4214165 h 6858000"/>
              <a:gd name="connsiteX34" fmla="*/ 453803 w 1342163"/>
              <a:gd name="connsiteY34" fmla="*/ 4076008 h 6858000"/>
              <a:gd name="connsiteX35" fmla="*/ 441503 w 1342163"/>
              <a:gd name="connsiteY35" fmla="*/ 4033999 h 6858000"/>
              <a:gd name="connsiteX36" fmla="*/ 441228 w 1342163"/>
              <a:gd name="connsiteY36" fmla="*/ 4013953 h 6858000"/>
              <a:gd name="connsiteX37" fmla="*/ 445527 w 1342163"/>
              <a:gd name="connsiteY37" fmla="*/ 3872886 h 6858000"/>
              <a:gd name="connsiteX38" fmla="*/ 455900 w 1342163"/>
              <a:gd name="connsiteY38" fmla="*/ 3813873 h 6858000"/>
              <a:gd name="connsiteX39" fmla="*/ 466796 w 1342163"/>
              <a:gd name="connsiteY39" fmla="*/ 3738082 h 6858000"/>
              <a:gd name="connsiteX40" fmla="*/ 474142 w 1342163"/>
              <a:gd name="connsiteY40" fmla="*/ 3673397 h 6858000"/>
              <a:gd name="connsiteX41" fmla="*/ 473438 w 1342163"/>
              <a:gd name="connsiteY41" fmla="*/ 3637109 h 6858000"/>
              <a:gd name="connsiteX42" fmla="*/ 476881 w 1342163"/>
              <a:gd name="connsiteY42" fmla="*/ 3536883 h 6858000"/>
              <a:gd name="connsiteX43" fmla="*/ 498311 w 1342163"/>
              <a:gd name="connsiteY43" fmla="*/ 3295862 h 6858000"/>
              <a:gd name="connsiteX44" fmla="*/ 480837 w 1342163"/>
              <a:gd name="connsiteY44" fmla="*/ 3158586 h 6858000"/>
              <a:gd name="connsiteX45" fmla="*/ 456245 w 1342163"/>
              <a:gd name="connsiteY45" fmla="*/ 3112365 h 6858000"/>
              <a:gd name="connsiteX46" fmla="*/ 441720 w 1342163"/>
              <a:gd name="connsiteY46" fmla="*/ 3072935 h 6858000"/>
              <a:gd name="connsiteX47" fmla="*/ 416894 w 1342163"/>
              <a:gd name="connsiteY47" fmla="*/ 2958185 h 6858000"/>
              <a:gd name="connsiteX48" fmla="*/ 374174 w 1342163"/>
              <a:gd name="connsiteY48" fmla="*/ 2843952 h 6858000"/>
              <a:gd name="connsiteX49" fmla="*/ 308426 w 1342163"/>
              <a:gd name="connsiteY49" fmla="*/ 2554718 h 6858000"/>
              <a:gd name="connsiteX50" fmla="*/ 279243 w 1342163"/>
              <a:gd name="connsiteY50" fmla="*/ 2447068 h 6858000"/>
              <a:gd name="connsiteX51" fmla="*/ 283313 w 1342163"/>
              <a:gd name="connsiteY51" fmla="*/ 2423438 h 6858000"/>
              <a:gd name="connsiteX52" fmla="*/ 251144 w 1342163"/>
              <a:gd name="connsiteY52" fmla="*/ 2261920 h 6858000"/>
              <a:gd name="connsiteX53" fmla="*/ 241031 w 1342163"/>
              <a:gd name="connsiteY53" fmla="*/ 2195378 h 6858000"/>
              <a:gd name="connsiteX54" fmla="*/ 225248 w 1342163"/>
              <a:gd name="connsiteY54" fmla="*/ 2155135 h 6858000"/>
              <a:gd name="connsiteX55" fmla="*/ 222706 w 1342163"/>
              <a:gd name="connsiteY55" fmla="*/ 2118008 h 6858000"/>
              <a:gd name="connsiteX56" fmla="*/ 223699 w 1342163"/>
              <a:gd name="connsiteY56" fmla="*/ 2050531 h 6858000"/>
              <a:gd name="connsiteX57" fmla="*/ 196683 w 1342163"/>
              <a:gd name="connsiteY57" fmla="*/ 1906352 h 6858000"/>
              <a:gd name="connsiteX58" fmla="*/ 173240 w 1342163"/>
              <a:gd name="connsiteY58" fmla="*/ 1861531 h 6858000"/>
              <a:gd name="connsiteX59" fmla="*/ 127039 w 1342163"/>
              <a:gd name="connsiteY59" fmla="*/ 1732919 h 6858000"/>
              <a:gd name="connsiteX60" fmla="*/ 98476 w 1342163"/>
              <a:gd name="connsiteY60" fmla="*/ 1615777 h 6858000"/>
              <a:gd name="connsiteX61" fmla="*/ 79271 w 1342163"/>
              <a:gd name="connsiteY61" fmla="*/ 1563678 h 6858000"/>
              <a:gd name="connsiteX62" fmla="*/ 85093 w 1342163"/>
              <a:gd name="connsiteY62" fmla="*/ 1477995 h 6858000"/>
              <a:gd name="connsiteX63" fmla="*/ 79485 w 1342163"/>
              <a:gd name="connsiteY63" fmla="*/ 1307086 h 6858000"/>
              <a:gd name="connsiteX64" fmla="*/ 85358 w 1342163"/>
              <a:gd name="connsiteY64" fmla="*/ 1168288 h 6858000"/>
              <a:gd name="connsiteX65" fmla="*/ 66946 w 1342163"/>
              <a:gd name="connsiteY65" fmla="*/ 1088484 h 6858000"/>
              <a:gd name="connsiteX66" fmla="*/ 55682 w 1342163"/>
              <a:gd name="connsiteY66" fmla="*/ 1016103 h 6858000"/>
              <a:gd name="connsiteX67" fmla="*/ 57138 w 1342163"/>
              <a:gd name="connsiteY67" fmla="*/ 954054 h 6858000"/>
              <a:gd name="connsiteX68" fmla="*/ 52003 w 1342163"/>
              <a:gd name="connsiteY68" fmla="*/ 896999 h 6858000"/>
              <a:gd name="connsiteX69" fmla="*/ 12141 w 1342163"/>
              <a:gd name="connsiteY69" fmla="*/ 711705 h 6858000"/>
              <a:gd name="connsiteX70" fmla="*/ 9051 w 1342163"/>
              <a:gd name="connsiteY70" fmla="*/ 619315 h 6858000"/>
              <a:gd name="connsiteX71" fmla="*/ 2707 w 1342163"/>
              <a:gd name="connsiteY71" fmla="*/ 585934 h 6858000"/>
              <a:gd name="connsiteX72" fmla="*/ 3 w 1342163"/>
              <a:gd name="connsiteY72" fmla="*/ 538948 h 6858000"/>
              <a:gd name="connsiteX73" fmla="*/ 3911 w 1342163"/>
              <a:gd name="connsiteY73" fmla="*/ 525163 h 6858000"/>
              <a:gd name="connsiteX74" fmla="*/ 29283 w 1342163"/>
              <a:gd name="connsiteY74" fmla="*/ 393828 h 6858000"/>
              <a:gd name="connsiteX75" fmla="*/ 29113 w 1342163"/>
              <a:gd name="connsiteY75" fmla="*/ 353137 h 6858000"/>
              <a:gd name="connsiteX76" fmla="*/ 34806 w 1342163"/>
              <a:gd name="connsiteY76" fmla="*/ 275771 h 6858000"/>
              <a:gd name="connsiteX77" fmla="*/ 44500 w 1342163"/>
              <a:gd name="connsiteY77" fmla="*/ 236673 h 6858000"/>
              <a:gd name="connsiteX78" fmla="*/ 43543 w 1342163"/>
              <a:gd name="connsiteY78" fmla="*/ 144983 h 6858000"/>
              <a:gd name="connsiteX79" fmla="*/ 33828 w 1342163"/>
              <a:gd name="connsiteY79" fmla="*/ 33857 h 6858000"/>
              <a:gd name="connsiteX80" fmla="*/ 15381 w 1342163"/>
              <a:gd name="connsiteY8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34806 w 1342163"/>
              <a:gd name="connsiteY75" fmla="*/ 275771 h 6858000"/>
              <a:gd name="connsiteX76" fmla="*/ 44500 w 1342163"/>
              <a:gd name="connsiteY76" fmla="*/ 236673 h 6858000"/>
              <a:gd name="connsiteX77" fmla="*/ 43543 w 1342163"/>
              <a:gd name="connsiteY77" fmla="*/ 144983 h 6858000"/>
              <a:gd name="connsiteX78" fmla="*/ 33828 w 1342163"/>
              <a:gd name="connsiteY78" fmla="*/ 33857 h 6858000"/>
              <a:gd name="connsiteX79" fmla="*/ 15381 w 1342163"/>
              <a:gd name="connsiteY7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34806 w 1342163"/>
              <a:gd name="connsiteY75" fmla="*/ 275771 h 6858000"/>
              <a:gd name="connsiteX76" fmla="*/ 44500 w 1342163"/>
              <a:gd name="connsiteY76" fmla="*/ 236673 h 6858000"/>
              <a:gd name="connsiteX77" fmla="*/ 43543 w 1342163"/>
              <a:gd name="connsiteY77" fmla="*/ 144983 h 6858000"/>
              <a:gd name="connsiteX78" fmla="*/ 33828 w 1342163"/>
              <a:gd name="connsiteY78" fmla="*/ 33857 h 6858000"/>
              <a:gd name="connsiteX79" fmla="*/ 15381 w 1342163"/>
              <a:gd name="connsiteY7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44500 w 1342163"/>
              <a:gd name="connsiteY75" fmla="*/ 236673 h 6858000"/>
              <a:gd name="connsiteX76" fmla="*/ 43543 w 1342163"/>
              <a:gd name="connsiteY76" fmla="*/ 144983 h 6858000"/>
              <a:gd name="connsiteX77" fmla="*/ 33828 w 1342163"/>
              <a:gd name="connsiteY77" fmla="*/ 33857 h 6858000"/>
              <a:gd name="connsiteX78" fmla="*/ 15381 w 1342163"/>
              <a:gd name="connsiteY7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113 w 1342163"/>
              <a:gd name="connsiteY73" fmla="*/ 353137 h 6858000"/>
              <a:gd name="connsiteX74" fmla="*/ 44500 w 1342163"/>
              <a:gd name="connsiteY74" fmla="*/ 236673 h 6858000"/>
              <a:gd name="connsiteX75" fmla="*/ 43543 w 1342163"/>
              <a:gd name="connsiteY75" fmla="*/ 144983 h 6858000"/>
              <a:gd name="connsiteX76" fmla="*/ 33828 w 1342163"/>
              <a:gd name="connsiteY76" fmla="*/ 33857 h 6858000"/>
              <a:gd name="connsiteX77" fmla="*/ 15381 w 1342163"/>
              <a:gd name="connsiteY77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44500 w 1342163"/>
              <a:gd name="connsiteY73" fmla="*/ 236673 h 6858000"/>
              <a:gd name="connsiteX74" fmla="*/ 43543 w 1342163"/>
              <a:gd name="connsiteY74" fmla="*/ 144983 h 6858000"/>
              <a:gd name="connsiteX75" fmla="*/ 33828 w 1342163"/>
              <a:gd name="connsiteY75" fmla="*/ 33857 h 6858000"/>
              <a:gd name="connsiteX76" fmla="*/ 15381 w 1342163"/>
              <a:gd name="connsiteY76" fmla="*/ 0 h 6858000"/>
              <a:gd name="connsiteX0" fmla="*/ 82549 w 1409331"/>
              <a:gd name="connsiteY0" fmla="*/ 0 h 6858000"/>
              <a:gd name="connsiteX1" fmla="*/ 1409331 w 1409331"/>
              <a:gd name="connsiteY1" fmla="*/ 0 h 6858000"/>
              <a:gd name="connsiteX2" fmla="*/ 1409331 w 1409331"/>
              <a:gd name="connsiteY2" fmla="*/ 6858000 h 6858000"/>
              <a:gd name="connsiteX3" fmla="*/ 146025 w 1409331"/>
              <a:gd name="connsiteY3" fmla="*/ 6857735 h 6858000"/>
              <a:gd name="connsiteX4" fmla="*/ 182618 w 1409331"/>
              <a:gd name="connsiteY4" fmla="*/ 6776847 h 6858000"/>
              <a:gd name="connsiteX5" fmla="*/ 194118 w 1409331"/>
              <a:gd name="connsiteY5" fmla="*/ 6737706 h 6858000"/>
              <a:gd name="connsiteX6" fmla="*/ 211525 w 1409331"/>
              <a:gd name="connsiteY6" fmla="*/ 6686827 h 6858000"/>
              <a:gd name="connsiteX7" fmla="*/ 223103 w 1409331"/>
              <a:gd name="connsiteY7" fmla="*/ 6633777 h 6858000"/>
              <a:gd name="connsiteX8" fmla="*/ 295946 w 1409331"/>
              <a:gd name="connsiteY8" fmla="*/ 6492130 h 6858000"/>
              <a:gd name="connsiteX9" fmla="*/ 311633 w 1409331"/>
              <a:gd name="connsiteY9" fmla="*/ 6431610 h 6858000"/>
              <a:gd name="connsiteX10" fmla="*/ 330473 w 1409331"/>
              <a:gd name="connsiteY10" fmla="*/ 6294334 h 6858000"/>
              <a:gd name="connsiteX11" fmla="*/ 318247 w 1409331"/>
              <a:gd name="connsiteY11" fmla="*/ 6231403 h 6858000"/>
              <a:gd name="connsiteX12" fmla="*/ 310905 w 1409331"/>
              <a:gd name="connsiteY12" fmla="*/ 6202459 h 6858000"/>
              <a:gd name="connsiteX13" fmla="*/ 309703 w 1409331"/>
              <a:gd name="connsiteY13" fmla="*/ 6153037 h 6858000"/>
              <a:gd name="connsiteX14" fmla="*/ 317288 w 1409331"/>
              <a:gd name="connsiteY14" fmla="*/ 5905303 h 6858000"/>
              <a:gd name="connsiteX15" fmla="*/ 347246 w 1409331"/>
              <a:gd name="connsiteY15" fmla="*/ 5712857 h 6858000"/>
              <a:gd name="connsiteX16" fmla="*/ 377044 w 1409331"/>
              <a:gd name="connsiteY16" fmla="*/ 5660491 h 6858000"/>
              <a:gd name="connsiteX17" fmla="*/ 391056 w 1409331"/>
              <a:gd name="connsiteY17" fmla="*/ 5553910 h 6858000"/>
              <a:gd name="connsiteX18" fmla="*/ 415487 w 1409331"/>
              <a:gd name="connsiteY18" fmla="*/ 5449031 h 6858000"/>
              <a:gd name="connsiteX19" fmla="*/ 452370 w 1409331"/>
              <a:gd name="connsiteY19" fmla="*/ 5341916 h 6858000"/>
              <a:gd name="connsiteX20" fmla="*/ 490751 w 1409331"/>
              <a:gd name="connsiteY20" fmla="*/ 5264214 h 6858000"/>
              <a:gd name="connsiteX21" fmla="*/ 496910 w 1409331"/>
              <a:gd name="connsiteY21" fmla="*/ 5225268 h 6858000"/>
              <a:gd name="connsiteX22" fmla="*/ 505192 w 1409331"/>
              <a:gd name="connsiteY22" fmla="*/ 5159961 h 6858000"/>
              <a:gd name="connsiteX23" fmla="*/ 508802 w 1409331"/>
              <a:gd name="connsiteY23" fmla="*/ 5125185 h 6858000"/>
              <a:gd name="connsiteX24" fmla="*/ 522668 w 1409331"/>
              <a:gd name="connsiteY24" fmla="*/ 5067850 h 6858000"/>
              <a:gd name="connsiteX25" fmla="*/ 525399 w 1409331"/>
              <a:gd name="connsiteY25" fmla="*/ 5060861 h 6858000"/>
              <a:gd name="connsiteX26" fmla="*/ 523657 w 1409331"/>
              <a:gd name="connsiteY26" fmla="*/ 4993030 h 6858000"/>
              <a:gd name="connsiteX27" fmla="*/ 530566 w 1409331"/>
              <a:gd name="connsiteY27" fmla="*/ 4946844 h 6858000"/>
              <a:gd name="connsiteX28" fmla="*/ 541825 w 1409331"/>
              <a:gd name="connsiteY28" fmla="*/ 4858827 h 6858000"/>
              <a:gd name="connsiteX29" fmla="*/ 547728 w 1409331"/>
              <a:gd name="connsiteY29" fmla="*/ 4821170 h 6858000"/>
              <a:gd name="connsiteX30" fmla="*/ 547041 w 1409331"/>
              <a:gd name="connsiteY30" fmla="*/ 4584173 h 6858000"/>
              <a:gd name="connsiteX31" fmla="*/ 538689 w 1409331"/>
              <a:gd name="connsiteY31" fmla="*/ 4375228 h 6858000"/>
              <a:gd name="connsiteX32" fmla="*/ 519342 w 1409331"/>
              <a:gd name="connsiteY32" fmla="*/ 4214165 h 6858000"/>
              <a:gd name="connsiteX33" fmla="*/ 520971 w 1409331"/>
              <a:gd name="connsiteY33" fmla="*/ 4076008 h 6858000"/>
              <a:gd name="connsiteX34" fmla="*/ 508671 w 1409331"/>
              <a:gd name="connsiteY34" fmla="*/ 4033999 h 6858000"/>
              <a:gd name="connsiteX35" fmla="*/ 508396 w 1409331"/>
              <a:gd name="connsiteY35" fmla="*/ 4013953 h 6858000"/>
              <a:gd name="connsiteX36" fmla="*/ 512695 w 1409331"/>
              <a:gd name="connsiteY36" fmla="*/ 3872886 h 6858000"/>
              <a:gd name="connsiteX37" fmla="*/ 523068 w 1409331"/>
              <a:gd name="connsiteY37" fmla="*/ 3813873 h 6858000"/>
              <a:gd name="connsiteX38" fmla="*/ 533964 w 1409331"/>
              <a:gd name="connsiteY38" fmla="*/ 3738082 h 6858000"/>
              <a:gd name="connsiteX39" fmla="*/ 541310 w 1409331"/>
              <a:gd name="connsiteY39" fmla="*/ 3673397 h 6858000"/>
              <a:gd name="connsiteX40" fmla="*/ 540606 w 1409331"/>
              <a:gd name="connsiteY40" fmla="*/ 3637109 h 6858000"/>
              <a:gd name="connsiteX41" fmla="*/ 544049 w 1409331"/>
              <a:gd name="connsiteY41" fmla="*/ 3536883 h 6858000"/>
              <a:gd name="connsiteX42" fmla="*/ 565479 w 1409331"/>
              <a:gd name="connsiteY42" fmla="*/ 3295862 h 6858000"/>
              <a:gd name="connsiteX43" fmla="*/ 548005 w 1409331"/>
              <a:gd name="connsiteY43" fmla="*/ 3158586 h 6858000"/>
              <a:gd name="connsiteX44" fmla="*/ 523413 w 1409331"/>
              <a:gd name="connsiteY44" fmla="*/ 3112365 h 6858000"/>
              <a:gd name="connsiteX45" fmla="*/ 508888 w 1409331"/>
              <a:gd name="connsiteY45" fmla="*/ 3072935 h 6858000"/>
              <a:gd name="connsiteX46" fmla="*/ 484062 w 1409331"/>
              <a:gd name="connsiteY46" fmla="*/ 2958185 h 6858000"/>
              <a:gd name="connsiteX47" fmla="*/ 441342 w 1409331"/>
              <a:gd name="connsiteY47" fmla="*/ 2843952 h 6858000"/>
              <a:gd name="connsiteX48" fmla="*/ 375594 w 1409331"/>
              <a:gd name="connsiteY48" fmla="*/ 2554718 h 6858000"/>
              <a:gd name="connsiteX49" fmla="*/ 346411 w 1409331"/>
              <a:gd name="connsiteY49" fmla="*/ 2447068 h 6858000"/>
              <a:gd name="connsiteX50" fmla="*/ 350481 w 1409331"/>
              <a:gd name="connsiteY50" fmla="*/ 2423438 h 6858000"/>
              <a:gd name="connsiteX51" fmla="*/ 318312 w 1409331"/>
              <a:gd name="connsiteY51" fmla="*/ 2261920 h 6858000"/>
              <a:gd name="connsiteX52" fmla="*/ 308199 w 1409331"/>
              <a:gd name="connsiteY52" fmla="*/ 2195378 h 6858000"/>
              <a:gd name="connsiteX53" fmla="*/ 292416 w 1409331"/>
              <a:gd name="connsiteY53" fmla="*/ 2155135 h 6858000"/>
              <a:gd name="connsiteX54" fmla="*/ 289874 w 1409331"/>
              <a:gd name="connsiteY54" fmla="*/ 2118008 h 6858000"/>
              <a:gd name="connsiteX55" fmla="*/ 290867 w 1409331"/>
              <a:gd name="connsiteY55" fmla="*/ 2050531 h 6858000"/>
              <a:gd name="connsiteX56" fmla="*/ 263851 w 1409331"/>
              <a:gd name="connsiteY56" fmla="*/ 1906352 h 6858000"/>
              <a:gd name="connsiteX57" fmla="*/ 240408 w 1409331"/>
              <a:gd name="connsiteY57" fmla="*/ 1861531 h 6858000"/>
              <a:gd name="connsiteX58" fmla="*/ 194207 w 1409331"/>
              <a:gd name="connsiteY58" fmla="*/ 1732919 h 6858000"/>
              <a:gd name="connsiteX59" fmla="*/ 165644 w 1409331"/>
              <a:gd name="connsiteY59" fmla="*/ 1615777 h 6858000"/>
              <a:gd name="connsiteX60" fmla="*/ 146439 w 1409331"/>
              <a:gd name="connsiteY60" fmla="*/ 1563678 h 6858000"/>
              <a:gd name="connsiteX61" fmla="*/ 152261 w 1409331"/>
              <a:gd name="connsiteY61" fmla="*/ 1477995 h 6858000"/>
              <a:gd name="connsiteX62" fmla="*/ 146653 w 1409331"/>
              <a:gd name="connsiteY62" fmla="*/ 1307086 h 6858000"/>
              <a:gd name="connsiteX63" fmla="*/ 152526 w 1409331"/>
              <a:gd name="connsiteY63" fmla="*/ 1168288 h 6858000"/>
              <a:gd name="connsiteX64" fmla="*/ 134114 w 1409331"/>
              <a:gd name="connsiteY64" fmla="*/ 1088484 h 6858000"/>
              <a:gd name="connsiteX65" fmla="*/ 122850 w 1409331"/>
              <a:gd name="connsiteY65" fmla="*/ 1016103 h 6858000"/>
              <a:gd name="connsiteX66" fmla="*/ 124306 w 1409331"/>
              <a:gd name="connsiteY66" fmla="*/ 954054 h 6858000"/>
              <a:gd name="connsiteX67" fmla="*/ 119171 w 1409331"/>
              <a:gd name="connsiteY67" fmla="*/ 896999 h 6858000"/>
              <a:gd name="connsiteX68" fmla="*/ 79309 w 1409331"/>
              <a:gd name="connsiteY68" fmla="*/ 711705 h 6858000"/>
              <a:gd name="connsiteX69" fmla="*/ 76219 w 1409331"/>
              <a:gd name="connsiteY69" fmla="*/ 619315 h 6858000"/>
              <a:gd name="connsiteX70" fmla="*/ 69875 w 1409331"/>
              <a:gd name="connsiteY70" fmla="*/ 585934 h 6858000"/>
              <a:gd name="connsiteX71" fmla="*/ 67171 w 1409331"/>
              <a:gd name="connsiteY71" fmla="*/ 538948 h 6858000"/>
              <a:gd name="connsiteX72" fmla="*/ 71079 w 1409331"/>
              <a:gd name="connsiteY72" fmla="*/ 525163 h 6858000"/>
              <a:gd name="connsiteX73" fmla="*/ 367 w 1409331"/>
              <a:gd name="connsiteY73" fmla="*/ 236673 h 6858000"/>
              <a:gd name="connsiteX74" fmla="*/ 110711 w 1409331"/>
              <a:gd name="connsiteY74" fmla="*/ 144983 h 6858000"/>
              <a:gd name="connsiteX75" fmla="*/ 100996 w 1409331"/>
              <a:gd name="connsiteY75" fmla="*/ 33857 h 6858000"/>
              <a:gd name="connsiteX76" fmla="*/ 82549 w 1409331"/>
              <a:gd name="connsiteY76" fmla="*/ 0 h 6858000"/>
              <a:gd name="connsiteX0" fmla="*/ 82549 w 1409331"/>
              <a:gd name="connsiteY0" fmla="*/ 0 h 6858000"/>
              <a:gd name="connsiteX1" fmla="*/ 1409331 w 1409331"/>
              <a:gd name="connsiteY1" fmla="*/ 0 h 6858000"/>
              <a:gd name="connsiteX2" fmla="*/ 1409331 w 1409331"/>
              <a:gd name="connsiteY2" fmla="*/ 6858000 h 6858000"/>
              <a:gd name="connsiteX3" fmla="*/ 146025 w 1409331"/>
              <a:gd name="connsiteY3" fmla="*/ 6857735 h 6858000"/>
              <a:gd name="connsiteX4" fmla="*/ 182618 w 1409331"/>
              <a:gd name="connsiteY4" fmla="*/ 6776847 h 6858000"/>
              <a:gd name="connsiteX5" fmla="*/ 194118 w 1409331"/>
              <a:gd name="connsiteY5" fmla="*/ 6737706 h 6858000"/>
              <a:gd name="connsiteX6" fmla="*/ 211525 w 1409331"/>
              <a:gd name="connsiteY6" fmla="*/ 6686827 h 6858000"/>
              <a:gd name="connsiteX7" fmla="*/ 223103 w 1409331"/>
              <a:gd name="connsiteY7" fmla="*/ 6633777 h 6858000"/>
              <a:gd name="connsiteX8" fmla="*/ 295946 w 1409331"/>
              <a:gd name="connsiteY8" fmla="*/ 6492130 h 6858000"/>
              <a:gd name="connsiteX9" fmla="*/ 311633 w 1409331"/>
              <a:gd name="connsiteY9" fmla="*/ 6431610 h 6858000"/>
              <a:gd name="connsiteX10" fmla="*/ 330473 w 1409331"/>
              <a:gd name="connsiteY10" fmla="*/ 6294334 h 6858000"/>
              <a:gd name="connsiteX11" fmla="*/ 318247 w 1409331"/>
              <a:gd name="connsiteY11" fmla="*/ 6231403 h 6858000"/>
              <a:gd name="connsiteX12" fmla="*/ 310905 w 1409331"/>
              <a:gd name="connsiteY12" fmla="*/ 6202459 h 6858000"/>
              <a:gd name="connsiteX13" fmla="*/ 309703 w 1409331"/>
              <a:gd name="connsiteY13" fmla="*/ 6153037 h 6858000"/>
              <a:gd name="connsiteX14" fmla="*/ 317288 w 1409331"/>
              <a:gd name="connsiteY14" fmla="*/ 5905303 h 6858000"/>
              <a:gd name="connsiteX15" fmla="*/ 347246 w 1409331"/>
              <a:gd name="connsiteY15" fmla="*/ 5712857 h 6858000"/>
              <a:gd name="connsiteX16" fmla="*/ 377044 w 1409331"/>
              <a:gd name="connsiteY16" fmla="*/ 5660491 h 6858000"/>
              <a:gd name="connsiteX17" fmla="*/ 391056 w 1409331"/>
              <a:gd name="connsiteY17" fmla="*/ 5553910 h 6858000"/>
              <a:gd name="connsiteX18" fmla="*/ 415487 w 1409331"/>
              <a:gd name="connsiteY18" fmla="*/ 5449031 h 6858000"/>
              <a:gd name="connsiteX19" fmla="*/ 452370 w 1409331"/>
              <a:gd name="connsiteY19" fmla="*/ 5341916 h 6858000"/>
              <a:gd name="connsiteX20" fmla="*/ 490751 w 1409331"/>
              <a:gd name="connsiteY20" fmla="*/ 5264214 h 6858000"/>
              <a:gd name="connsiteX21" fmla="*/ 496910 w 1409331"/>
              <a:gd name="connsiteY21" fmla="*/ 5225268 h 6858000"/>
              <a:gd name="connsiteX22" fmla="*/ 505192 w 1409331"/>
              <a:gd name="connsiteY22" fmla="*/ 5159961 h 6858000"/>
              <a:gd name="connsiteX23" fmla="*/ 508802 w 1409331"/>
              <a:gd name="connsiteY23" fmla="*/ 5125185 h 6858000"/>
              <a:gd name="connsiteX24" fmla="*/ 522668 w 1409331"/>
              <a:gd name="connsiteY24" fmla="*/ 5067850 h 6858000"/>
              <a:gd name="connsiteX25" fmla="*/ 525399 w 1409331"/>
              <a:gd name="connsiteY25" fmla="*/ 5060861 h 6858000"/>
              <a:gd name="connsiteX26" fmla="*/ 523657 w 1409331"/>
              <a:gd name="connsiteY26" fmla="*/ 4993030 h 6858000"/>
              <a:gd name="connsiteX27" fmla="*/ 530566 w 1409331"/>
              <a:gd name="connsiteY27" fmla="*/ 4946844 h 6858000"/>
              <a:gd name="connsiteX28" fmla="*/ 541825 w 1409331"/>
              <a:gd name="connsiteY28" fmla="*/ 4858827 h 6858000"/>
              <a:gd name="connsiteX29" fmla="*/ 547728 w 1409331"/>
              <a:gd name="connsiteY29" fmla="*/ 4821170 h 6858000"/>
              <a:gd name="connsiteX30" fmla="*/ 547041 w 1409331"/>
              <a:gd name="connsiteY30" fmla="*/ 4584173 h 6858000"/>
              <a:gd name="connsiteX31" fmla="*/ 538689 w 1409331"/>
              <a:gd name="connsiteY31" fmla="*/ 4375228 h 6858000"/>
              <a:gd name="connsiteX32" fmla="*/ 519342 w 1409331"/>
              <a:gd name="connsiteY32" fmla="*/ 4214165 h 6858000"/>
              <a:gd name="connsiteX33" fmla="*/ 520971 w 1409331"/>
              <a:gd name="connsiteY33" fmla="*/ 4076008 h 6858000"/>
              <a:gd name="connsiteX34" fmla="*/ 508671 w 1409331"/>
              <a:gd name="connsiteY34" fmla="*/ 4033999 h 6858000"/>
              <a:gd name="connsiteX35" fmla="*/ 508396 w 1409331"/>
              <a:gd name="connsiteY35" fmla="*/ 4013953 h 6858000"/>
              <a:gd name="connsiteX36" fmla="*/ 512695 w 1409331"/>
              <a:gd name="connsiteY36" fmla="*/ 3872886 h 6858000"/>
              <a:gd name="connsiteX37" fmla="*/ 523068 w 1409331"/>
              <a:gd name="connsiteY37" fmla="*/ 3813873 h 6858000"/>
              <a:gd name="connsiteX38" fmla="*/ 533964 w 1409331"/>
              <a:gd name="connsiteY38" fmla="*/ 3738082 h 6858000"/>
              <a:gd name="connsiteX39" fmla="*/ 541310 w 1409331"/>
              <a:gd name="connsiteY39" fmla="*/ 3673397 h 6858000"/>
              <a:gd name="connsiteX40" fmla="*/ 540606 w 1409331"/>
              <a:gd name="connsiteY40" fmla="*/ 3637109 h 6858000"/>
              <a:gd name="connsiteX41" fmla="*/ 544049 w 1409331"/>
              <a:gd name="connsiteY41" fmla="*/ 3536883 h 6858000"/>
              <a:gd name="connsiteX42" fmla="*/ 565479 w 1409331"/>
              <a:gd name="connsiteY42" fmla="*/ 3295862 h 6858000"/>
              <a:gd name="connsiteX43" fmla="*/ 548005 w 1409331"/>
              <a:gd name="connsiteY43" fmla="*/ 3158586 h 6858000"/>
              <a:gd name="connsiteX44" fmla="*/ 523413 w 1409331"/>
              <a:gd name="connsiteY44" fmla="*/ 3112365 h 6858000"/>
              <a:gd name="connsiteX45" fmla="*/ 508888 w 1409331"/>
              <a:gd name="connsiteY45" fmla="*/ 3072935 h 6858000"/>
              <a:gd name="connsiteX46" fmla="*/ 484062 w 1409331"/>
              <a:gd name="connsiteY46" fmla="*/ 2958185 h 6858000"/>
              <a:gd name="connsiteX47" fmla="*/ 441342 w 1409331"/>
              <a:gd name="connsiteY47" fmla="*/ 2843952 h 6858000"/>
              <a:gd name="connsiteX48" fmla="*/ 375594 w 1409331"/>
              <a:gd name="connsiteY48" fmla="*/ 2554718 h 6858000"/>
              <a:gd name="connsiteX49" fmla="*/ 346411 w 1409331"/>
              <a:gd name="connsiteY49" fmla="*/ 2447068 h 6858000"/>
              <a:gd name="connsiteX50" fmla="*/ 350481 w 1409331"/>
              <a:gd name="connsiteY50" fmla="*/ 2423438 h 6858000"/>
              <a:gd name="connsiteX51" fmla="*/ 318312 w 1409331"/>
              <a:gd name="connsiteY51" fmla="*/ 2261920 h 6858000"/>
              <a:gd name="connsiteX52" fmla="*/ 308199 w 1409331"/>
              <a:gd name="connsiteY52" fmla="*/ 2195378 h 6858000"/>
              <a:gd name="connsiteX53" fmla="*/ 292416 w 1409331"/>
              <a:gd name="connsiteY53" fmla="*/ 2155135 h 6858000"/>
              <a:gd name="connsiteX54" fmla="*/ 289874 w 1409331"/>
              <a:gd name="connsiteY54" fmla="*/ 2118008 h 6858000"/>
              <a:gd name="connsiteX55" fmla="*/ 290867 w 1409331"/>
              <a:gd name="connsiteY55" fmla="*/ 2050531 h 6858000"/>
              <a:gd name="connsiteX56" fmla="*/ 263851 w 1409331"/>
              <a:gd name="connsiteY56" fmla="*/ 1906352 h 6858000"/>
              <a:gd name="connsiteX57" fmla="*/ 240408 w 1409331"/>
              <a:gd name="connsiteY57" fmla="*/ 1861531 h 6858000"/>
              <a:gd name="connsiteX58" fmla="*/ 194207 w 1409331"/>
              <a:gd name="connsiteY58" fmla="*/ 1732919 h 6858000"/>
              <a:gd name="connsiteX59" fmla="*/ 165644 w 1409331"/>
              <a:gd name="connsiteY59" fmla="*/ 1615777 h 6858000"/>
              <a:gd name="connsiteX60" fmla="*/ 146439 w 1409331"/>
              <a:gd name="connsiteY60" fmla="*/ 1563678 h 6858000"/>
              <a:gd name="connsiteX61" fmla="*/ 152261 w 1409331"/>
              <a:gd name="connsiteY61" fmla="*/ 1477995 h 6858000"/>
              <a:gd name="connsiteX62" fmla="*/ 146653 w 1409331"/>
              <a:gd name="connsiteY62" fmla="*/ 1307086 h 6858000"/>
              <a:gd name="connsiteX63" fmla="*/ 152526 w 1409331"/>
              <a:gd name="connsiteY63" fmla="*/ 1168288 h 6858000"/>
              <a:gd name="connsiteX64" fmla="*/ 134114 w 1409331"/>
              <a:gd name="connsiteY64" fmla="*/ 1088484 h 6858000"/>
              <a:gd name="connsiteX65" fmla="*/ 122850 w 1409331"/>
              <a:gd name="connsiteY65" fmla="*/ 1016103 h 6858000"/>
              <a:gd name="connsiteX66" fmla="*/ 124306 w 1409331"/>
              <a:gd name="connsiteY66" fmla="*/ 954054 h 6858000"/>
              <a:gd name="connsiteX67" fmla="*/ 119171 w 1409331"/>
              <a:gd name="connsiteY67" fmla="*/ 896999 h 6858000"/>
              <a:gd name="connsiteX68" fmla="*/ 79309 w 1409331"/>
              <a:gd name="connsiteY68" fmla="*/ 711705 h 6858000"/>
              <a:gd name="connsiteX69" fmla="*/ 76219 w 1409331"/>
              <a:gd name="connsiteY69" fmla="*/ 619315 h 6858000"/>
              <a:gd name="connsiteX70" fmla="*/ 69875 w 1409331"/>
              <a:gd name="connsiteY70" fmla="*/ 585934 h 6858000"/>
              <a:gd name="connsiteX71" fmla="*/ 67171 w 1409331"/>
              <a:gd name="connsiteY71" fmla="*/ 538948 h 6858000"/>
              <a:gd name="connsiteX72" fmla="*/ 71079 w 1409331"/>
              <a:gd name="connsiteY72" fmla="*/ 525163 h 6858000"/>
              <a:gd name="connsiteX73" fmla="*/ 367 w 1409331"/>
              <a:gd name="connsiteY73" fmla="*/ 236673 h 6858000"/>
              <a:gd name="connsiteX74" fmla="*/ 100996 w 1409331"/>
              <a:gd name="connsiteY74" fmla="*/ 33857 h 6858000"/>
              <a:gd name="connsiteX75" fmla="*/ 82549 w 1409331"/>
              <a:gd name="connsiteY75" fmla="*/ 0 h 6858000"/>
              <a:gd name="connsiteX0" fmla="*/ 102722 w 1429504"/>
              <a:gd name="connsiteY0" fmla="*/ 0 h 6858000"/>
              <a:gd name="connsiteX1" fmla="*/ 1429504 w 1429504"/>
              <a:gd name="connsiteY1" fmla="*/ 0 h 6858000"/>
              <a:gd name="connsiteX2" fmla="*/ 1429504 w 1429504"/>
              <a:gd name="connsiteY2" fmla="*/ 6858000 h 6858000"/>
              <a:gd name="connsiteX3" fmla="*/ 166198 w 1429504"/>
              <a:gd name="connsiteY3" fmla="*/ 6857735 h 6858000"/>
              <a:gd name="connsiteX4" fmla="*/ 202791 w 1429504"/>
              <a:gd name="connsiteY4" fmla="*/ 6776847 h 6858000"/>
              <a:gd name="connsiteX5" fmla="*/ 214291 w 1429504"/>
              <a:gd name="connsiteY5" fmla="*/ 6737706 h 6858000"/>
              <a:gd name="connsiteX6" fmla="*/ 231698 w 1429504"/>
              <a:gd name="connsiteY6" fmla="*/ 6686827 h 6858000"/>
              <a:gd name="connsiteX7" fmla="*/ 243276 w 1429504"/>
              <a:gd name="connsiteY7" fmla="*/ 6633777 h 6858000"/>
              <a:gd name="connsiteX8" fmla="*/ 316119 w 1429504"/>
              <a:gd name="connsiteY8" fmla="*/ 6492130 h 6858000"/>
              <a:gd name="connsiteX9" fmla="*/ 331806 w 1429504"/>
              <a:gd name="connsiteY9" fmla="*/ 6431610 h 6858000"/>
              <a:gd name="connsiteX10" fmla="*/ 350646 w 1429504"/>
              <a:gd name="connsiteY10" fmla="*/ 6294334 h 6858000"/>
              <a:gd name="connsiteX11" fmla="*/ 338420 w 1429504"/>
              <a:gd name="connsiteY11" fmla="*/ 6231403 h 6858000"/>
              <a:gd name="connsiteX12" fmla="*/ 331078 w 1429504"/>
              <a:gd name="connsiteY12" fmla="*/ 6202459 h 6858000"/>
              <a:gd name="connsiteX13" fmla="*/ 329876 w 1429504"/>
              <a:gd name="connsiteY13" fmla="*/ 6153037 h 6858000"/>
              <a:gd name="connsiteX14" fmla="*/ 337461 w 1429504"/>
              <a:gd name="connsiteY14" fmla="*/ 5905303 h 6858000"/>
              <a:gd name="connsiteX15" fmla="*/ 367419 w 1429504"/>
              <a:gd name="connsiteY15" fmla="*/ 5712857 h 6858000"/>
              <a:gd name="connsiteX16" fmla="*/ 397217 w 1429504"/>
              <a:gd name="connsiteY16" fmla="*/ 5660491 h 6858000"/>
              <a:gd name="connsiteX17" fmla="*/ 411229 w 1429504"/>
              <a:gd name="connsiteY17" fmla="*/ 5553910 h 6858000"/>
              <a:gd name="connsiteX18" fmla="*/ 435660 w 1429504"/>
              <a:gd name="connsiteY18" fmla="*/ 5449031 h 6858000"/>
              <a:gd name="connsiteX19" fmla="*/ 472543 w 1429504"/>
              <a:gd name="connsiteY19" fmla="*/ 5341916 h 6858000"/>
              <a:gd name="connsiteX20" fmla="*/ 510924 w 1429504"/>
              <a:gd name="connsiteY20" fmla="*/ 5264214 h 6858000"/>
              <a:gd name="connsiteX21" fmla="*/ 517083 w 1429504"/>
              <a:gd name="connsiteY21" fmla="*/ 5225268 h 6858000"/>
              <a:gd name="connsiteX22" fmla="*/ 525365 w 1429504"/>
              <a:gd name="connsiteY22" fmla="*/ 5159961 h 6858000"/>
              <a:gd name="connsiteX23" fmla="*/ 528975 w 1429504"/>
              <a:gd name="connsiteY23" fmla="*/ 5125185 h 6858000"/>
              <a:gd name="connsiteX24" fmla="*/ 542841 w 1429504"/>
              <a:gd name="connsiteY24" fmla="*/ 5067850 h 6858000"/>
              <a:gd name="connsiteX25" fmla="*/ 545572 w 1429504"/>
              <a:gd name="connsiteY25" fmla="*/ 5060861 h 6858000"/>
              <a:gd name="connsiteX26" fmla="*/ 543830 w 1429504"/>
              <a:gd name="connsiteY26" fmla="*/ 4993030 h 6858000"/>
              <a:gd name="connsiteX27" fmla="*/ 550739 w 1429504"/>
              <a:gd name="connsiteY27" fmla="*/ 4946844 h 6858000"/>
              <a:gd name="connsiteX28" fmla="*/ 561998 w 1429504"/>
              <a:gd name="connsiteY28" fmla="*/ 4858827 h 6858000"/>
              <a:gd name="connsiteX29" fmla="*/ 567901 w 1429504"/>
              <a:gd name="connsiteY29" fmla="*/ 4821170 h 6858000"/>
              <a:gd name="connsiteX30" fmla="*/ 567214 w 1429504"/>
              <a:gd name="connsiteY30" fmla="*/ 4584173 h 6858000"/>
              <a:gd name="connsiteX31" fmla="*/ 558862 w 1429504"/>
              <a:gd name="connsiteY31" fmla="*/ 4375228 h 6858000"/>
              <a:gd name="connsiteX32" fmla="*/ 539515 w 1429504"/>
              <a:gd name="connsiteY32" fmla="*/ 4214165 h 6858000"/>
              <a:gd name="connsiteX33" fmla="*/ 541144 w 1429504"/>
              <a:gd name="connsiteY33" fmla="*/ 4076008 h 6858000"/>
              <a:gd name="connsiteX34" fmla="*/ 528844 w 1429504"/>
              <a:gd name="connsiteY34" fmla="*/ 4033999 h 6858000"/>
              <a:gd name="connsiteX35" fmla="*/ 528569 w 1429504"/>
              <a:gd name="connsiteY35" fmla="*/ 4013953 h 6858000"/>
              <a:gd name="connsiteX36" fmla="*/ 532868 w 1429504"/>
              <a:gd name="connsiteY36" fmla="*/ 3872886 h 6858000"/>
              <a:gd name="connsiteX37" fmla="*/ 543241 w 1429504"/>
              <a:gd name="connsiteY37" fmla="*/ 3813873 h 6858000"/>
              <a:gd name="connsiteX38" fmla="*/ 554137 w 1429504"/>
              <a:gd name="connsiteY38" fmla="*/ 3738082 h 6858000"/>
              <a:gd name="connsiteX39" fmla="*/ 561483 w 1429504"/>
              <a:gd name="connsiteY39" fmla="*/ 3673397 h 6858000"/>
              <a:gd name="connsiteX40" fmla="*/ 560779 w 1429504"/>
              <a:gd name="connsiteY40" fmla="*/ 3637109 h 6858000"/>
              <a:gd name="connsiteX41" fmla="*/ 564222 w 1429504"/>
              <a:gd name="connsiteY41" fmla="*/ 3536883 h 6858000"/>
              <a:gd name="connsiteX42" fmla="*/ 585652 w 1429504"/>
              <a:gd name="connsiteY42" fmla="*/ 3295862 h 6858000"/>
              <a:gd name="connsiteX43" fmla="*/ 568178 w 1429504"/>
              <a:gd name="connsiteY43" fmla="*/ 3158586 h 6858000"/>
              <a:gd name="connsiteX44" fmla="*/ 543586 w 1429504"/>
              <a:gd name="connsiteY44" fmla="*/ 3112365 h 6858000"/>
              <a:gd name="connsiteX45" fmla="*/ 529061 w 1429504"/>
              <a:gd name="connsiteY45" fmla="*/ 3072935 h 6858000"/>
              <a:gd name="connsiteX46" fmla="*/ 504235 w 1429504"/>
              <a:gd name="connsiteY46" fmla="*/ 2958185 h 6858000"/>
              <a:gd name="connsiteX47" fmla="*/ 461515 w 1429504"/>
              <a:gd name="connsiteY47" fmla="*/ 2843952 h 6858000"/>
              <a:gd name="connsiteX48" fmla="*/ 395767 w 1429504"/>
              <a:gd name="connsiteY48" fmla="*/ 2554718 h 6858000"/>
              <a:gd name="connsiteX49" fmla="*/ 366584 w 1429504"/>
              <a:gd name="connsiteY49" fmla="*/ 2447068 h 6858000"/>
              <a:gd name="connsiteX50" fmla="*/ 370654 w 1429504"/>
              <a:gd name="connsiteY50" fmla="*/ 2423438 h 6858000"/>
              <a:gd name="connsiteX51" fmla="*/ 338485 w 1429504"/>
              <a:gd name="connsiteY51" fmla="*/ 2261920 h 6858000"/>
              <a:gd name="connsiteX52" fmla="*/ 328372 w 1429504"/>
              <a:gd name="connsiteY52" fmla="*/ 2195378 h 6858000"/>
              <a:gd name="connsiteX53" fmla="*/ 312589 w 1429504"/>
              <a:gd name="connsiteY53" fmla="*/ 2155135 h 6858000"/>
              <a:gd name="connsiteX54" fmla="*/ 310047 w 1429504"/>
              <a:gd name="connsiteY54" fmla="*/ 2118008 h 6858000"/>
              <a:gd name="connsiteX55" fmla="*/ 311040 w 1429504"/>
              <a:gd name="connsiteY55" fmla="*/ 2050531 h 6858000"/>
              <a:gd name="connsiteX56" fmla="*/ 284024 w 1429504"/>
              <a:gd name="connsiteY56" fmla="*/ 1906352 h 6858000"/>
              <a:gd name="connsiteX57" fmla="*/ 260581 w 1429504"/>
              <a:gd name="connsiteY57" fmla="*/ 1861531 h 6858000"/>
              <a:gd name="connsiteX58" fmla="*/ 214380 w 1429504"/>
              <a:gd name="connsiteY58" fmla="*/ 1732919 h 6858000"/>
              <a:gd name="connsiteX59" fmla="*/ 185817 w 1429504"/>
              <a:gd name="connsiteY59" fmla="*/ 1615777 h 6858000"/>
              <a:gd name="connsiteX60" fmla="*/ 166612 w 1429504"/>
              <a:gd name="connsiteY60" fmla="*/ 1563678 h 6858000"/>
              <a:gd name="connsiteX61" fmla="*/ 172434 w 1429504"/>
              <a:gd name="connsiteY61" fmla="*/ 1477995 h 6858000"/>
              <a:gd name="connsiteX62" fmla="*/ 166826 w 1429504"/>
              <a:gd name="connsiteY62" fmla="*/ 1307086 h 6858000"/>
              <a:gd name="connsiteX63" fmla="*/ 172699 w 1429504"/>
              <a:gd name="connsiteY63" fmla="*/ 1168288 h 6858000"/>
              <a:gd name="connsiteX64" fmla="*/ 154287 w 1429504"/>
              <a:gd name="connsiteY64" fmla="*/ 1088484 h 6858000"/>
              <a:gd name="connsiteX65" fmla="*/ 143023 w 1429504"/>
              <a:gd name="connsiteY65" fmla="*/ 1016103 h 6858000"/>
              <a:gd name="connsiteX66" fmla="*/ 144479 w 1429504"/>
              <a:gd name="connsiteY66" fmla="*/ 954054 h 6858000"/>
              <a:gd name="connsiteX67" fmla="*/ 139344 w 1429504"/>
              <a:gd name="connsiteY67" fmla="*/ 896999 h 6858000"/>
              <a:gd name="connsiteX68" fmla="*/ 99482 w 1429504"/>
              <a:gd name="connsiteY68" fmla="*/ 711705 h 6858000"/>
              <a:gd name="connsiteX69" fmla="*/ 96392 w 1429504"/>
              <a:gd name="connsiteY69" fmla="*/ 619315 h 6858000"/>
              <a:gd name="connsiteX70" fmla="*/ 90048 w 1429504"/>
              <a:gd name="connsiteY70" fmla="*/ 585934 h 6858000"/>
              <a:gd name="connsiteX71" fmla="*/ 87344 w 1429504"/>
              <a:gd name="connsiteY71" fmla="*/ 538948 h 6858000"/>
              <a:gd name="connsiteX72" fmla="*/ 91252 w 1429504"/>
              <a:gd name="connsiteY72" fmla="*/ 525163 h 6858000"/>
              <a:gd name="connsiteX73" fmla="*/ 20540 w 1429504"/>
              <a:gd name="connsiteY73" fmla="*/ 236673 h 6858000"/>
              <a:gd name="connsiteX74" fmla="*/ 3122 w 1429504"/>
              <a:gd name="connsiteY74" fmla="*/ 74954 h 6858000"/>
              <a:gd name="connsiteX75" fmla="*/ 102722 w 1429504"/>
              <a:gd name="connsiteY75" fmla="*/ 0 h 6858000"/>
              <a:gd name="connsiteX0" fmla="*/ 109280 w 1436062"/>
              <a:gd name="connsiteY0" fmla="*/ 0 h 6858000"/>
              <a:gd name="connsiteX1" fmla="*/ 1436062 w 1436062"/>
              <a:gd name="connsiteY1" fmla="*/ 0 h 6858000"/>
              <a:gd name="connsiteX2" fmla="*/ 1436062 w 1436062"/>
              <a:gd name="connsiteY2" fmla="*/ 6858000 h 6858000"/>
              <a:gd name="connsiteX3" fmla="*/ 172756 w 1436062"/>
              <a:gd name="connsiteY3" fmla="*/ 6857735 h 6858000"/>
              <a:gd name="connsiteX4" fmla="*/ 209349 w 1436062"/>
              <a:gd name="connsiteY4" fmla="*/ 6776847 h 6858000"/>
              <a:gd name="connsiteX5" fmla="*/ 220849 w 1436062"/>
              <a:gd name="connsiteY5" fmla="*/ 6737706 h 6858000"/>
              <a:gd name="connsiteX6" fmla="*/ 238256 w 1436062"/>
              <a:gd name="connsiteY6" fmla="*/ 6686827 h 6858000"/>
              <a:gd name="connsiteX7" fmla="*/ 249834 w 1436062"/>
              <a:gd name="connsiteY7" fmla="*/ 6633777 h 6858000"/>
              <a:gd name="connsiteX8" fmla="*/ 322677 w 1436062"/>
              <a:gd name="connsiteY8" fmla="*/ 6492130 h 6858000"/>
              <a:gd name="connsiteX9" fmla="*/ 338364 w 1436062"/>
              <a:gd name="connsiteY9" fmla="*/ 6431610 h 6858000"/>
              <a:gd name="connsiteX10" fmla="*/ 357204 w 1436062"/>
              <a:gd name="connsiteY10" fmla="*/ 6294334 h 6858000"/>
              <a:gd name="connsiteX11" fmla="*/ 344978 w 1436062"/>
              <a:gd name="connsiteY11" fmla="*/ 6231403 h 6858000"/>
              <a:gd name="connsiteX12" fmla="*/ 337636 w 1436062"/>
              <a:gd name="connsiteY12" fmla="*/ 6202459 h 6858000"/>
              <a:gd name="connsiteX13" fmla="*/ 336434 w 1436062"/>
              <a:gd name="connsiteY13" fmla="*/ 6153037 h 6858000"/>
              <a:gd name="connsiteX14" fmla="*/ 344019 w 1436062"/>
              <a:gd name="connsiteY14" fmla="*/ 5905303 h 6858000"/>
              <a:gd name="connsiteX15" fmla="*/ 373977 w 1436062"/>
              <a:gd name="connsiteY15" fmla="*/ 5712857 h 6858000"/>
              <a:gd name="connsiteX16" fmla="*/ 403775 w 1436062"/>
              <a:gd name="connsiteY16" fmla="*/ 5660491 h 6858000"/>
              <a:gd name="connsiteX17" fmla="*/ 417787 w 1436062"/>
              <a:gd name="connsiteY17" fmla="*/ 5553910 h 6858000"/>
              <a:gd name="connsiteX18" fmla="*/ 442218 w 1436062"/>
              <a:gd name="connsiteY18" fmla="*/ 5449031 h 6858000"/>
              <a:gd name="connsiteX19" fmla="*/ 479101 w 1436062"/>
              <a:gd name="connsiteY19" fmla="*/ 5341916 h 6858000"/>
              <a:gd name="connsiteX20" fmla="*/ 517482 w 1436062"/>
              <a:gd name="connsiteY20" fmla="*/ 5264214 h 6858000"/>
              <a:gd name="connsiteX21" fmla="*/ 523641 w 1436062"/>
              <a:gd name="connsiteY21" fmla="*/ 5225268 h 6858000"/>
              <a:gd name="connsiteX22" fmla="*/ 531923 w 1436062"/>
              <a:gd name="connsiteY22" fmla="*/ 5159961 h 6858000"/>
              <a:gd name="connsiteX23" fmla="*/ 535533 w 1436062"/>
              <a:gd name="connsiteY23" fmla="*/ 5125185 h 6858000"/>
              <a:gd name="connsiteX24" fmla="*/ 549399 w 1436062"/>
              <a:gd name="connsiteY24" fmla="*/ 5067850 h 6858000"/>
              <a:gd name="connsiteX25" fmla="*/ 552130 w 1436062"/>
              <a:gd name="connsiteY25" fmla="*/ 5060861 h 6858000"/>
              <a:gd name="connsiteX26" fmla="*/ 550388 w 1436062"/>
              <a:gd name="connsiteY26" fmla="*/ 4993030 h 6858000"/>
              <a:gd name="connsiteX27" fmla="*/ 557297 w 1436062"/>
              <a:gd name="connsiteY27" fmla="*/ 4946844 h 6858000"/>
              <a:gd name="connsiteX28" fmla="*/ 568556 w 1436062"/>
              <a:gd name="connsiteY28" fmla="*/ 4858827 h 6858000"/>
              <a:gd name="connsiteX29" fmla="*/ 574459 w 1436062"/>
              <a:gd name="connsiteY29" fmla="*/ 4821170 h 6858000"/>
              <a:gd name="connsiteX30" fmla="*/ 573772 w 1436062"/>
              <a:gd name="connsiteY30" fmla="*/ 4584173 h 6858000"/>
              <a:gd name="connsiteX31" fmla="*/ 565420 w 1436062"/>
              <a:gd name="connsiteY31" fmla="*/ 4375228 h 6858000"/>
              <a:gd name="connsiteX32" fmla="*/ 546073 w 1436062"/>
              <a:gd name="connsiteY32" fmla="*/ 4214165 h 6858000"/>
              <a:gd name="connsiteX33" fmla="*/ 547702 w 1436062"/>
              <a:gd name="connsiteY33" fmla="*/ 4076008 h 6858000"/>
              <a:gd name="connsiteX34" fmla="*/ 535402 w 1436062"/>
              <a:gd name="connsiteY34" fmla="*/ 4033999 h 6858000"/>
              <a:gd name="connsiteX35" fmla="*/ 535127 w 1436062"/>
              <a:gd name="connsiteY35" fmla="*/ 4013953 h 6858000"/>
              <a:gd name="connsiteX36" fmla="*/ 539426 w 1436062"/>
              <a:gd name="connsiteY36" fmla="*/ 3872886 h 6858000"/>
              <a:gd name="connsiteX37" fmla="*/ 549799 w 1436062"/>
              <a:gd name="connsiteY37" fmla="*/ 3813873 h 6858000"/>
              <a:gd name="connsiteX38" fmla="*/ 560695 w 1436062"/>
              <a:gd name="connsiteY38" fmla="*/ 3738082 h 6858000"/>
              <a:gd name="connsiteX39" fmla="*/ 568041 w 1436062"/>
              <a:gd name="connsiteY39" fmla="*/ 3673397 h 6858000"/>
              <a:gd name="connsiteX40" fmla="*/ 567337 w 1436062"/>
              <a:gd name="connsiteY40" fmla="*/ 3637109 h 6858000"/>
              <a:gd name="connsiteX41" fmla="*/ 570780 w 1436062"/>
              <a:gd name="connsiteY41" fmla="*/ 3536883 h 6858000"/>
              <a:gd name="connsiteX42" fmla="*/ 592210 w 1436062"/>
              <a:gd name="connsiteY42" fmla="*/ 3295862 h 6858000"/>
              <a:gd name="connsiteX43" fmla="*/ 574736 w 1436062"/>
              <a:gd name="connsiteY43" fmla="*/ 3158586 h 6858000"/>
              <a:gd name="connsiteX44" fmla="*/ 550144 w 1436062"/>
              <a:gd name="connsiteY44" fmla="*/ 3112365 h 6858000"/>
              <a:gd name="connsiteX45" fmla="*/ 535619 w 1436062"/>
              <a:gd name="connsiteY45" fmla="*/ 3072935 h 6858000"/>
              <a:gd name="connsiteX46" fmla="*/ 510793 w 1436062"/>
              <a:gd name="connsiteY46" fmla="*/ 2958185 h 6858000"/>
              <a:gd name="connsiteX47" fmla="*/ 468073 w 1436062"/>
              <a:gd name="connsiteY47" fmla="*/ 2843952 h 6858000"/>
              <a:gd name="connsiteX48" fmla="*/ 402325 w 1436062"/>
              <a:gd name="connsiteY48" fmla="*/ 2554718 h 6858000"/>
              <a:gd name="connsiteX49" fmla="*/ 373142 w 1436062"/>
              <a:gd name="connsiteY49" fmla="*/ 2447068 h 6858000"/>
              <a:gd name="connsiteX50" fmla="*/ 377212 w 1436062"/>
              <a:gd name="connsiteY50" fmla="*/ 2423438 h 6858000"/>
              <a:gd name="connsiteX51" fmla="*/ 345043 w 1436062"/>
              <a:gd name="connsiteY51" fmla="*/ 2261920 h 6858000"/>
              <a:gd name="connsiteX52" fmla="*/ 334930 w 1436062"/>
              <a:gd name="connsiteY52" fmla="*/ 2195378 h 6858000"/>
              <a:gd name="connsiteX53" fmla="*/ 319147 w 1436062"/>
              <a:gd name="connsiteY53" fmla="*/ 2155135 h 6858000"/>
              <a:gd name="connsiteX54" fmla="*/ 316605 w 1436062"/>
              <a:gd name="connsiteY54" fmla="*/ 2118008 h 6858000"/>
              <a:gd name="connsiteX55" fmla="*/ 317598 w 1436062"/>
              <a:gd name="connsiteY55" fmla="*/ 2050531 h 6858000"/>
              <a:gd name="connsiteX56" fmla="*/ 290582 w 1436062"/>
              <a:gd name="connsiteY56" fmla="*/ 1906352 h 6858000"/>
              <a:gd name="connsiteX57" fmla="*/ 267139 w 1436062"/>
              <a:gd name="connsiteY57" fmla="*/ 1861531 h 6858000"/>
              <a:gd name="connsiteX58" fmla="*/ 220938 w 1436062"/>
              <a:gd name="connsiteY58" fmla="*/ 1732919 h 6858000"/>
              <a:gd name="connsiteX59" fmla="*/ 192375 w 1436062"/>
              <a:gd name="connsiteY59" fmla="*/ 1615777 h 6858000"/>
              <a:gd name="connsiteX60" fmla="*/ 173170 w 1436062"/>
              <a:gd name="connsiteY60" fmla="*/ 1563678 h 6858000"/>
              <a:gd name="connsiteX61" fmla="*/ 178992 w 1436062"/>
              <a:gd name="connsiteY61" fmla="*/ 1477995 h 6858000"/>
              <a:gd name="connsiteX62" fmla="*/ 173384 w 1436062"/>
              <a:gd name="connsiteY62" fmla="*/ 1307086 h 6858000"/>
              <a:gd name="connsiteX63" fmla="*/ 179257 w 1436062"/>
              <a:gd name="connsiteY63" fmla="*/ 1168288 h 6858000"/>
              <a:gd name="connsiteX64" fmla="*/ 160845 w 1436062"/>
              <a:gd name="connsiteY64" fmla="*/ 1088484 h 6858000"/>
              <a:gd name="connsiteX65" fmla="*/ 149581 w 1436062"/>
              <a:gd name="connsiteY65" fmla="*/ 1016103 h 6858000"/>
              <a:gd name="connsiteX66" fmla="*/ 151037 w 1436062"/>
              <a:gd name="connsiteY66" fmla="*/ 954054 h 6858000"/>
              <a:gd name="connsiteX67" fmla="*/ 145902 w 1436062"/>
              <a:gd name="connsiteY67" fmla="*/ 896999 h 6858000"/>
              <a:gd name="connsiteX68" fmla="*/ 106040 w 1436062"/>
              <a:gd name="connsiteY68" fmla="*/ 711705 h 6858000"/>
              <a:gd name="connsiteX69" fmla="*/ 102950 w 1436062"/>
              <a:gd name="connsiteY69" fmla="*/ 619315 h 6858000"/>
              <a:gd name="connsiteX70" fmla="*/ 96606 w 1436062"/>
              <a:gd name="connsiteY70" fmla="*/ 585934 h 6858000"/>
              <a:gd name="connsiteX71" fmla="*/ 93902 w 1436062"/>
              <a:gd name="connsiteY71" fmla="*/ 538948 h 6858000"/>
              <a:gd name="connsiteX72" fmla="*/ 0 w 1436062"/>
              <a:gd name="connsiteY72" fmla="*/ 455299 h 6858000"/>
              <a:gd name="connsiteX73" fmla="*/ 27098 w 1436062"/>
              <a:gd name="connsiteY73" fmla="*/ 236673 h 6858000"/>
              <a:gd name="connsiteX74" fmla="*/ 9680 w 1436062"/>
              <a:gd name="connsiteY74" fmla="*/ 74954 h 6858000"/>
              <a:gd name="connsiteX75" fmla="*/ 109280 w 1436062"/>
              <a:gd name="connsiteY75" fmla="*/ 0 h 6858000"/>
              <a:gd name="connsiteX0" fmla="*/ 12696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111585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12696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111585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6625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54248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6625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54248 w 1453745"/>
              <a:gd name="connsiteY70" fmla="*/ 538948 h 6858000"/>
              <a:gd name="connsiteX71" fmla="*/ 17683 w 1453745"/>
              <a:gd name="connsiteY71" fmla="*/ 455299 h 6858000"/>
              <a:gd name="connsiteX72" fmla="*/ 936 w 1453745"/>
              <a:gd name="connsiteY72" fmla="*/ 224344 h 6858000"/>
              <a:gd name="connsiteX73" fmla="*/ 27363 w 1453745"/>
              <a:gd name="connsiteY73" fmla="*/ 74954 h 6858000"/>
              <a:gd name="connsiteX74" fmla="*/ 66253 w 1453745"/>
              <a:gd name="connsiteY74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54248 w 1453745"/>
              <a:gd name="connsiteY69" fmla="*/ 538948 h 6858000"/>
              <a:gd name="connsiteX70" fmla="*/ 17683 w 1453745"/>
              <a:gd name="connsiteY70" fmla="*/ 455299 h 6858000"/>
              <a:gd name="connsiteX71" fmla="*/ 936 w 1453745"/>
              <a:gd name="connsiteY71" fmla="*/ 224344 h 6858000"/>
              <a:gd name="connsiteX72" fmla="*/ 27363 w 1453745"/>
              <a:gd name="connsiteY72" fmla="*/ 74954 h 6858000"/>
              <a:gd name="connsiteX73" fmla="*/ 66253 w 1453745"/>
              <a:gd name="connsiteY73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54248 w 1453745"/>
              <a:gd name="connsiteY69" fmla="*/ 538948 h 6858000"/>
              <a:gd name="connsiteX70" fmla="*/ 17683 w 1453745"/>
              <a:gd name="connsiteY70" fmla="*/ 455299 h 6858000"/>
              <a:gd name="connsiteX71" fmla="*/ 936 w 1453745"/>
              <a:gd name="connsiteY71" fmla="*/ 224344 h 6858000"/>
              <a:gd name="connsiteX72" fmla="*/ 27363 w 1453745"/>
              <a:gd name="connsiteY72" fmla="*/ 74954 h 6858000"/>
              <a:gd name="connsiteX73" fmla="*/ 66253 w 1453745"/>
              <a:gd name="connsiteY73" fmla="*/ 0 h 6858000"/>
              <a:gd name="connsiteX0" fmla="*/ 72846 w 1460338"/>
              <a:gd name="connsiteY0" fmla="*/ 0 h 6858000"/>
              <a:gd name="connsiteX1" fmla="*/ 1460338 w 1460338"/>
              <a:gd name="connsiteY1" fmla="*/ 0 h 6858000"/>
              <a:gd name="connsiteX2" fmla="*/ 1460338 w 1460338"/>
              <a:gd name="connsiteY2" fmla="*/ 6858000 h 6858000"/>
              <a:gd name="connsiteX3" fmla="*/ 197032 w 1460338"/>
              <a:gd name="connsiteY3" fmla="*/ 6857735 h 6858000"/>
              <a:gd name="connsiteX4" fmla="*/ 233625 w 1460338"/>
              <a:gd name="connsiteY4" fmla="*/ 6776847 h 6858000"/>
              <a:gd name="connsiteX5" fmla="*/ 245125 w 1460338"/>
              <a:gd name="connsiteY5" fmla="*/ 6737706 h 6858000"/>
              <a:gd name="connsiteX6" fmla="*/ 262532 w 1460338"/>
              <a:gd name="connsiteY6" fmla="*/ 6686827 h 6858000"/>
              <a:gd name="connsiteX7" fmla="*/ 274110 w 1460338"/>
              <a:gd name="connsiteY7" fmla="*/ 6633777 h 6858000"/>
              <a:gd name="connsiteX8" fmla="*/ 346953 w 1460338"/>
              <a:gd name="connsiteY8" fmla="*/ 6492130 h 6858000"/>
              <a:gd name="connsiteX9" fmla="*/ 362640 w 1460338"/>
              <a:gd name="connsiteY9" fmla="*/ 6431610 h 6858000"/>
              <a:gd name="connsiteX10" fmla="*/ 381480 w 1460338"/>
              <a:gd name="connsiteY10" fmla="*/ 6294334 h 6858000"/>
              <a:gd name="connsiteX11" fmla="*/ 369254 w 1460338"/>
              <a:gd name="connsiteY11" fmla="*/ 6231403 h 6858000"/>
              <a:gd name="connsiteX12" fmla="*/ 361912 w 1460338"/>
              <a:gd name="connsiteY12" fmla="*/ 6202459 h 6858000"/>
              <a:gd name="connsiteX13" fmla="*/ 360710 w 1460338"/>
              <a:gd name="connsiteY13" fmla="*/ 6153037 h 6858000"/>
              <a:gd name="connsiteX14" fmla="*/ 368295 w 1460338"/>
              <a:gd name="connsiteY14" fmla="*/ 5905303 h 6858000"/>
              <a:gd name="connsiteX15" fmla="*/ 398253 w 1460338"/>
              <a:gd name="connsiteY15" fmla="*/ 5712857 h 6858000"/>
              <a:gd name="connsiteX16" fmla="*/ 428051 w 1460338"/>
              <a:gd name="connsiteY16" fmla="*/ 5660491 h 6858000"/>
              <a:gd name="connsiteX17" fmla="*/ 442063 w 1460338"/>
              <a:gd name="connsiteY17" fmla="*/ 5553910 h 6858000"/>
              <a:gd name="connsiteX18" fmla="*/ 466494 w 1460338"/>
              <a:gd name="connsiteY18" fmla="*/ 5449031 h 6858000"/>
              <a:gd name="connsiteX19" fmla="*/ 503377 w 1460338"/>
              <a:gd name="connsiteY19" fmla="*/ 5341916 h 6858000"/>
              <a:gd name="connsiteX20" fmla="*/ 541758 w 1460338"/>
              <a:gd name="connsiteY20" fmla="*/ 5264214 h 6858000"/>
              <a:gd name="connsiteX21" fmla="*/ 547917 w 1460338"/>
              <a:gd name="connsiteY21" fmla="*/ 5225268 h 6858000"/>
              <a:gd name="connsiteX22" fmla="*/ 556199 w 1460338"/>
              <a:gd name="connsiteY22" fmla="*/ 5159961 h 6858000"/>
              <a:gd name="connsiteX23" fmla="*/ 559809 w 1460338"/>
              <a:gd name="connsiteY23" fmla="*/ 5125185 h 6858000"/>
              <a:gd name="connsiteX24" fmla="*/ 573675 w 1460338"/>
              <a:gd name="connsiteY24" fmla="*/ 5067850 h 6858000"/>
              <a:gd name="connsiteX25" fmla="*/ 576406 w 1460338"/>
              <a:gd name="connsiteY25" fmla="*/ 5060861 h 6858000"/>
              <a:gd name="connsiteX26" fmla="*/ 574664 w 1460338"/>
              <a:gd name="connsiteY26" fmla="*/ 4993030 h 6858000"/>
              <a:gd name="connsiteX27" fmla="*/ 581573 w 1460338"/>
              <a:gd name="connsiteY27" fmla="*/ 4946844 h 6858000"/>
              <a:gd name="connsiteX28" fmla="*/ 592832 w 1460338"/>
              <a:gd name="connsiteY28" fmla="*/ 4858827 h 6858000"/>
              <a:gd name="connsiteX29" fmla="*/ 598735 w 1460338"/>
              <a:gd name="connsiteY29" fmla="*/ 4821170 h 6858000"/>
              <a:gd name="connsiteX30" fmla="*/ 598048 w 1460338"/>
              <a:gd name="connsiteY30" fmla="*/ 4584173 h 6858000"/>
              <a:gd name="connsiteX31" fmla="*/ 589696 w 1460338"/>
              <a:gd name="connsiteY31" fmla="*/ 4375228 h 6858000"/>
              <a:gd name="connsiteX32" fmla="*/ 570349 w 1460338"/>
              <a:gd name="connsiteY32" fmla="*/ 4214165 h 6858000"/>
              <a:gd name="connsiteX33" fmla="*/ 571978 w 1460338"/>
              <a:gd name="connsiteY33" fmla="*/ 4076008 h 6858000"/>
              <a:gd name="connsiteX34" fmla="*/ 559678 w 1460338"/>
              <a:gd name="connsiteY34" fmla="*/ 4033999 h 6858000"/>
              <a:gd name="connsiteX35" fmla="*/ 559403 w 1460338"/>
              <a:gd name="connsiteY35" fmla="*/ 4013953 h 6858000"/>
              <a:gd name="connsiteX36" fmla="*/ 563702 w 1460338"/>
              <a:gd name="connsiteY36" fmla="*/ 3872886 h 6858000"/>
              <a:gd name="connsiteX37" fmla="*/ 574075 w 1460338"/>
              <a:gd name="connsiteY37" fmla="*/ 3813873 h 6858000"/>
              <a:gd name="connsiteX38" fmla="*/ 584971 w 1460338"/>
              <a:gd name="connsiteY38" fmla="*/ 3738082 h 6858000"/>
              <a:gd name="connsiteX39" fmla="*/ 592317 w 1460338"/>
              <a:gd name="connsiteY39" fmla="*/ 3673397 h 6858000"/>
              <a:gd name="connsiteX40" fmla="*/ 591613 w 1460338"/>
              <a:gd name="connsiteY40" fmla="*/ 3637109 h 6858000"/>
              <a:gd name="connsiteX41" fmla="*/ 595056 w 1460338"/>
              <a:gd name="connsiteY41" fmla="*/ 3536883 h 6858000"/>
              <a:gd name="connsiteX42" fmla="*/ 616486 w 1460338"/>
              <a:gd name="connsiteY42" fmla="*/ 3295862 h 6858000"/>
              <a:gd name="connsiteX43" fmla="*/ 599012 w 1460338"/>
              <a:gd name="connsiteY43" fmla="*/ 3158586 h 6858000"/>
              <a:gd name="connsiteX44" fmla="*/ 574420 w 1460338"/>
              <a:gd name="connsiteY44" fmla="*/ 3112365 h 6858000"/>
              <a:gd name="connsiteX45" fmla="*/ 559895 w 1460338"/>
              <a:gd name="connsiteY45" fmla="*/ 3072935 h 6858000"/>
              <a:gd name="connsiteX46" fmla="*/ 535069 w 1460338"/>
              <a:gd name="connsiteY46" fmla="*/ 2958185 h 6858000"/>
              <a:gd name="connsiteX47" fmla="*/ 492349 w 1460338"/>
              <a:gd name="connsiteY47" fmla="*/ 2843952 h 6858000"/>
              <a:gd name="connsiteX48" fmla="*/ 426601 w 1460338"/>
              <a:gd name="connsiteY48" fmla="*/ 2554718 h 6858000"/>
              <a:gd name="connsiteX49" fmla="*/ 397418 w 1460338"/>
              <a:gd name="connsiteY49" fmla="*/ 2447068 h 6858000"/>
              <a:gd name="connsiteX50" fmla="*/ 401488 w 1460338"/>
              <a:gd name="connsiteY50" fmla="*/ 2423438 h 6858000"/>
              <a:gd name="connsiteX51" fmla="*/ 369319 w 1460338"/>
              <a:gd name="connsiteY51" fmla="*/ 2261920 h 6858000"/>
              <a:gd name="connsiteX52" fmla="*/ 359206 w 1460338"/>
              <a:gd name="connsiteY52" fmla="*/ 2195378 h 6858000"/>
              <a:gd name="connsiteX53" fmla="*/ 343423 w 1460338"/>
              <a:gd name="connsiteY53" fmla="*/ 2155135 h 6858000"/>
              <a:gd name="connsiteX54" fmla="*/ 340881 w 1460338"/>
              <a:gd name="connsiteY54" fmla="*/ 2118008 h 6858000"/>
              <a:gd name="connsiteX55" fmla="*/ 341874 w 1460338"/>
              <a:gd name="connsiteY55" fmla="*/ 2050531 h 6858000"/>
              <a:gd name="connsiteX56" fmla="*/ 314858 w 1460338"/>
              <a:gd name="connsiteY56" fmla="*/ 1906352 h 6858000"/>
              <a:gd name="connsiteX57" fmla="*/ 291415 w 1460338"/>
              <a:gd name="connsiteY57" fmla="*/ 1861531 h 6858000"/>
              <a:gd name="connsiteX58" fmla="*/ 245214 w 1460338"/>
              <a:gd name="connsiteY58" fmla="*/ 1732919 h 6858000"/>
              <a:gd name="connsiteX59" fmla="*/ 216651 w 1460338"/>
              <a:gd name="connsiteY59" fmla="*/ 1615777 h 6858000"/>
              <a:gd name="connsiteX60" fmla="*/ 197446 w 1460338"/>
              <a:gd name="connsiteY60" fmla="*/ 1563678 h 6858000"/>
              <a:gd name="connsiteX61" fmla="*/ 203268 w 1460338"/>
              <a:gd name="connsiteY61" fmla="*/ 1477995 h 6858000"/>
              <a:gd name="connsiteX62" fmla="*/ 197660 w 1460338"/>
              <a:gd name="connsiteY62" fmla="*/ 1307086 h 6858000"/>
              <a:gd name="connsiteX63" fmla="*/ 203533 w 1460338"/>
              <a:gd name="connsiteY63" fmla="*/ 1168288 h 6858000"/>
              <a:gd name="connsiteX64" fmla="*/ 185121 w 1460338"/>
              <a:gd name="connsiteY64" fmla="*/ 1088484 h 6858000"/>
              <a:gd name="connsiteX65" fmla="*/ 173857 w 1460338"/>
              <a:gd name="connsiteY65" fmla="*/ 1016103 h 6858000"/>
              <a:gd name="connsiteX66" fmla="*/ 175313 w 1460338"/>
              <a:gd name="connsiteY66" fmla="*/ 954054 h 6858000"/>
              <a:gd name="connsiteX67" fmla="*/ 170178 w 1460338"/>
              <a:gd name="connsiteY67" fmla="*/ 896999 h 6858000"/>
              <a:gd name="connsiteX68" fmla="*/ 130316 w 1460338"/>
              <a:gd name="connsiteY68" fmla="*/ 711705 h 6858000"/>
              <a:gd name="connsiteX69" fmla="*/ 60841 w 1460338"/>
              <a:gd name="connsiteY69" fmla="*/ 538948 h 6858000"/>
              <a:gd name="connsiteX70" fmla="*/ 24276 w 1460338"/>
              <a:gd name="connsiteY70" fmla="*/ 455299 h 6858000"/>
              <a:gd name="connsiteX71" fmla="*/ 783 w 1460338"/>
              <a:gd name="connsiteY71" fmla="*/ 224344 h 6858000"/>
              <a:gd name="connsiteX72" fmla="*/ 33956 w 1460338"/>
              <a:gd name="connsiteY72" fmla="*/ 74954 h 6858000"/>
              <a:gd name="connsiteX73" fmla="*/ 72846 w 1460338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8114 w 1463139"/>
              <a:gd name="connsiteY66" fmla="*/ 954054 h 6858000"/>
              <a:gd name="connsiteX67" fmla="*/ 172979 w 1463139"/>
              <a:gd name="connsiteY67" fmla="*/ 896999 h 6858000"/>
              <a:gd name="connsiteX68" fmla="*/ 133117 w 1463139"/>
              <a:gd name="connsiteY68" fmla="*/ 711705 h 6858000"/>
              <a:gd name="connsiteX69" fmla="*/ 63642 w 1463139"/>
              <a:gd name="connsiteY69" fmla="*/ 538948 h 6858000"/>
              <a:gd name="connsiteX70" fmla="*/ 27077 w 1463139"/>
              <a:gd name="connsiteY70" fmla="*/ 455299 h 6858000"/>
              <a:gd name="connsiteX71" fmla="*/ 3584 w 1463139"/>
              <a:gd name="connsiteY71" fmla="*/ 224344 h 6858000"/>
              <a:gd name="connsiteX72" fmla="*/ 36757 w 1463139"/>
              <a:gd name="connsiteY72" fmla="*/ 74954 h 6858000"/>
              <a:gd name="connsiteX73" fmla="*/ 75647 w 1463139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8114 w 1463139"/>
              <a:gd name="connsiteY66" fmla="*/ 954054 h 6858000"/>
              <a:gd name="connsiteX67" fmla="*/ 172979 w 1463139"/>
              <a:gd name="connsiteY67" fmla="*/ 896999 h 6858000"/>
              <a:gd name="connsiteX68" fmla="*/ 133117 w 1463139"/>
              <a:gd name="connsiteY68" fmla="*/ 711705 h 6858000"/>
              <a:gd name="connsiteX69" fmla="*/ 60269 w 1463139"/>
              <a:gd name="connsiteY69" fmla="*/ 604703 h 6858000"/>
              <a:gd name="connsiteX70" fmla="*/ 27077 w 1463139"/>
              <a:gd name="connsiteY70" fmla="*/ 455299 h 6858000"/>
              <a:gd name="connsiteX71" fmla="*/ 3584 w 1463139"/>
              <a:gd name="connsiteY71" fmla="*/ 224344 h 6858000"/>
              <a:gd name="connsiteX72" fmla="*/ 36757 w 1463139"/>
              <a:gd name="connsiteY72" fmla="*/ 74954 h 6858000"/>
              <a:gd name="connsiteX73" fmla="*/ 75647 w 1463139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2979 w 1463139"/>
              <a:gd name="connsiteY66" fmla="*/ 896999 h 6858000"/>
              <a:gd name="connsiteX67" fmla="*/ 133117 w 1463139"/>
              <a:gd name="connsiteY67" fmla="*/ 711705 h 6858000"/>
              <a:gd name="connsiteX68" fmla="*/ 60269 w 1463139"/>
              <a:gd name="connsiteY68" fmla="*/ 604703 h 6858000"/>
              <a:gd name="connsiteX69" fmla="*/ 27077 w 1463139"/>
              <a:gd name="connsiteY69" fmla="*/ 455299 h 6858000"/>
              <a:gd name="connsiteX70" fmla="*/ 3584 w 1463139"/>
              <a:gd name="connsiteY70" fmla="*/ 224344 h 6858000"/>
              <a:gd name="connsiteX71" fmla="*/ 36757 w 1463139"/>
              <a:gd name="connsiteY71" fmla="*/ 74954 h 6858000"/>
              <a:gd name="connsiteX72" fmla="*/ 75647 w 1463139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37049 w 1596604"/>
              <a:gd name="connsiteY70" fmla="*/ 224344 h 6858000"/>
              <a:gd name="connsiteX71" fmla="*/ 170222 w 1596604"/>
              <a:gd name="connsiteY71" fmla="*/ 74954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37049 w 1596604"/>
              <a:gd name="connsiteY70" fmla="*/ 224344 h 6858000"/>
              <a:gd name="connsiteX71" fmla="*/ 65666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65666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83085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57169 w 1596604"/>
              <a:gd name="connsiteY69" fmla="*/ 479957 h 6858000"/>
              <a:gd name="connsiteX70" fmla="*/ 83085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6604" h="6858000">
                <a:moveTo>
                  <a:pt x="0" y="0"/>
                </a:moveTo>
                <a:lnTo>
                  <a:pt x="1596604" y="0"/>
                </a:lnTo>
                <a:lnTo>
                  <a:pt x="1596604" y="6858000"/>
                </a:lnTo>
                <a:lnTo>
                  <a:pt x="333298" y="6857735"/>
                </a:lnTo>
                <a:cubicBezTo>
                  <a:pt x="347555" y="6839114"/>
                  <a:pt x="374580" y="6806441"/>
                  <a:pt x="369891" y="6776847"/>
                </a:cubicBezTo>
                <a:cubicBezTo>
                  <a:pt x="380610" y="6767643"/>
                  <a:pt x="388566" y="6753187"/>
                  <a:pt x="381391" y="6737706"/>
                </a:cubicBezTo>
                <a:cubicBezTo>
                  <a:pt x="387431" y="6708183"/>
                  <a:pt x="395812" y="6708238"/>
                  <a:pt x="398798" y="6686827"/>
                </a:cubicBezTo>
                <a:cubicBezTo>
                  <a:pt x="398911" y="6684856"/>
                  <a:pt x="410263" y="6635748"/>
                  <a:pt x="410376" y="6633777"/>
                </a:cubicBezTo>
                <a:cubicBezTo>
                  <a:pt x="436668" y="6560846"/>
                  <a:pt x="466427" y="6530190"/>
                  <a:pt x="483219" y="6492130"/>
                </a:cubicBezTo>
                <a:cubicBezTo>
                  <a:pt x="484502" y="6486906"/>
                  <a:pt x="495591" y="6432771"/>
                  <a:pt x="498906" y="6431610"/>
                </a:cubicBezTo>
                <a:cubicBezTo>
                  <a:pt x="504661" y="6398644"/>
                  <a:pt x="516644" y="6327702"/>
                  <a:pt x="517746" y="6294334"/>
                </a:cubicBezTo>
                <a:cubicBezTo>
                  <a:pt x="516805" y="6280685"/>
                  <a:pt x="507559" y="6244334"/>
                  <a:pt x="505520" y="6231403"/>
                </a:cubicBezTo>
                <a:lnTo>
                  <a:pt x="498178" y="6202459"/>
                </a:lnTo>
                <a:cubicBezTo>
                  <a:pt x="496958" y="6196814"/>
                  <a:pt x="500278" y="6158095"/>
                  <a:pt x="496976" y="6153037"/>
                </a:cubicBezTo>
                <a:cubicBezTo>
                  <a:pt x="517595" y="5948729"/>
                  <a:pt x="498304" y="5978666"/>
                  <a:pt x="504561" y="5905303"/>
                </a:cubicBezTo>
                <a:cubicBezTo>
                  <a:pt x="510818" y="5831940"/>
                  <a:pt x="525091" y="5774445"/>
                  <a:pt x="534519" y="5712857"/>
                </a:cubicBezTo>
                <a:cubicBezTo>
                  <a:pt x="542444" y="5688518"/>
                  <a:pt x="560422" y="5675288"/>
                  <a:pt x="564317" y="5660491"/>
                </a:cubicBezTo>
                <a:cubicBezTo>
                  <a:pt x="577968" y="5622696"/>
                  <a:pt x="582039" y="5586262"/>
                  <a:pt x="578329" y="5553910"/>
                </a:cubicBezTo>
                <a:cubicBezTo>
                  <a:pt x="572820" y="5528136"/>
                  <a:pt x="593801" y="5491134"/>
                  <a:pt x="602760" y="5449031"/>
                </a:cubicBezTo>
                <a:cubicBezTo>
                  <a:pt x="634978" y="5399411"/>
                  <a:pt x="627099" y="5372719"/>
                  <a:pt x="639643" y="5341916"/>
                </a:cubicBezTo>
                <a:cubicBezTo>
                  <a:pt x="650333" y="5319908"/>
                  <a:pt x="667062" y="5282101"/>
                  <a:pt x="678024" y="5264214"/>
                </a:cubicBezTo>
                <a:cubicBezTo>
                  <a:pt x="687077" y="5246757"/>
                  <a:pt x="679319" y="5238662"/>
                  <a:pt x="684183" y="5225268"/>
                </a:cubicBezTo>
                <a:lnTo>
                  <a:pt x="692465" y="5159961"/>
                </a:lnTo>
                <a:lnTo>
                  <a:pt x="696075" y="5125185"/>
                </a:lnTo>
                <a:cubicBezTo>
                  <a:pt x="698988" y="5109833"/>
                  <a:pt x="707175" y="5078571"/>
                  <a:pt x="709941" y="5067850"/>
                </a:cubicBezTo>
                <a:lnTo>
                  <a:pt x="712672" y="5060861"/>
                </a:lnTo>
                <a:cubicBezTo>
                  <a:pt x="712091" y="5038251"/>
                  <a:pt x="711511" y="5015640"/>
                  <a:pt x="710930" y="4993030"/>
                </a:cubicBezTo>
                <a:lnTo>
                  <a:pt x="717839" y="4946844"/>
                </a:lnTo>
                <a:lnTo>
                  <a:pt x="729098" y="4858827"/>
                </a:lnTo>
                <a:lnTo>
                  <a:pt x="735001" y="4821170"/>
                </a:lnTo>
                <a:cubicBezTo>
                  <a:pt x="754327" y="4637396"/>
                  <a:pt x="734543" y="4663172"/>
                  <a:pt x="734314" y="4584173"/>
                </a:cubicBezTo>
                <a:cubicBezTo>
                  <a:pt x="719947" y="4510155"/>
                  <a:pt x="730579" y="4436896"/>
                  <a:pt x="725962" y="4375228"/>
                </a:cubicBezTo>
                <a:cubicBezTo>
                  <a:pt x="723612" y="4334791"/>
                  <a:pt x="712780" y="4270639"/>
                  <a:pt x="706615" y="4214165"/>
                </a:cubicBezTo>
                <a:cubicBezTo>
                  <a:pt x="697483" y="4170832"/>
                  <a:pt x="710022" y="4106036"/>
                  <a:pt x="708244" y="4076008"/>
                </a:cubicBezTo>
                <a:lnTo>
                  <a:pt x="695944" y="4033999"/>
                </a:lnTo>
                <a:cubicBezTo>
                  <a:pt x="695852" y="4027317"/>
                  <a:pt x="695761" y="4020635"/>
                  <a:pt x="695669" y="4013953"/>
                </a:cubicBezTo>
                <a:lnTo>
                  <a:pt x="699968" y="3872886"/>
                </a:lnTo>
                <a:cubicBezTo>
                  <a:pt x="704580" y="3854851"/>
                  <a:pt x="706671" y="3829756"/>
                  <a:pt x="710341" y="3813873"/>
                </a:cubicBezTo>
                <a:cubicBezTo>
                  <a:pt x="715923" y="3786643"/>
                  <a:pt x="718197" y="3761495"/>
                  <a:pt x="721237" y="3738082"/>
                </a:cubicBezTo>
                <a:cubicBezTo>
                  <a:pt x="708606" y="3716230"/>
                  <a:pt x="724800" y="3707883"/>
                  <a:pt x="728583" y="3673397"/>
                </a:cubicBezTo>
                <a:cubicBezTo>
                  <a:pt x="734356" y="3659407"/>
                  <a:pt x="720303" y="3649813"/>
                  <a:pt x="727879" y="3637109"/>
                </a:cubicBezTo>
                <a:cubicBezTo>
                  <a:pt x="721013" y="3605834"/>
                  <a:pt x="730751" y="3573837"/>
                  <a:pt x="731322" y="3536883"/>
                </a:cubicBezTo>
                <a:cubicBezTo>
                  <a:pt x="730579" y="3353802"/>
                  <a:pt x="752093" y="3358911"/>
                  <a:pt x="752752" y="3295862"/>
                </a:cubicBezTo>
                <a:cubicBezTo>
                  <a:pt x="752155" y="3249684"/>
                  <a:pt x="742289" y="3189169"/>
                  <a:pt x="735278" y="3158586"/>
                </a:cubicBezTo>
                <a:lnTo>
                  <a:pt x="710686" y="3112365"/>
                </a:lnTo>
                <a:lnTo>
                  <a:pt x="696161" y="3072935"/>
                </a:lnTo>
                <a:cubicBezTo>
                  <a:pt x="709099" y="3016612"/>
                  <a:pt x="679177" y="3011906"/>
                  <a:pt x="671335" y="2958185"/>
                </a:cubicBezTo>
                <a:cubicBezTo>
                  <a:pt x="655659" y="2895670"/>
                  <a:pt x="649468" y="2913847"/>
                  <a:pt x="628615" y="2843952"/>
                </a:cubicBezTo>
                <a:cubicBezTo>
                  <a:pt x="587356" y="2799104"/>
                  <a:pt x="590061" y="2611979"/>
                  <a:pt x="562867" y="2554718"/>
                </a:cubicBezTo>
                <a:cubicBezTo>
                  <a:pt x="549490" y="2502065"/>
                  <a:pt x="540721" y="2468551"/>
                  <a:pt x="533684" y="2447068"/>
                </a:cubicBezTo>
                <a:cubicBezTo>
                  <a:pt x="534357" y="2440064"/>
                  <a:pt x="535797" y="2430607"/>
                  <a:pt x="537754" y="2423438"/>
                </a:cubicBezTo>
                <a:cubicBezTo>
                  <a:pt x="529476" y="2329118"/>
                  <a:pt x="516308" y="2315759"/>
                  <a:pt x="505585" y="2261920"/>
                </a:cubicBezTo>
                <a:cubicBezTo>
                  <a:pt x="496675" y="2250852"/>
                  <a:pt x="488593" y="2208397"/>
                  <a:pt x="495472" y="2195378"/>
                </a:cubicBezTo>
                <a:cubicBezTo>
                  <a:pt x="494783" y="2185499"/>
                  <a:pt x="470939" y="2164596"/>
                  <a:pt x="479689" y="2155135"/>
                </a:cubicBezTo>
                <a:cubicBezTo>
                  <a:pt x="489660" y="2141929"/>
                  <a:pt x="461592" y="2121310"/>
                  <a:pt x="477147" y="2118008"/>
                </a:cubicBezTo>
                <a:cubicBezTo>
                  <a:pt x="482123" y="2086447"/>
                  <a:pt x="477559" y="2072196"/>
                  <a:pt x="478140" y="2050531"/>
                </a:cubicBezTo>
                <a:cubicBezTo>
                  <a:pt x="473803" y="2015255"/>
                  <a:pt x="459534" y="1937852"/>
                  <a:pt x="451124" y="1906352"/>
                </a:cubicBezTo>
                <a:cubicBezTo>
                  <a:pt x="444080" y="1889396"/>
                  <a:pt x="436393" y="1891128"/>
                  <a:pt x="427681" y="1861531"/>
                </a:cubicBezTo>
                <a:cubicBezTo>
                  <a:pt x="384942" y="1820122"/>
                  <a:pt x="399383" y="1775736"/>
                  <a:pt x="381480" y="1732919"/>
                </a:cubicBezTo>
                <a:cubicBezTo>
                  <a:pt x="361686" y="1665766"/>
                  <a:pt x="360878" y="1643984"/>
                  <a:pt x="352917" y="1615777"/>
                </a:cubicBezTo>
                <a:cubicBezTo>
                  <a:pt x="345510" y="1591298"/>
                  <a:pt x="340636" y="1582061"/>
                  <a:pt x="333712" y="1563678"/>
                </a:cubicBezTo>
                <a:cubicBezTo>
                  <a:pt x="331482" y="1540714"/>
                  <a:pt x="340883" y="1509646"/>
                  <a:pt x="339534" y="1477995"/>
                </a:cubicBezTo>
                <a:cubicBezTo>
                  <a:pt x="346903" y="1404274"/>
                  <a:pt x="333882" y="1358704"/>
                  <a:pt x="333926" y="1307086"/>
                </a:cubicBezTo>
                <a:cubicBezTo>
                  <a:pt x="343622" y="1258551"/>
                  <a:pt x="330328" y="1217137"/>
                  <a:pt x="339799" y="1168288"/>
                </a:cubicBezTo>
                <a:cubicBezTo>
                  <a:pt x="337709" y="1131854"/>
                  <a:pt x="326333" y="1113848"/>
                  <a:pt x="321387" y="1088484"/>
                </a:cubicBezTo>
                <a:lnTo>
                  <a:pt x="310123" y="1016103"/>
                </a:lnTo>
                <a:cubicBezTo>
                  <a:pt x="307633" y="984189"/>
                  <a:pt x="313701" y="947732"/>
                  <a:pt x="306444" y="896999"/>
                </a:cubicBezTo>
                <a:cubicBezTo>
                  <a:pt x="279390" y="830415"/>
                  <a:pt x="273741" y="757986"/>
                  <a:pt x="266582" y="711705"/>
                </a:cubicBezTo>
                <a:lnTo>
                  <a:pt x="193734" y="604703"/>
                </a:lnTo>
                <a:cubicBezTo>
                  <a:pt x="193628" y="597458"/>
                  <a:pt x="157275" y="487202"/>
                  <a:pt x="157169" y="479957"/>
                </a:cubicBezTo>
                <a:cubicBezTo>
                  <a:pt x="164585" y="429578"/>
                  <a:pt x="66362" y="357572"/>
                  <a:pt x="83085" y="232564"/>
                </a:cubicBezTo>
                <a:cubicBezTo>
                  <a:pt x="71208" y="154789"/>
                  <a:pt x="31733" y="159605"/>
                  <a:pt x="21820" y="79063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A55C9-B572-EE1C-63E0-6DD2130C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70" y="3447660"/>
            <a:ext cx="7314826" cy="2068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Demo Time!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020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Franklin Gothic Heavy</vt:lpstr>
      <vt:lpstr>Times New Roman</vt:lpstr>
      <vt:lpstr>AfterhoursVTI</vt:lpstr>
      <vt:lpstr>Mini Pinball Machine</vt:lpstr>
      <vt:lpstr>CAD Drawings</vt:lpstr>
      <vt:lpstr>Finite State Machine</vt:lpstr>
      <vt:lpstr>Verilog</vt:lpstr>
      <vt:lpstr>PowerPoint Presentation</vt:lpstr>
      <vt:lpstr>PowerPoint Presentation</vt:lpstr>
      <vt:lpstr>PowerPoint Presentation</vt:lpstr>
      <vt:lpstr>PowerPoint Presentation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Pinball Machine</dc:title>
  <dc:creator>Sharpe, Aidan Michael</dc:creator>
  <cp:lastModifiedBy>Sharpe, Aidan Michael</cp:lastModifiedBy>
  <cp:revision>1</cp:revision>
  <dcterms:created xsi:type="dcterms:W3CDTF">2022-05-04T14:40:48Z</dcterms:created>
  <dcterms:modified xsi:type="dcterms:W3CDTF">2022-05-04T16:47:38Z</dcterms:modified>
</cp:coreProperties>
</file>