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1113810" y="2960716"/>
            <a:ext cx="4036334" cy="2387600"/>
          </a:xfrm>
        </p:spPr>
        <p:txBody>
          <a:bodyPr anchor="t">
            <a:normAutofit/>
          </a:bodyPr>
          <a:lstStyle/>
          <a:p>
            <a:pPr algn="l"/>
            <a:r>
              <a:rPr lang="es-MX" sz="3800"/>
              <a:t>El proceso de desarrollo web de acuerdo con una metodología ágil</a:t>
            </a:r>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1113809" y="953037"/>
            <a:ext cx="4036333" cy="1709849"/>
          </a:xfrm>
        </p:spPr>
        <p:txBody>
          <a:bodyPr anchor="b">
            <a:normAutofit/>
          </a:bodyPr>
          <a:lstStyle/>
          <a:p>
            <a:pPr algn="l"/>
            <a:r>
              <a:rPr lang="es-MX" sz="2000"/>
              <a:t>Adolfo León Barrón</a:t>
            </a: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Captura de pantalla de un celular con la imagen de una caricatura de una persona&#10;&#10;Descripción generada automáticamente">
            <a:extLst>
              <a:ext uri="{FF2B5EF4-FFF2-40B4-BE49-F238E27FC236}">
                <a16:creationId xmlns:a16="http://schemas.microsoft.com/office/drawing/2014/main" id="{9CF81567-2A1E-412D-BEA8-6F732BF3228E}"/>
              </a:ext>
            </a:extLst>
          </p:cNvPr>
          <p:cNvPicPr>
            <a:picLocks noChangeAspect="1"/>
          </p:cNvPicPr>
          <p:nvPr/>
        </p:nvPicPr>
        <p:blipFill rotWithShape="1">
          <a:blip r:embed="rId2">
            <a:extLst>
              <a:ext uri="{28A0092B-C50C-407E-A947-70E740481C1C}">
                <a14:useLocalDpi xmlns:a14="http://schemas.microsoft.com/office/drawing/2010/main" val="0"/>
              </a:ext>
            </a:extLst>
          </a:blip>
          <a:srcRect l="20174" r="20127" b="-1"/>
          <a:stretch/>
        </p:blipFill>
        <p:spPr>
          <a:xfrm>
            <a:off x="5922492" y="698782"/>
            <a:ext cx="5536001" cy="5401683"/>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Introducción</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a:t>Las metodologías agiles son mucho más que un conjunto de metodologías para el desarrollo de proyectos que precisan de rapidez y flexibilidad, son una filosofía que supone una forma distinta de trabajar y de organizarse.</a:t>
            </a:r>
          </a:p>
        </p:txBody>
      </p:sp>
      <p:pic>
        <p:nvPicPr>
          <p:cNvPr id="6" name="Marcador de contenido 5" descr="Imagen que contiene monitor, pantalla, computer, computadora&#10;&#10;Descripción generada automáticamente">
            <a:extLst>
              <a:ext uri="{FF2B5EF4-FFF2-40B4-BE49-F238E27FC236}">
                <a16:creationId xmlns:a16="http://schemas.microsoft.com/office/drawing/2014/main" id="{886A2ECA-6B0C-463C-930E-5FDCD8ED9A0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251" r="3860" b="-1"/>
          <a:stretch/>
        </p:blipFill>
        <p:spPr>
          <a:xfrm>
            <a:off x="5911532" y="2892850"/>
            <a:ext cx="5150277" cy="2897054"/>
          </a:xfrm>
          <a:prstGeom prst="rect">
            <a:avLst/>
          </a:prstGeom>
        </p:spPr>
      </p:pic>
      <p:sp>
        <p:nvSpPr>
          <p:cNvPr id="24" name="Rectangle 2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Desarrollo</a:t>
            </a:r>
          </a:p>
        </p:txBody>
      </p:sp>
      <p:grpSp>
        <p:nvGrpSpPr>
          <p:cNvPr id="18"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r>
              <a:rPr lang="en-US" sz="2000"/>
              <a:t>Las metodologías agiles nos permiten separar el proyecto en pequeñas porciones de trabajo que se deben de liberar y entregarse en un corto periodo de tiempo, su objetivo es crear sistemas de mayor calidad en una cantidad de tiempo menor</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Una señal de alto&#10;&#10;Descripción generada automáticamente con confianza media">
            <a:extLst>
              <a:ext uri="{FF2B5EF4-FFF2-40B4-BE49-F238E27FC236}">
                <a16:creationId xmlns:a16="http://schemas.microsoft.com/office/drawing/2014/main" id="{0F6613AE-7AD1-4A68-A0C3-A8485ADC8E3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 b="3065"/>
          <a:stretch/>
        </p:blipFill>
        <p:spPr>
          <a:xfrm>
            <a:off x="5977788" y="799352"/>
            <a:ext cx="5425410" cy="5259296"/>
          </a:xfrm>
          <a:prstGeom prst="rect">
            <a:avLst/>
          </a:prstGeom>
        </p:spPr>
      </p:pic>
    </p:spTree>
    <p:extLst>
      <p:ext uri="{BB962C8B-B14F-4D97-AF65-F5344CB8AC3E}">
        <p14:creationId xmlns:p14="http://schemas.microsoft.com/office/powerpoint/2010/main" val="21133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Desarrollo</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r>
              <a:rPr lang="en-US" sz="2000"/>
              <a:t>Los principios y valores en los que se basan las metodologías ágiles tienen como principal característica realizar entregas rápidas y continuas de software funcionando.</a:t>
            </a:r>
          </a:p>
          <a:p>
            <a:r>
              <a:rPr lang="en-US" sz="2000"/>
              <a:t>Otro de los rasgos más característicos de las metodologías ágiles es el de emplear equipos multidisciplinares que trabajen juntos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cono&#10;&#10;Descripción generada automáticamente">
            <a:extLst>
              <a:ext uri="{FF2B5EF4-FFF2-40B4-BE49-F238E27FC236}">
                <a16:creationId xmlns:a16="http://schemas.microsoft.com/office/drawing/2014/main" id="{E70FD8A8-0C3C-4E5C-9623-CA462255A33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1936" r="14047"/>
          <a:stretch/>
        </p:blipFill>
        <p:spPr>
          <a:xfrm>
            <a:off x="5977788" y="799352"/>
            <a:ext cx="5425410" cy="5259296"/>
          </a:xfrm>
          <a:prstGeom prst="rect">
            <a:avLst/>
          </a:prstGeom>
        </p:spPr>
      </p:pic>
    </p:spTree>
    <p:extLst>
      <p:ext uri="{BB962C8B-B14F-4D97-AF65-F5344CB8AC3E}">
        <p14:creationId xmlns:p14="http://schemas.microsoft.com/office/powerpoint/2010/main" val="8550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a:t>Conclusión</a:t>
            </a:r>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a:bodyPr>
          <a:lstStyle/>
          <a:p>
            <a:r>
              <a:rPr lang="en-US" sz="2000"/>
              <a:t>Las metodologías agiles deben su popularidad actual a la forma tan simple de emplearlas, no solo desde el lado de desarrollo de software, sino que también desde el punto de vista de otras áreas involucradas en el desarrollo de un sistema, permitiendo tener un producto con una calidad elevada.</a:t>
            </a:r>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193</Words>
  <Application>Microsoft Office PowerPoint</Application>
  <PresentationFormat>Panorámica</PresentationFormat>
  <Paragraphs>11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El proceso de desarrollo web de acuerdo con una metodología ágil</vt:lpstr>
      <vt:lpstr>Introducción</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1</cp:revision>
  <dcterms:created xsi:type="dcterms:W3CDTF">2021-12-12T18:49:30Z</dcterms:created>
  <dcterms:modified xsi:type="dcterms:W3CDTF">2021-12-12T19:02:49Z</dcterms:modified>
</cp:coreProperties>
</file>