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7133-F4AB-4173-94BF-66340EE22E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E7A1137-9A6F-4B37-AA71-BBFAE8038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19D75ED-E1C4-433D-AD9B-921BA792F5E2}"/>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DDBF2EB6-C411-49DF-BA64-558EFFB806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4ED3C9C-E6A8-451F-B7D9-7BF9885E11C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51483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26E1B-F6D3-45BF-B6F2-D33A6662ADD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74158F-8802-42A8-BFD8-D03C41E11E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EDDADB2-3C69-4ED7-8C2E-41F1ABF1EFD8}"/>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3898FAB0-2A27-4475-8979-BA0466E02E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CFC072-887D-42A3-857D-64744DF1B009}"/>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420448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E63E51-E7E9-440D-920B-6AE9C1D978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1B508EC-02C6-4504-926D-13874C30D6D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14858E-B1E1-40C2-83F4-5BF20E31796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8EF97BEE-EA7F-4D9E-8AA6-DE6FE927B6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C02FF3-F360-4FEF-9680-F2D3F66FC8E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21969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B0A7A-0C49-496B-8AB0-EC2A271A36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2F2181-FD1D-4106-96D0-AE416820852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2649CF-E97D-4DF5-AA7F-EC951EAF56DE}"/>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97D4DC5A-7C73-4D33-9B80-C55F67FF7A5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A7D3AA-497C-4070-A1C0-FFF4BF7B8741}"/>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1685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3BCAD-4BD3-4CA8-BE9B-27B48D6A78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10E2EED-C2D1-4454-BC7C-E514BF16A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6B03EB8-4F08-49FC-BC01-1CE77F2C5B3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C4548B3E-424C-41F2-8C9C-E0F98E8960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50277C-A72E-48ED-ACF3-3A98D4D7B45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71197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BD7E3-98B8-4B53-BB85-9D7E057097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7D8D0E-E7F3-4539-BD4D-3261F9CEDF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F05829A-CFDD-4648-82E6-1294A1A943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F0CF999-C585-488D-9851-FC46DC202B4F}"/>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DA934468-438A-42C9-A311-E9A16BE5C16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EAF5B3-2A40-499D-8516-C4A2D54B270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48018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2C1C8-B379-4834-BEF3-3DB7DDB6ED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019A28-6127-44DD-AB45-5BA1D94D7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44F7DC9-BBD2-4231-89D7-E645D867E2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7B7FAAD-706E-415D-B178-8F8E378A9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3B13BBC-1715-47EB-A701-CF221964AB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8E190F2-7DBE-4BC0-899C-0C984B58B316}"/>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8" name="Marcador de pie de página 7">
            <a:extLst>
              <a:ext uri="{FF2B5EF4-FFF2-40B4-BE49-F238E27FC236}">
                <a16:creationId xmlns:a16="http://schemas.microsoft.com/office/drawing/2014/main" id="{DD09E926-9FBF-4C2B-A5B2-AEE944742BC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2B23BAC-845D-4A32-9373-A38811D4D9DE}"/>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54769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C32BC-E8D3-4BDA-AACF-ED84A40DC3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4D7AB0F-9861-48C2-8F11-8C0584F91795}"/>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4" name="Marcador de pie de página 3">
            <a:extLst>
              <a:ext uri="{FF2B5EF4-FFF2-40B4-BE49-F238E27FC236}">
                <a16:creationId xmlns:a16="http://schemas.microsoft.com/office/drawing/2014/main" id="{A2B095B5-D61E-4445-991D-B5362AA795F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5BB7F8B-D7C6-492C-A235-B039AB0E0BC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0437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8E3C96-3C62-48C7-B722-5663B690D1A7}"/>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3" name="Marcador de pie de página 2">
            <a:extLst>
              <a:ext uri="{FF2B5EF4-FFF2-40B4-BE49-F238E27FC236}">
                <a16:creationId xmlns:a16="http://schemas.microsoft.com/office/drawing/2014/main" id="{CD711C9C-9FFE-4333-B340-D4FFDB90B03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9EA7CB3-86AA-40B6-AFF4-AFC38BF3198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25898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A98E1-EFEB-4870-85AA-32350C5A26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2B0E41-C84E-4708-8C81-A3FC83252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79D1A44-10DB-4C4D-8C99-C2F6636A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13BC80-4A2C-41E3-A3FA-C584316F7A2D}"/>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9A2A6EC9-BD15-4A18-878C-E4A305AF53D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8703F1D-3352-4D74-A37C-EF2091A2CB9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3799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9BB49-B3AF-4B45-B424-58866C59F4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F4C22A0-C3B9-47C3-ACAD-6D5D326E6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D5BE637-867A-469B-8AC7-70C2A4DC5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4E1967-ED11-488A-B544-EBCB92E548D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402A80F8-6F51-43A1-98EF-CB719A0B4D2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4B7E24-3811-4ACF-A196-09097294699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0033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31C510E-BCC3-465C-BEA7-3F564FBE9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B8648B-AD61-4656-BB55-14E449438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F3071F0-05A3-4EAA-8140-5FC787879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B94C9A6D-D7A8-40E0-94FE-34F92F77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1B52C49-B729-4119-A195-98F2A71D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486FB-A96D-4691-936D-439D78B04785}" type="slidenum">
              <a:rPr lang="es-MX" smtClean="0"/>
              <a:t>‹Nº›</a:t>
            </a:fld>
            <a:endParaRPr lang="es-MX"/>
          </a:p>
        </p:txBody>
      </p:sp>
    </p:spTree>
    <p:extLst>
      <p:ext uri="{BB962C8B-B14F-4D97-AF65-F5344CB8AC3E}">
        <p14:creationId xmlns:p14="http://schemas.microsoft.com/office/powerpoint/2010/main" val="406658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3">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924DA5-2F4B-40FF-910D-17DB0778B503}"/>
              </a:ext>
            </a:extLst>
          </p:cNvPr>
          <p:cNvSpPr>
            <a:spLocks noGrp="1"/>
          </p:cNvSpPr>
          <p:nvPr>
            <p:ph type="ctrTitle"/>
          </p:nvPr>
        </p:nvSpPr>
        <p:spPr>
          <a:xfrm>
            <a:off x="841248" y="552289"/>
            <a:ext cx="3976496" cy="3900326"/>
          </a:xfrm>
        </p:spPr>
        <p:txBody>
          <a:bodyPr>
            <a:normAutofit fontScale="90000"/>
          </a:bodyPr>
          <a:lstStyle/>
          <a:p>
            <a:pPr algn="l"/>
            <a:r>
              <a:rPr lang="es-MX" sz="4800" b="1" dirty="0">
                <a:effectLst/>
              </a:rPr>
              <a:t>Actividad 10 "Agregar colaboradores al proyecto con </a:t>
            </a:r>
            <a:r>
              <a:rPr lang="es-MX" sz="4800" b="1" dirty="0" err="1">
                <a:effectLst/>
              </a:rPr>
              <a:t>Github</a:t>
            </a:r>
            <a:r>
              <a:rPr lang="es-MX" sz="4800" b="1" dirty="0">
                <a:effectLst/>
              </a:rPr>
              <a:t> y la implementación de Issues"</a:t>
            </a:r>
            <a:endParaRPr lang="es-MX" sz="4800" b="1" dirty="0"/>
          </a:p>
        </p:txBody>
      </p:sp>
      <p:sp>
        <p:nvSpPr>
          <p:cNvPr id="3" name="Subtítulo 2">
            <a:extLst>
              <a:ext uri="{FF2B5EF4-FFF2-40B4-BE49-F238E27FC236}">
                <a16:creationId xmlns:a16="http://schemas.microsoft.com/office/drawing/2014/main" id="{2340456C-D2FF-4997-BFFB-1D3B0D8F6AF2}"/>
              </a:ext>
            </a:extLst>
          </p:cNvPr>
          <p:cNvSpPr>
            <a:spLocks noGrp="1"/>
          </p:cNvSpPr>
          <p:nvPr>
            <p:ph type="subTitle" idx="1"/>
          </p:nvPr>
        </p:nvSpPr>
        <p:spPr>
          <a:xfrm>
            <a:off x="841248" y="4624330"/>
            <a:ext cx="3976496" cy="1521620"/>
          </a:xfrm>
        </p:spPr>
        <p:txBody>
          <a:bodyPr>
            <a:normAutofit/>
          </a:bodyPr>
          <a:lstStyle/>
          <a:p>
            <a:pPr algn="l"/>
            <a:r>
              <a:rPr lang="es-MX"/>
              <a:t>Adolfo León Barrón</a:t>
            </a:r>
            <a:endParaRPr lang="es-MX" dirty="0"/>
          </a:p>
        </p:txBody>
      </p:sp>
      <p:pic>
        <p:nvPicPr>
          <p:cNvPr id="5" name="Imagen 4" descr="Logotipo, nombre de la empresa&#10;&#10;Descripción generada automáticamente">
            <a:extLst>
              <a:ext uri="{FF2B5EF4-FFF2-40B4-BE49-F238E27FC236}">
                <a16:creationId xmlns:a16="http://schemas.microsoft.com/office/drawing/2014/main" id="{415FFA3F-BAE1-4F74-8B12-F380B0B97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557" y="1611913"/>
            <a:ext cx="6164194" cy="3467359"/>
          </a:xfrm>
          <a:prstGeom prst="rect">
            <a:avLst/>
          </a:prstGeom>
        </p:spPr>
      </p:pic>
    </p:spTree>
    <p:extLst>
      <p:ext uri="{BB962C8B-B14F-4D97-AF65-F5344CB8AC3E}">
        <p14:creationId xmlns:p14="http://schemas.microsoft.com/office/powerpoint/2010/main" val="80957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02FC00C-D2C0-4D9B-80B3-01783176903A}"/>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800" kern="1200">
                <a:solidFill>
                  <a:schemeClr val="bg1"/>
                </a:solidFill>
                <a:latin typeface="+mj-lt"/>
                <a:ea typeface="+mj-ea"/>
                <a:cs typeface="+mj-cs"/>
              </a:rPr>
              <a:t>Introducción</a:t>
            </a:r>
          </a:p>
        </p:txBody>
      </p:sp>
      <p:grpSp>
        <p:nvGrpSpPr>
          <p:cNvPr id="46" name="Group 32">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5004E309-24C8-49A7-B163-06B7B2226B90}"/>
              </a:ext>
            </a:extLst>
          </p:cNvPr>
          <p:cNvSpPr>
            <a:spLocks noGrp="1"/>
          </p:cNvSpPr>
          <p:nvPr>
            <p:ph sz="half" idx="1"/>
          </p:nvPr>
        </p:nvSpPr>
        <p:spPr>
          <a:xfrm>
            <a:off x="767290" y="3428999"/>
            <a:ext cx="4075054" cy="2741213"/>
          </a:xfrm>
        </p:spPr>
        <p:txBody>
          <a:bodyPr vert="horz" lIns="91440" tIns="45720" rIns="91440" bIns="45720" rtlCol="0" anchor="t">
            <a:normAutofit lnSpcReduction="10000"/>
          </a:bodyPr>
          <a:lstStyle/>
          <a:p>
            <a:r>
              <a:rPr lang="es-MX" sz="2000" dirty="0">
                <a:solidFill>
                  <a:schemeClr val="bg1"/>
                </a:solidFill>
              </a:rPr>
              <a:t>Cuando usamos las herramientas que comparten tanto git como </a:t>
            </a:r>
            <a:r>
              <a:rPr lang="es-MX" sz="2000" dirty="0" err="1">
                <a:solidFill>
                  <a:schemeClr val="bg1"/>
                </a:solidFill>
              </a:rPr>
              <a:t>github</a:t>
            </a:r>
            <a:r>
              <a:rPr lang="es-MX" sz="2000" dirty="0">
                <a:solidFill>
                  <a:schemeClr val="bg1"/>
                </a:solidFill>
              </a:rPr>
              <a:t>, podemos tener un filtro extra de calidad dentro de nuestro sistema en desarrollo, por que de esta forma cada una de las personas involucradas tienen tareas mas especificas logrando un trabajo mas completo debido al enfoque.</a:t>
            </a:r>
          </a:p>
        </p:txBody>
      </p:sp>
      <p:pic>
        <p:nvPicPr>
          <p:cNvPr id="10" name="Marcador de contenido 9" descr="Diagrama&#10;&#10;Descripción generada automáticamente">
            <a:extLst>
              <a:ext uri="{FF2B5EF4-FFF2-40B4-BE49-F238E27FC236}">
                <a16:creationId xmlns:a16="http://schemas.microsoft.com/office/drawing/2014/main" id="{4A7BD909-57E7-4741-962D-8C346E5FB8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3856" y="2191198"/>
            <a:ext cx="5051320" cy="2475147"/>
          </a:xfrm>
          <a:prstGeom prst="rect">
            <a:avLst/>
          </a:prstGeom>
        </p:spPr>
      </p:pic>
    </p:spTree>
    <p:extLst>
      <p:ext uri="{BB962C8B-B14F-4D97-AF65-F5344CB8AC3E}">
        <p14:creationId xmlns:p14="http://schemas.microsoft.com/office/powerpoint/2010/main" val="22639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0" name="Rectangle 121">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kern="1200">
                <a:solidFill>
                  <a:schemeClr val="tx1"/>
                </a:solidFill>
                <a:latin typeface="+mj-lt"/>
                <a:ea typeface="+mj-ea"/>
                <a:cs typeface="+mj-cs"/>
              </a:rPr>
              <a:t>Desarrollo</a:t>
            </a:r>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841248" y="3948158"/>
            <a:ext cx="3322316" cy="1692066"/>
          </a:xfrm>
        </p:spPr>
        <p:txBody>
          <a:bodyPr vert="horz" lIns="91440" tIns="45720" rIns="91440" bIns="45720" rtlCol="0" anchor="t">
            <a:normAutofit/>
          </a:bodyPr>
          <a:lstStyle/>
          <a:p>
            <a:pPr marL="0" indent="0">
              <a:buNone/>
            </a:pPr>
            <a:r>
              <a:rPr lang="en-US" sz="2000" kern="1200">
                <a:solidFill>
                  <a:schemeClr val="tx1"/>
                </a:solidFill>
                <a:latin typeface="+mn-lt"/>
                <a:ea typeface="+mn-ea"/>
                <a:cs typeface="+mn-cs"/>
              </a:rPr>
              <a:t>Agrega dos colaboradores a tu proyecto (puede ser cualquiera de tus compañeros de clase)</a:t>
            </a:r>
          </a:p>
        </p:txBody>
      </p:sp>
      <p:cxnSp>
        <p:nvCxnSpPr>
          <p:cNvPr id="131" name="Straight Connector 123">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Imagen 54" descr="Captura de pantalla de un celular&#10;&#10;Descripción generada automáticamente">
            <a:extLst>
              <a:ext uri="{FF2B5EF4-FFF2-40B4-BE49-F238E27FC236}">
                <a16:creationId xmlns:a16="http://schemas.microsoft.com/office/drawing/2014/main" id="{6E3B553F-A2D6-4A49-8B3C-6F5C5DFABC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4678" y="1956638"/>
            <a:ext cx="6436548" cy="2944723"/>
          </a:xfrm>
          <a:prstGeom prst="rect">
            <a:avLst/>
          </a:prstGeom>
        </p:spPr>
      </p:pic>
    </p:spTree>
    <p:extLst>
      <p:ext uri="{BB962C8B-B14F-4D97-AF65-F5344CB8AC3E}">
        <p14:creationId xmlns:p14="http://schemas.microsoft.com/office/powerpoint/2010/main" val="2113303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Desarrollo</a:t>
            </a:r>
          </a:p>
        </p:txBody>
      </p:sp>
      <p:grpSp>
        <p:nvGrpSpPr>
          <p:cNvPr id="101" name="Group 10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0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0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767290" y="3383121"/>
            <a:ext cx="3582072" cy="2793251"/>
          </a:xfrm>
        </p:spPr>
        <p:txBody>
          <a:bodyPr vert="horz" lIns="91440" tIns="45720" rIns="91440" bIns="45720" rtlCol="0" anchor="t">
            <a:normAutofit/>
          </a:bodyPr>
          <a:lstStyle/>
          <a:p>
            <a:r>
              <a:rPr lang="en-US" sz="2000">
                <a:solidFill>
                  <a:schemeClr val="bg1"/>
                </a:solidFill>
              </a:rPr>
              <a:t>A continuación, asígnale cambios a tus archivos que investigaste (los cambios deben ser mejoras de lo que tu investigaste) y que los realicen los colaboradores.</a:t>
            </a:r>
          </a:p>
        </p:txBody>
      </p:sp>
      <p:pic>
        <p:nvPicPr>
          <p:cNvPr id="54" name="Imagen 53" descr="Interfaz de usuario gráfica, Aplicación&#10;&#10;Descripción generada automáticamente">
            <a:extLst>
              <a:ext uri="{FF2B5EF4-FFF2-40B4-BE49-F238E27FC236}">
                <a16:creationId xmlns:a16="http://schemas.microsoft.com/office/drawing/2014/main" id="{0B90AF4E-489B-4DD9-8392-F0DE662C4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652" y="2168413"/>
            <a:ext cx="6642532" cy="1942940"/>
          </a:xfrm>
          <a:prstGeom prst="rect">
            <a:avLst/>
          </a:prstGeom>
        </p:spPr>
      </p:pic>
    </p:spTree>
    <p:extLst>
      <p:ext uri="{BB962C8B-B14F-4D97-AF65-F5344CB8AC3E}">
        <p14:creationId xmlns:p14="http://schemas.microsoft.com/office/powerpoint/2010/main" val="85506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5" name="Freeform: Shape 2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a:solidFill>
                  <a:schemeClr val="bg1"/>
                </a:solidFill>
              </a:rPr>
              <a:t>Desarrollo</a:t>
            </a:r>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765051" y="2286000"/>
            <a:ext cx="3384000" cy="3844800"/>
          </a:xfrm>
        </p:spPr>
        <p:txBody>
          <a:bodyPr vert="horz" lIns="91440" tIns="45720" rIns="91440" bIns="45720" rtlCol="0">
            <a:normAutofit/>
          </a:bodyPr>
          <a:lstStyle/>
          <a:p>
            <a:r>
              <a:rPr lang="en-US" sz="2000">
                <a:solidFill>
                  <a:schemeClr val="bg1">
                    <a:alpha val="60000"/>
                  </a:schemeClr>
                </a:solidFill>
              </a:rPr>
              <a:t>Crea nuevas label para asignarlas en tus Issues, además de establecer Milestone que midan el progreso de tus Issues</a:t>
            </a:r>
          </a:p>
        </p:txBody>
      </p:sp>
      <p:pic>
        <p:nvPicPr>
          <p:cNvPr id="15" name="Imagen 14" descr="Interfaz de usuario gráfica, Aplicación, Teams&#10;&#10;Descripción generada automáticamente">
            <a:extLst>
              <a:ext uri="{FF2B5EF4-FFF2-40B4-BE49-F238E27FC236}">
                <a16:creationId xmlns:a16="http://schemas.microsoft.com/office/drawing/2014/main" id="{60B1CF74-D60A-43FE-9080-1D887D265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053" y="1474904"/>
            <a:ext cx="2872521" cy="3908191"/>
          </a:xfrm>
          <a:prstGeom prst="rect">
            <a:avLst/>
          </a:prstGeom>
        </p:spPr>
      </p:pic>
      <p:pic>
        <p:nvPicPr>
          <p:cNvPr id="16" name="Imagen 15" descr="Interfaz de usuario gráfica, Aplicación&#10;&#10;Descripción generada automáticamente">
            <a:extLst>
              <a:ext uri="{FF2B5EF4-FFF2-40B4-BE49-F238E27FC236}">
                <a16:creationId xmlns:a16="http://schemas.microsoft.com/office/drawing/2014/main" id="{62BACF07-7BC9-40B6-A7AC-973D0C1F2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2717" y="2901174"/>
            <a:ext cx="2872521" cy="1055651"/>
          </a:xfrm>
          <a:prstGeom prst="rect">
            <a:avLst/>
          </a:prstGeom>
        </p:spPr>
      </p:pic>
    </p:spTree>
    <p:extLst>
      <p:ext uri="{BB962C8B-B14F-4D97-AF65-F5344CB8AC3E}">
        <p14:creationId xmlns:p14="http://schemas.microsoft.com/office/powerpoint/2010/main" val="176980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4000" kern="1200">
                <a:solidFill>
                  <a:schemeClr val="tx1"/>
                </a:solidFill>
                <a:latin typeface="+mj-lt"/>
                <a:ea typeface="+mj-ea"/>
                <a:cs typeface="+mj-cs"/>
              </a:rPr>
              <a:t>Desarrollo</a:t>
            </a:r>
          </a:p>
        </p:txBody>
      </p:sp>
      <p:grpSp>
        <p:nvGrpSpPr>
          <p:cNvPr id="37" name="Group 31">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3"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1000450" y="3067026"/>
            <a:ext cx="3058623" cy="3272324"/>
          </a:xfrm>
        </p:spPr>
        <p:txBody>
          <a:bodyPr vert="horz" lIns="91440" tIns="45720" rIns="91440" bIns="45720" rtlCol="0" anchor="t">
            <a:normAutofit/>
          </a:bodyPr>
          <a:lstStyle/>
          <a:p>
            <a:r>
              <a:rPr lang="en-US" sz="2000"/>
              <a:t>Crea nuevas label para asignarlas en tus Issues, además de establecer Milestone que midan el progreso de tus Issues</a:t>
            </a:r>
          </a:p>
        </p:txBody>
      </p:sp>
      <p:pic>
        <p:nvPicPr>
          <p:cNvPr id="9" name="Imagen 8" descr="Captura de pantalla de un celular&#10;&#10;Descripción generada automáticamente">
            <a:extLst>
              <a:ext uri="{FF2B5EF4-FFF2-40B4-BE49-F238E27FC236}">
                <a16:creationId xmlns:a16="http://schemas.microsoft.com/office/drawing/2014/main" id="{C2CD9E38-E8D4-4854-BF0B-A317DEDB585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151" r="12132" b="-1"/>
          <a:stretch/>
        </p:blipFill>
        <p:spPr>
          <a:xfrm>
            <a:off x="4639056" y="3474720"/>
            <a:ext cx="7552944" cy="3383280"/>
          </a:xfrm>
          <a:prstGeom prst="rect">
            <a:avLst/>
          </a:prstGeom>
        </p:spPr>
      </p:pic>
      <p:pic>
        <p:nvPicPr>
          <p:cNvPr id="10" name="Imagen 9" descr="Interfaz de usuario gráfica, Texto, Aplicación&#10;&#10;Descripción generada automáticamente">
            <a:extLst>
              <a:ext uri="{FF2B5EF4-FFF2-40B4-BE49-F238E27FC236}">
                <a16:creationId xmlns:a16="http://schemas.microsoft.com/office/drawing/2014/main" id="{B26AE253-2791-4556-B06E-45257CAE72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989" r="7694" b="1"/>
          <a:stretch/>
        </p:blipFill>
        <p:spPr>
          <a:xfrm>
            <a:off x="4636963" y="10"/>
            <a:ext cx="7555037" cy="3383270"/>
          </a:xfrm>
          <a:prstGeom prst="rect">
            <a:avLst/>
          </a:prstGeom>
        </p:spPr>
      </p:pic>
    </p:spTree>
    <p:extLst>
      <p:ext uri="{BB962C8B-B14F-4D97-AF65-F5344CB8AC3E}">
        <p14:creationId xmlns:p14="http://schemas.microsoft.com/office/powerpoint/2010/main" val="373757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FDA0E3-2EB0-4D9F-852B-4DA9F3F06786}"/>
              </a:ext>
            </a:extLst>
          </p:cNvPr>
          <p:cNvSpPr>
            <a:spLocks noGrp="1"/>
          </p:cNvSpPr>
          <p:nvPr>
            <p:ph type="title"/>
          </p:nvPr>
        </p:nvSpPr>
        <p:spPr>
          <a:xfrm>
            <a:off x="581646" y="349664"/>
            <a:ext cx="5845571" cy="1638377"/>
          </a:xfrm>
        </p:spPr>
        <p:txBody>
          <a:bodyPr vert="horz" lIns="91440" tIns="45720" rIns="91440" bIns="45720" rtlCol="0" anchor="b">
            <a:normAutofit/>
          </a:bodyPr>
          <a:lstStyle/>
          <a:p>
            <a:r>
              <a:rPr lang="en-US" sz="4800" dirty="0" err="1"/>
              <a:t>Conclusión</a:t>
            </a:r>
            <a:endParaRPr lang="en-US" sz="4800" dirty="0"/>
          </a:p>
        </p:txBody>
      </p:sp>
      <p:sp>
        <p:nvSpPr>
          <p:cNvPr id="3" name="Marcador de contenido 2">
            <a:extLst>
              <a:ext uri="{FF2B5EF4-FFF2-40B4-BE49-F238E27FC236}">
                <a16:creationId xmlns:a16="http://schemas.microsoft.com/office/drawing/2014/main" id="{06869A1E-B115-4C98-A60D-5E8A5ED1C3AB}"/>
              </a:ext>
            </a:extLst>
          </p:cNvPr>
          <p:cNvSpPr>
            <a:spLocks noGrp="1"/>
          </p:cNvSpPr>
          <p:nvPr>
            <p:ph sz="half" idx="1"/>
          </p:nvPr>
        </p:nvSpPr>
        <p:spPr>
          <a:xfrm>
            <a:off x="587988" y="2620641"/>
            <a:ext cx="5837750" cy="3023702"/>
          </a:xfrm>
        </p:spPr>
        <p:txBody>
          <a:bodyPr vert="horz" lIns="91440" tIns="45720" rIns="91440" bIns="45720" rtlCol="0" anchor="ctr">
            <a:normAutofit fontScale="85000" lnSpcReduction="20000"/>
          </a:bodyPr>
          <a:lstStyle/>
          <a:p>
            <a:r>
              <a:rPr lang="es-MX" sz="2000" dirty="0"/>
              <a:t>Para nuestra carrera es sumamente importante la implementación de estas herramientas auxiliares, ya que nos permiten llevar un mejor control sobre nuestros sistemas en desarrollo, tanto a nosotros como a nuestros colaboradores, de esta forma siempre se mantiene un flujo de trabajo continuo y preciso dentro de los proyectos. Además, que los usuarios de nuestros sistemas encuentran así una forma de seguimiento a la corrección o mejora de los sistemas, para que tengan en todo momento una versión con las mejores características y libres de errores.</a:t>
            </a:r>
          </a:p>
          <a:p>
            <a:r>
              <a:rPr lang="es-MX" sz="2000" dirty="0"/>
              <a:t>Por último, los Issues son formas bastante eficientes para que ya sea que nosotros solucionemos los errores, como el que una persona ajena al entorno de desarrollo pueda apoyar en el desarrollo de esta misma solución, teniendo así una gran utilidad.</a:t>
            </a:r>
          </a:p>
        </p:txBody>
      </p:sp>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persona, interior, ropa, mujer&#10;&#10;Descripción generada automáticamente">
            <a:extLst>
              <a:ext uri="{FF2B5EF4-FFF2-40B4-BE49-F238E27FC236}">
                <a16:creationId xmlns:a16="http://schemas.microsoft.com/office/drawing/2014/main" id="{832323A6-E7CC-44E2-99B1-70AF6E4C9F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406" r="10391" b="-3"/>
          <a:stretch/>
        </p:blipFill>
        <p:spPr>
          <a:xfrm>
            <a:off x="7421373" y="627954"/>
            <a:ext cx="4235516" cy="5353373"/>
          </a:xfrm>
          <a:prstGeom prst="rect">
            <a:avLst/>
          </a:prstGeom>
        </p:spPr>
      </p:pic>
      <p:sp>
        <p:nvSpPr>
          <p:cNvPr id="24" name="Rectangle 2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561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296</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Tw Cen MT</vt:lpstr>
      <vt:lpstr>Tema de Office</vt:lpstr>
      <vt:lpstr>Actividad 10 "Agregar colaboradores al proyecto con Github y la implementación de Issues"</vt:lpstr>
      <vt:lpstr>Introducción</vt:lpstr>
      <vt:lpstr>Desarrollo</vt:lpstr>
      <vt:lpstr>Desarrollo</vt:lpstr>
      <vt:lpstr>Desarrollo</vt:lpstr>
      <vt:lpstr>Desarrollo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desarrollo web de acuerdo con una metodología ágil</dc:title>
  <dc:creator>Adolfo León</dc:creator>
  <cp:lastModifiedBy>Adolfo León</cp:lastModifiedBy>
  <cp:revision>12</cp:revision>
  <dcterms:created xsi:type="dcterms:W3CDTF">2021-12-12T18:49:30Z</dcterms:created>
  <dcterms:modified xsi:type="dcterms:W3CDTF">2021-12-13T01:28:50Z</dcterms:modified>
</cp:coreProperties>
</file>