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2" r:id="rId7"/>
    <p:sldId id="260"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A7133-F4AB-4173-94BF-66340EE22E9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E7A1137-9A6F-4B37-AA71-BBFAE8038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19D75ED-E1C4-433D-AD9B-921BA792F5E2}"/>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DDBF2EB6-C411-49DF-BA64-558EFFB806E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4ED3C9C-E6A8-451F-B7D9-7BF9885E11C8}"/>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51483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26E1B-F6D3-45BF-B6F2-D33A6662ADD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574158F-8802-42A8-BFD8-D03C41E11EC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EDDADB2-3C69-4ED7-8C2E-41F1ABF1EFD8}"/>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3898FAB0-2A27-4475-8979-BA0466E02EF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3CFC072-887D-42A3-857D-64744DF1B009}"/>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420448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E63E51-E7E9-440D-920B-6AE9C1D978B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1B508EC-02C6-4504-926D-13874C30D6D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214858E-B1E1-40C2-83F4-5BF20E31796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8EF97BEE-EA7F-4D9E-8AA6-DE6FE927B6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4C02FF3-F360-4FEF-9680-F2D3F66FC8ED}"/>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219697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B0A7A-0C49-496B-8AB0-EC2A271A361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92F2181-FD1D-4106-96D0-AE416820852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02649CF-E97D-4DF5-AA7F-EC951EAF56DE}"/>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97D4DC5A-7C73-4D33-9B80-C55F67FF7A5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BA7D3AA-497C-4070-A1C0-FFF4BF7B8741}"/>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91685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3BCAD-4BD3-4CA8-BE9B-27B48D6A780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10E2EED-C2D1-4454-BC7C-E514BF16A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6B03EB8-4F08-49FC-BC01-1CE77F2C5B3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C4548B3E-424C-41F2-8C9C-E0F98E8960F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450277C-A72E-48ED-ACF3-3A98D4D7B458}"/>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71197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BD7E3-98B8-4B53-BB85-9D7E0570979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B7D8D0E-E7F3-4539-BD4D-3261F9CEDFE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F05829A-CFDD-4648-82E6-1294A1A943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F0CF999-C585-488D-9851-FC46DC202B4F}"/>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DA934468-438A-42C9-A311-E9A16BE5C16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EAF5B3-2A40-499D-8516-C4A2D54B270D}"/>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348018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2C1C8-B379-4834-BEF3-3DB7DDB6ED3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B019A28-6127-44DD-AB45-5BA1D94D73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44F7DC9-BBD2-4231-89D7-E645D867E2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7B7FAAD-706E-415D-B178-8F8E378A9F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3B13BBC-1715-47EB-A701-CF221964AB6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8E190F2-7DBE-4BC0-899C-0C984B58B316}"/>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8" name="Marcador de pie de página 7">
            <a:extLst>
              <a:ext uri="{FF2B5EF4-FFF2-40B4-BE49-F238E27FC236}">
                <a16:creationId xmlns:a16="http://schemas.microsoft.com/office/drawing/2014/main" id="{DD09E926-9FBF-4C2B-A5B2-AEE944742BC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2B23BAC-845D-4A32-9373-A38811D4D9DE}"/>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354769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C32BC-E8D3-4BDA-AACF-ED84A40DC38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4D7AB0F-9861-48C2-8F11-8C0584F91795}"/>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4" name="Marcador de pie de página 3">
            <a:extLst>
              <a:ext uri="{FF2B5EF4-FFF2-40B4-BE49-F238E27FC236}">
                <a16:creationId xmlns:a16="http://schemas.microsoft.com/office/drawing/2014/main" id="{A2B095B5-D61E-4445-991D-B5362AA795F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5BB7F8B-D7C6-492C-A235-B039AB0E0BC7}"/>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90437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48E3C96-3C62-48C7-B722-5663B690D1A7}"/>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3" name="Marcador de pie de página 2">
            <a:extLst>
              <a:ext uri="{FF2B5EF4-FFF2-40B4-BE49-F238E27FC236}">
                <a16:creationId xmlns:a16="http://schemas.microsoft.com/office/drawing/2014/main" id="{CD711C9C-9FFE-4333-B340-D4FFDB90B03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B9EA7CB3-86AA-40B6-AFF4-AFC38BF31982}"/>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25898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EA98E1-EFEB-4870-85AA-32350C5A26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2B0E41-C84E-4708-8C81-A3FC83252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79D1A44-10DB-4C4D-8C99-C2F6636A8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13BC80-4A2C-41E3-A3FA-C584316F7A2D}"/>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9A2A6EC9-BD15-4A18-878C-E4A305AF53D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8703F1D-3352-4D74-A37C-EF2091A2CB97}"/>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37992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9BB49-B3AF-4B45-B424-58866C59F4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F4C22A0-C3B9-47C3-ACAD-6D5D326E6C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D5BE637-867A-469B-8AC7-70C2A4DC5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4E1967-ED11-488A-B544-EBCB92E548D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402A80F8-6F51-43A1-98EF-CB719A0B4D2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B4B7E24-3811-4ACF-A196-090972946992}"/>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0033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31C510E-BCC3-465C-BEA7-3F564FBE9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0B8648B-AD61-4656-BB55-14E449438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F3071F0-05A3-4EAA-8140-5FC787879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B94C9A6D-D7A8-40E0-94FE-34F92F77B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01B52C49-B729-4119-A195-98F2A71D4C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486FB-A96D-4691-936D-439D78B04785}" type="slidenum">
              <a:rPr lang="es-MX" smtClean="0"/>
              <a:t>‹Nº›</a:t>
            </a:fld>
            <a:endParaRPr lang="es-MX"/>
          </a:p>
        </p:txBody>
      </p:sp>
    </p:spTree>
    <p:extLst>
      <p:ext uri="{BB962C8B-B14F-4D97-AF65-F5344CB8AC3E}">
        <p14:creationId xmlns:p14="http://schemas.microsoft.com/office/powerpoint/2010/main" val="4066585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3">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924DA5-2F4B-40FF-910D-17DB0778B503}"/>
              </a:ext>
            </a:extLst>
          </p:cNvPr>
          <p:cNvSpPr>
            <a:spLocks noGrp="1"/>
          </p:cNvSpPr>
          <p:nvPr>
            <p:ph type="ctrTitle"/>
          </p:nvPr>
        </p:nvSpPr>
        <p:spPr>
          <a:xfrm>
            <a:off x="841248" y="552289"/>
            <a:ext cx="3976496" cy="3900326"/>
          </a:xfrm>
        </p:spPr>
        <p:txBody>
          <a:bodyPr>
            <a:normAutofit/>
          </a:bodyPr>
          <a:lstStyle/>
          <a:p>
            <a:pPr algn="l"/>
            <a:r>
              <a:rPr lang="es-MX" sz="4800" b="1" dirty="0">
                <a:effectLst/>
              </a:rPr>
              <a:t>Actividad 11.- El uso de Wikis y Proyectos con GitHub</a:t>
            </a:r>
            <a:endParaRPr lang="es-MX" sz="4800" b="1" dirty="0"/>
          </a:p>
        </p:txBody>
      </p:sp>
      <p:sp>
        <p:nvSpPr>
          <p:cNvPr id="3" name="Subtítulo 2">
            <a:extLst>
              <a:ext uri="{FF2B5EF4-FFF2-40B4-BE49-F238E27FC236}">
                <a16:creationId xmlns:a16="http://schemas.microsoft.com/office/drawing/2014/main" id="{2340456C-D2FF-4997-BFFB-1D3B0D8F6AF2}"/>
              </a:ext>
            </a:extLst>
          </p:cNvPr>
          <p:cNvSpPr>
            <a:spLocks noGrp="1"/>
          </p:cNvSpPr>
          <p:nvPr>
            <p:ph type="subTitle" idx="1"/>
          </p:nvPr>
        </p:nvSpPr>
        <p:spPr>
          <a:xfrm>
            <a:off x="841248" y="4624330"/>
            <a:ext cx="3976496" cy="1521620"/>
          </a:xfrm>
        </p:spPr>
        <p:txBody>
          <a:bodyPr>
            <a:normAutofit/>
          </a:bodyPr>
          <a:lstStyle/>
          <a:p>
            <a:pPr algn="l"/>
            <a:r>
              <a:rPr lang="es-MX"/>
              <a:t>Adolfo León Barrón</a:t>
            </a:r>
            <a:endParaRPr lang="es-MX" dirty="0"/>
          </a:p>
        </p:txBody>
      </p:sp>
      <p:pic>
        <p:nvPicPr>
          <p:cNvPr id="5" name="Imagen 4" descr="Logotipo, nombre de la empresa&#10;&#10;Descripción generada automáticamente">
            <a:extLst>
              <a:ext uri="{FF2B5EF4-FFF2-40B4-BE49-F238E27FC236}">
                <a16:creationId xmlns:a16="http://schemas.microsoft.com/office/drawing/2014/main" id="{415FFA3F-BAE1-4F74-8B12-F380B0B97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557" y="1611913"/>
            <a:ext cx="6164194" cy="3467359"/>
          </a:xfrm>
          <a:prstGeom prst="rect">
            <a:avLst/>
          </a:prstGeom>
        </p:spPr>
      </p:pic>
    </p:spTree>
    <p:extLst>
      <p:ext uri="{BB962C8B-B14F-4D97-AF65-F5344CB8AC3E}">
        <p14:creationId xmlns:p14="http://schemas.microsoft.com/office/powerpoint/2010/main" val="80957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3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02FC00C-D2C0-4D9B-80B3-01783176903A}"/>
              </a:ext>
            </a:extLst>
          </p:cNvPr>
          <p:cNvSpPr>
            <a:spLocks noGrp="1"/>
          </p:cNvSpPr>
          <p:nvPr>
            <p:ph type="title"/>
          </p:nvPr>
        </p:nvSpPr>
        <p:spPr>
          <a:xfrm>
            <a:off x="767290" y="1030286"/>
            <a:ext cx="4153626" cy="2174091"/>
          </a:xfrm>
        </p:spPr>
        <p:txBody>
          <a:bodyPr vert="horz" lIns="91440" tIns="45720" rIns="91440" bIns="45720" rtlCol="0" anchor="b">
            <a:normAutofit/>
          </a:bodyPr>
          <a:lstStyle/>
          <a:p>
            <a:r>
              <a:rPr lang="en-US" sz="4800" kern="1200">
                <a:solidFill>
                  <a:schemeClr val="bg1"/>
                </a:solidFill>
                <a:latin typeface="+mj-lt"/>
                <a:ea typeface="+mj-ea"/>
                <a:cs typeface="+mj-cs"/>
              </a:rPr>
              <a:t>Introducción</a:t>
            </a:r>
          </a:p>
        </p:txBody>
      </p:sp>
      <p:grpSp>
        <p:nvGrpSpPr>
          <p:cNvPr id="46" name="Group 32">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47"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5"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5004E309-24C8-49A7-B163-06B7B2226B90}"/>
              </a:ext>
            </a:extLst>
          </p:cNvPr>
          <p:cNvSpPr>
            <a:spLocks noGrp="1"/>
          </p:cNvSpPr>
          <p:nvPr>
            <p:ph sz="half" idx="1"/>
          </p:nvPr>
        </p:nvSpPr>
        <p:spPr>
          <a:xfrm>
            <a:off x="767290" y="3428999"/>
            <a:ext cx="4075054" cy="2741213"/>
          </a:xfrm>
        </p:spPr>
        <p:txBody>
          <a:bodyPr vert="horz" lIns="91440" tIns="45720" rIns="91440" bIns="45720" rtlCol="0" anchor="t">
            <a:normAutofit/>
          </a:bodyPr>
          <a:lstStyle/>
          <a:p>
            <a:r>
              <a:rPr lang="es-MX" sz="2000" dirty="0" err="1">
                <a:solidFill>
                  <a:schemeClr val="bg1"/>
                </a:solidFill>
              </a:rPr>
              <a:t>Github</a:t>
            </a:r>
            <a:r>
              <a:rPr lang="es-MX" sz="2000" dirty="0">
                <a:solidFill>
                  <a:schemeClr val="bg1"/>
                </a:solidFill>
              </a:rPr>
              <a:t> no solo es una herramienta de gestión de código fuente, si no que es una herramienta mucho mas compleja y completa, incluso con más funcionalidades que las que git nos podría </a:t>
            </a:r>
            <a:r>
              <a:rPr lang="es-MX" sz="2000" dirty="0" err="1">
                <a:solidFill>
                  <a:schemeClr val="bg1"/>
                </a:solidFill>
              </a:rPr>
              <a:t>apirtar</a:t>
            </a:r>
            <a:r>
              <a:rPr lang="es-MX" sz="2000" dirty="0">
                <a:solidFill>
                  <a:schemeClr val="bg1"/>
                </a:solidFill>
              </a:rPr>
              <a:t>, en esta presentación se verá una que desde mi punto de vista es de las </a:t>
            </a:r>
            <a:r>
              <a:rPr lang="es-MX" sz="2000">
                <a:solidFill>
                  <a:schemeClr val="bg1"/>
                </a:solidFill>
              </a:rPr>
              <a:t>más interesantes</a:t>
            </a:r>
            <a:endParaRPr lang="es-MX" sz="2000" dirty="0">
              <a:solidFill>
                <a:schemeClr val="bg1"/>
              </a:solidFill>
            </a:endParaRPr>
          </a:p>
        </p:txBody>
      </p:sp>
      <p:pic>
        <p:nvPicPr>
          <p:cNvPr id="10" name="Marcador de contenido 9" descr="Diagrama&#10;&#10;Descripción generada automáticamente">
            <a:extLst>
              <a:ext uri="{FF2B5EF4-FFF2-40B4-BE49-F238E27FC236}">
                <a16:creationId xmlns:a16="http://schemas.microsoft.com/office/drawing/2014/main" id="{4A7BD909-57E7-4741-962D-8C346E5FB84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3856" y="2191198"/>
            <a:ext cx="5051320" cy="2475147"/>
          </a:xfrm>
          <a:prstGeom prst="rect">
            <a:avLst/>
          </a:prstGeom>
        </p:spPr>
      </p:pic>
    </p:spTree>
    <p:extLst>
      <p:ext uri="{BB962C8B-B14F-4D97-AF65-F5344CB8AC3E}">
        <p14:creationId xmlns:p14="http://schemas.microsoft.com/office/powerpoint/2010/main" val="226394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Imagen 30" descr="Interfaz de usuario gráfica, Texto&#10;&#10;Descripción generada automáticamente">
            <a:extLst>
              <a:ext uri="{FF2B5EF4-FFF2-40B4-BE49-F238E27FC236}">
                <a16:creationId xmlns:a16="http://schemas.microsoft.com/office/drawing/2014/main" id="{834C6BCB-BE41-40BD-B1BB-13BC62D6FC09}"/>
              </a:ext>
            </a:extLst>
          </p:cNvPr>
          <p:cNvPicPr>
            <a:picLocks noChangeAspect="1"/>
          </p:cNvPicPr>
          <p:nvPr/>
        </p:nvPicPr>
        <p:blipFill rotWithShape="1">
          <a:blip r:embed="rId2">
            <a:extLst>
              <a:ext uri="{28A0092B-C50C-407E-A947-70E740481C1C}">
                <a14:useLocalDpi xmlns:a14="http://schemas.microsoft.com/office/drawing/2010/main" val="0"/>
              </a:ext>
            </a:extLst>
          </a:blip>
          <a:srcRect t="15545" r="-1" b="-1"/>
          <a:stretch/>
        </p:blipFill>
        <p:spPr>
          <a:xfrm>
            <a:off x="320040" y="320040"/>
            <a:ext cx="11548872" cy="4462272"/>
          </a:xfrm>
          <a:prstGeom prst="rect">
            <a:avLst/>
          </a:prstGeom>
        </p:spPr>
      </p:pic>
      <p:sp>
        <p:nvSpPr>
          <p:cNvPr id="72" name="Rectangle 71">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4380588" y="5093208"/>
            <a:ext cx="6973204" cy="1261872"/>
          </a:xfrm>
        </p:spPr>
        <p:txBody>
          <a:bodyPr vert="horz" lIns="91440" tIns="45720" rIns="91440" bIns="45720" rtlCol="0" anchor="ctr">
            <a:normAutofit/>
          </a:bodyPr>
          <a:lstStyle/>
          <a:p>
            <a:r>
              <a:rPr lang="en-US" sz="4800">
                <a:solidFill>
                  <a:schemeClr val="bg1"/>
                </a:solidFill>
              </a:rPr>
              <a:t>Desarrollo</a:t>
            </a:r>
          </a:p>
        </p:txBody>
      </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838209" y="5093208"/>
            <a:ext cx="2892986" cy="1261872"/>
          </a:xfrm>
        </p:spPr>
        <p:txBody>
          <a:bodyPr vert="horz" lIns="91440" tIns="45720" rIns="91440" bIns="45720" rtlCol="0" anchor="ctr">
            <a:normAutofit/>
          </a:bodyPr>
          <a:lstStyle/>
          <a:p>
            <a:pPr marL="0" indent="0" algn="r">
              <a:buNone/>
            </a:pPr>
            <a:r>
              <a:rPr lang="en-US" sz="2000">
                <a:solidFill>
                  <a:schemeClr val="bg2"/>
                </a:solidFill>
              </a:rPr>
              <a:t>crea la wiki de proyecto con información real que has ido elaborando a través del cuatrimestre.</a:t>
            </a:r>
          </a:p>
        </p:txBody>
      </p:sp>
      <p:cxnSp>
        <p:nvCxnSpPr>
          <p:cNvPr id="74" name="Straight Connector 73">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3030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4379976" y="5093208"/>
            <a:ext cx="6976872" cy="1261872"/>
          </a:xfrm>
        </p:spPr>
        <p:txBody>
          <a:bodyPr vert="horz" lIns="91440" tIns="45720" rIns="91440" bIns="45720" rtlCol="0" anchor="ctr">
            <a:normAutofit/>
          </a:bodyPr>
          <a:lstStyle/>
          <a:p>
            <a:r>
              <a:rPr lang="en-US" sz="4800" kern="1200">
                <a:solidFill>
                  <a:schemeClr val="bg1"/>
                </a:solidFill>
                <a:latin typeface="+mj-lt"/>
                <a:ea typeface="+mj-ea"/>
                <a:cs typeface="+mj-cs"/>
              </a:rPr>
              <a:t>Desarrollo</a:t>
            </a:r>
          </a:p>
        </p:txBody>
      </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841248" y="5093208"/>
            <a:ext cx="2889504" cy="1261872"/>
          </a:xfrm>
        </p:spPr>
        <p:txBody>
          <a:bodyPr vert="horz" lIns="91440" tIns="45720" rIns="91440" bIns="45720" rtlCol="0" anchor="ctr">
            <a:normAutofit/>
          </a:bodyPr>
          <a:lstStyle/>
          <a:p>
            <a:pPr marL="0" indent="0" algn="r">
              <a:buNone/>
            </a:pPr>
            <a:r>
              <a:rPr lang="en-US" sz="2000" kern="1200">
                <a:solidFill>
                  <a:schemeClr val="bg2"/>
                </a:solidFill>
                <a:latin typeface="+mn-lt"/>
                <a:ea typeface="+mn-ea"/>
                <a:cs typeface="+mn-cs"/>
              </a:rPr>
              <a:t>crea la wiki de proyecto con información real que has ido elaborando a través del cuatrimestre.</a:t>
            </a:r>
          </a:p>
        </p:txBody>
      </p:sp>
      <p:pic>
        <p:nvPicPr>
          <p:cNvPr id="5" name="Imagen 4" descr="Interfaz de usuario gráfica, Texto&#10;&#10;Descripción generada automáticamente">
            <a:extLst>
              <a:ext uri="{FF2B5EF4-FFF2-40B4-BE49-F238E27FC236}">
                <a16:creationId xmlns:a16="http://schemas.microsoft.com/office/drawing/2014/main" id="{FC102D20-D69F-4618-B33F-B82E83CEB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277" y="357251"/>
            <a:ext cx="8949446" cy="4206240"/>
          </a:xfrm>
          <a:prstGeom prst="rect">
            <a:avLst/>
          </a:prstGeom>
        </p:spPr>
      </p:pic>
      <p:cxnSp>
        <p:nvCxnSpPr>
          <p:cNvPr id="45" name="Straight Connector 44">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49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Desarrollo</a:t>
            </a:r>
          </a:p>
        </p:txBody>
      </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767290" y="4532243"/>
            <a:ext cx="3300457" cy="1256307"/>
          </a:xfrm>
        </p:spPr>
        <p:txBody>
          <a:bodyPr vert="horz" lIns="91440" tIns="45720" rIns="91440" bIns="45720" rtlCol="0" anchor="t">
            <a:normAutofit/>
          </a:bodyPr>
          <a:lstStyle/>
          <a:p>
            <a:pPr marL="0" indent="0">
              <a:buNone/>
            </a:pPr>
            <a:r>
              <a:rPr lang="en-US" sz="2000" kern="1200">
                <a:solidFill>
                  <a:schemeClr val="bg1"/>
                </a:solidFill>
                <a:latin typeface="+mn-lt"/>
                <a:ea typeface="+mn-ea"/>
                <a:cs typeface="+mn-cs"/>
              </a:rPr>
              <a:t>Asigna tres o cuatro tareas dentro de un proyecto para que se realicen de manera colaborativa.</a:t>
            </a:r>
          </a:p>
        </p:txBody>
      </p:sp>
      <p:grpSp>
        <p:nvGrpSpPr>
          <p:cNvPr id="112" name="Group 111">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13"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14"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31" name="Imagen 30" descr="Captura de pantalla de computadora&#10;&#10;Descripción generada automáticamente">
            <a:extLst>
              <a:ext uri="{FF2B5EF4-FFF2-40B4-BE49-F238E27FC236}">
                <a16:creationId xmlns:a16="http://schemas.microsoft.com/office/drawing/2014/main" id="{1EC17448-4489-4571-9FB5-5D22C0557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104" y="1655521"/>
            <a:ext cx="6472362" cy="2961105"/>
          </a:xfrm>
          <a:prstGeom prst="rect">
            <a:avLst/>
          </a:prstGeom>
        </p:spPr>
      </p:pic>
    </p:spTree>
    <p:extLst>
      <p:ext uri="{BB962C8B-B14F-4D97-AF65-F5344CB8AC3E}">
        <p14:creationId xmlns:p14="http://schemas.microsoft.com/office/powerpoint/2010/main" val="85506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1000452" y="1610024"/>
            <a:ext cx="3058621" cy="1457002"/>
          </a:xfrm>
        </p:spPr>
        <p:txBody>
          <a:bodyPr vert="horz" lIns="91440" tIns="45720" rIns="91440" bIns="45720" rtlCol="0" anchor="b">
            <a:normAutofit/>
          </a:bodyPr>
          <a:lstStyle/>
          <a:p>
            <a:r>
              <a:rPr lang="en-US" sz="4000" kern="1200">
                <a:solidFill>
                  <a:schemeClr val="tx1"/>
                </a:solidFill>
                <a:latin typeface="+mj-lt"/>
                <a:ea typeface="+mj-ea"/>
                <a:cs typeface="+mj-cs"/>
              </a:rPr>
              <a:t>Desarrollo</a:t>
            </a:r>
          </a:p>
        </p:txBody>
      </p:sp>
      <p:grpSp>
        <p:nvGrpSpPr>
          <p:cNvPr id="37" name="Group 31">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3"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1000450" y="3067026"/>
            <a:ext cx="3058623" cy="3272324"/>
          </a:xfrm>
        </p:spPr>
        <p:txBody>
          <a:bodyPr vert="horz" lIns="91440" tIns="45720" rIns="91440" bIns="45720" rtlCol="0" anchor="t">
            <a:normAutofit/>
          </a:bodyPr>
          <a:lstStyle/>
          <a:p>
            <a:r>
              <a:rPr lang="en-US" sz="2000"/>
              <a:t>Crea nuevas label para asignarlas en tus Issues, además de establecer Milestone que midan el progreso de tus Issues</a:t>
            </a:r>
          </a:p>
        </p:txBody>
      </p:sp>
      <p:pic>
        <p:nvPicPr>
          <p:cNvPr id="9" name="Imagen 8" descr="Captura de pantalla de un celular&#10;&#10;Descripción generada automáticamente">
            <a:extLst>
              <a:ext uri="{FF2B5EF4-FFF2-40B4-BE49-F238E27FC236}">
                <a16:creationId xmlns:a16="http://schemas.microsoft.com/office/drawing/2014/main" id="{C2CD9E38-E8D4-4854-BF0B-A317DEDB585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151" r="12132" b="-1"/>
          <a:stretch/>
        </p:blipFill>
        <p:spPr>
          <a:xfrm>
            <a:off x="4639056" y="3474720"/>
            <a:ext cx="7552944" cy="3383280"/>
          </a:xfrm>
          <a:prstGeom prst="rect">
            <a:avLst/>
          </a:prstGeom>
        </p:spPr>
      </p:pic>
      <p:pic>
        <p:nvPicPr>
          <p:cNvPr id="10" name="Imagen 9" descr="Interfaz de usuario gráfica, Texto, Aplicación&#10;&#10;Descripción generada automáticamente">
            <a:extLst>
              <a:ext uri="{FF2B5EF4-FFF2-40B4-BE49-F238E27FC236}">
                <a16:creationId xmlns:a16="http://schemas.microsoft.com/office/drawing/2014/main" id="{B26AE253-2791-4556-B06E-45257CAE72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6989" r="7694" b="1"/>
          <a:stretch/>
        </p:blipFill>
        <p:spPr>
          <a:xfrm>
            <a:off x="4636963" y="10"/>
            <a:ext cx="7555037" cy="3383270"/>
          </a:xfrm>
          <a:prstGeom prst="rect">
            <a:avLst/>
          </a:prstGeom>
        </p:spPr>
      </p:pic>
    </p:spTree>
    <p:extLst>
      <p:ext uri="{BB962C8B-B14F-4D97-AF65-F5344CB8AC3E}">
        <p14:creationId xmlns:p14="http://schemas.microsoft.com/office/powerpoint/2010/main" val="373757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EFDA0E3-2EB0-4D9F-852B-4DA9F3F06786}"/>
              </a:ext>
            </a:extLst>
          </p:cNvPr>
          <p:cNvSpPr>
            <a:spLocks noGrp="1"/>
          </p:cNvSpPr>
          <p:nvPr>
            <p:ph type="title"/>
          </p:nvPr>
        </p:nvSpPr>
        <p:spPr>
          <a:xfrm>
            <a:off x="581646" y="349664"/>
            <a:ext cx="5845571" cy="1638377"/>
          </a:xfrm>
        </p:spPr>
        <p:txBody>
          <a:bodyPr vert="horz" lIns="91440" tIns="45720" rIns="91440" bIns="45720" rtlCol="0" anchor="b">
            <a:normAutofit/>
          </a:bodyPr>
          <a:lstStyle/>
          <a:p>
            <a:r>
              <a:rPr lang="en-US" sz="4800" dirty="0" err="1"/>
              <a:t>Conclusión</a:t>
            </a:r>
            <a:endParaRPr lang="en-US" sz="4800" dirty="0"/>
          </a:p>
        </p:txBody>
      </p:sp>
      <p:sp>
        <p:nvSpPr>
          <p:cNvPr id="3" name="Marcador de contenido 2">
            <a:extLst>
              <a:ext uri="{FF2B5EF4-FFF2-40B4-BE49-F238E27FC236}">
                <a16:creationId xmlns:a16="http://schemas.microsoft.com/office/drawing/2014/main" id="{06869A1E-B115-4C98-A60D-5E8A5ED1C3AB}"/>
              </a:ext>
            </a:extLst>
          </p:cNvPr>
          <p:cNvSpPr>
            <a:spLocks noGrp="1"/>
          </p:cNvSpPr>
          <p:nvPr>
            <p:ph sz="half" idx="1"/>
          </p:nvPr>
        </p:nvSpPr>
        <p:spPr>
          <a:xfrm>
            <a:off x="587988" y="2620641"/>
            <a:ext cx="5837750" cy="3023702"/>
          </a:xfrm>
        </p:spPr>
        <p:txBody>
          <a:bodyPr vert="horz" lIns="91440" tIns="45720" rIns="91440" bIns="45720" rtlCol="0" anchor="ctr">
            <a:normAutofit lnSpcReduction="10000"/>
          </a:bodyPr>
          <a:lstStyle/>
          <a:p>
            <a:r>
              <a:rPr lang="es-MX" sz="2000" dirty="0"/>
              <a:t>La creación de las wikis nos permite conocer más acerca de un proyecto, sobre todo cuando el proyecto ya tiene ciertas dimensiones superiores es decir que ya no solo es un sistema de log-in para acceder a un sistema, si no algo más complejo. Teniendo esto en cuenta, los desarrolladores también cuentan con una herramienta para documentar perfectamente los proyectos de software que creen e incluso crear una pagina de FAQ que les aporte </a:t>
            </a:r>
            <a:r>
              <a:rPr lang="es-MX" sz="2000" dirty="0" err="1"/>
              <a:t>entendibilidad</a:t>
            </a:r>
            <a:r>
              <a:rPr lang="es-MX" sz="2000" dirty="0"/>
              <a:t> a los proyectos realizados.</a:t>
            </a:r>
          </a:p>
        </p:txBody>
      </p:sp>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Imagen que contiene persona, interior, ropa, mujer&#10;&#10;Descripción generada automáticamente">
            <a:extLst>
              <a:ext uri="{FF2B5EF4-FFF2-40B4-BE49-F238E27FC236}">
                <a16:creationId xmlns:a16="http://schemas.microsoft.com/office/drawing/2014/main" id="{832323A6-E7CC-44E2-99B1-70AF6E4C9FD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7406" r="10391" b="-3"/>
          <a:stretch/>
        </p:blipFill>
        <p:spPr>
          <a:xfrm>
            <a:off x="7421373" y="627954"/>
            <a:ext cx="4235516" cy="5353373"/>
          </a:xfrm>
          <a:prstGeom prst="rect">
            <a:avLst/>
          </a:prstGeom>
        </p:spPr>
      </p:pic>
      <p:sp>
        <p:nvSpPr>
          <p:cNvPr id="24" name="Rectangle 2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0561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228</Words>
  <Application>Microsoft Office PowerPoint</Application>
  <PresentationFormat>Panorámica</PresentationFormat>
  <Paragraphs>14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Actividad 11.- El uso de Wikis y Proyectos con GitHub</vt:lpstr>
      <vt:lpstr>Introducción</vt:lpstr>
      <vt:lpstr>Desarrollo</vt:lpstr>
      <vt:lpstr>Desarrollo</vt:lpstr>
      <vt:lpstr>Desarrollo</vt:lpstr>
      <vt:lpstr>Desarrollo</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proceso de desarrollo web de acuerdo con una metodología ágil</dc:title>
  <dc:creator>Adolfo León</dc:creator>
  <cp:lastModifiedBy>Adolfo León</cp:lastModifiedBy>
  <cp:revision>12</cp:revision>
  <dcterms:created xsi:type="dcterms:W3CDTF">2021-12-12T18:49:30Z</dcterms:created>
  <dcterms:modified xsi:type="dcterms:W3CDTF">2021-12-13T01:28:21Z</dcterms:modified>
</cp:coreProperties>
</file>