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91" r:id="rId2"/>
    <p:sldId id="256" r:id="rId3"/>
    <p:sldId id="259" r:id="rId4"/>
    <p:sldId id="258" r:id="rId5"/>
    <p:sldId id="271" r:id="rId6"/>
    <p:sldId id="267" r:id="rId7"/>
    <p:sldId id="257" r:id="rId8"/>
    <p:sldId id="270" r:id="rId9"/>
    <p:sldId id="292" r:id="rId10"/>
    <p:sldId id="281" r:id="rId11"/>
    <p:sldId id="286" r:id="rId12"/>
    <p:sldId id="289" r:id="rId13"/>
  </p:sldIdLst>
  <p:sldSz cx="9144000" cy="5143500" type="screen16x9"/>
  <p:notesSz cx="6858000" cy="9144000"/>
  <p:embeddedFontLst>
    <p:embeddedFont>
      <p:font typeface="Abril Fatface" panose="020B0604020202020204" charset="0"/>
      <p:regular r:id="rId15"/>
    </p:embeddedFont>
    <p:embeddedFont>
      <p:font typeface="Actor" panose="020B0604020202020204" charset="0"/>
      <p:regular r:id="rId16"/>
    </p:embeddedFont>
    <p:embeddedFont>
      <p:font typeface="DM Serif Display" panose="020B0604020202020204" charset="0"/>
      <p:regular r:id="rId17"/>
      <p:italic r:id="rId18"/>
    </p:embeddedFont>
    <p:embeddedFont>
      <p:font typeface="Francois One" panose="020B0604020202020204" charset="0"/>
      <p:regular r:id="rId19"/>
    </p:embeddedFont>
    <p:embeddedFont>
      <p:font typeface="Josefin Slab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Yanone Kaffeesatz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58E41-9487-465A-9DEE-65F6D9BAD01A}">
  <a:tblStyle styleId="{80858E41-9487-465A-9DEE-65F6D9BAD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CB776-C61E-42DB-975C-2DCAF73001DD}" type="doc">
      <dgm:prSet loTypeId="urn:microsoft.com/office/officeart/2005/8/layout/chevron2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F169C912-679D-4086-AF35-6BAD9D0C6E43}">
      <dgm:prSet phldrT="[Texto]"/>
      <dgm:spPr/>
      <dgm:t>
        <a:bodyPr/>
        <a:lstStyle/>
        <a:p>
          <a:r>
            <a:rPr lang="es-MX" dirty="0"/>
            <a:t>Inicio</a:t>
          </a:r>
        </a:p>
      </dgm:t>
    </dgm:pt>
    <dgm:pt modelId="{A9FB43BD-7368-4239-83E4-FCF8E6D38D21}" type="parTrans" cxnId="{0FE396FC-DAB5-45D6-94AC-0EA696AFE52E}">
      <dgm:prSet/>
      <dgm:spPr/>
      <dgm:t>
        <a:bodyPr/>
        <a:lstStyle/>
        <a:p>
          <a:endParaRPr lang="es-MX"/>
        </a:p>
      </dgm:t>
    </dgm:pt>
    <dgm:pt modelId="{97E05E6D-C08C-49E6-9DC7-B2D14448C784}" type="sibTrans" cxnId="{0FE396FC-DAB5-45D6-94AC-0EA696AFE52E}">
      <dgm:prSet/>
      <dgm:spPr/>
      <dgm:t>
        <a:bodyPr/>
        <a:lstStyle/>
        <a:p>
          <a:endParaRPr lang="es-MX"/>
        </a:p>
      </dgm:t>
    </dgm:pt>
    <dgm:pt modelId="{13A0FE9C-D63E-4810-B795-E8A3C537D611}">
      <dgm:prSet phldrT="[Texto]" custT="1"/>
      <dgm:spPr/>
      <dgm:t>
        <a:bodyPr/>
        <a:lstStyle/>
        <a:p>
          <a:r>
            <a:rPr lang="es-MX" sz="1200" dirty="0"/>
            <a:t>Análisis de la información</a:t>
          </a:r>
        </a:p>
      </dgm:t>
    </dgm:pt>
    <dgm:pt modelId="{F2648840-23C0-40AF-821F-08815CE00E5D}" type="parTrans" cxnId="{3BCB0A05-6190-44D5-AC46-67CA7EDE60D1}">
      <dgm:prSet/>
      <dgm:spPr/>
      <dgm:t>
        <a:bodyPr/>
        <a:lstStyle/>
        <a:p>
          <a:endParaRPr lang="es-MX"/>
        </a:p>
      </dgm:t>
    </dgm:pt>
    <dgm:pt modelId="{31053EDA-D948-456D-B8E2-BFB424E9B4B1}" type="sibTrans" cxnId="{3BCB0A05-6190-44D5-AC46-67CA7EDE60D1}">
      <dgm:prSet/>
      <dgm:spPr/>
      <dgm:t>
        <a:bodyPr/>
        <a:lstStyle/>
        <a:p>
          <a:endParaRPr lang="es-MX"/>
        </a:p>
      </dgm:t>
    </dgm:pt>
    <dgm:pt modelId="{7F9F26B7-1943-4250-B249-7E0652590B03}">
      <dgm:prSet phldrT="[Texto]"/>
      <dgm:spPr/>
      <dgm:t>
        <a:bodyPr/>
        <a:lstStyle/>
        <a:p>
          <a:r>
            <a:rPr lang="es-MX" dirty="0"/>
            <a:t>Planeación</a:t>
          </a:r>
        </a:p>
      </dgm:t>
    </dgm:pt>
    <dgm:pt modelId="{97AD13D4-CE2E-4454-ADBC-4AC46ABE4A2C}" type="parTrans" cxnId="{C51928D8-BED5-4935-BFD0-557D2F34F9F5}">
      <dgm:prSet/>
      <dgm:spPr/>
      <dgm:t>
        <a:bodyPr/>
        <a:lstStyle/>
        <a:p>
          <a:endParaRPr lang="es-MX"/>
        </a:p>
      </dgm:t>
    </dgm:pt>
    <dgm:pt modelId="{532EBD26-FC34-4EC5-B803-025467B31082}" type="sibTrans" cxnId="{C51928D8-BED5-4935-BFD0-557D2F34F9F5}">
      <dgm:prSet/>
      <dgm:spPr/>
      <dgm:t>
        <a:bodyPr/>
        <a:lstStyle/>
        <a:p>
          <a:endParaRPr lang="es-MX"/>
        </a:p>
      </dgm:t>
    </dgm:pt>
    <dgm:pt modelId="{E42B72DF-C164-4800-9603-A2D22CDF989B}">
      <dgm:prSet phldrT="[Texto]" custT="1"/>
      <dgm:spPr/>
      <dgm:t>
        <a:bodyPr/>
        <a:lstStyle/>
        <a:p>
          <a:r>
            <a:rPr lang="es-MX" sz="1200" dirty="0"/>
            <a:t>Planear las pruebas</a:t>
          </a:r>
        </a:p>
      </dgm:t>
    </dgm:pt>
    <dgm:pt modelId="{B792AD95-06E9-4DC2-A7B4-F25D756BA775}" type="parTrans" cxnId="{1B4BC390-5C1D-4DF0-A707-DD8B6A126B36}">
      <dgm:prSet/>
      <dgm:spPr/>
      <dgm:t>
        <a:bodyPr/>
        <a:lstStyle/>
        <a:p>
          <a:endParaRPr lang="es-MX"/>
        </a:p>
      </dgm:t>
    </dgm:pt>
    <dgm:pt modelId="{E5E75999-7AFD-4E69-97E7-248A0D4C1834}" type="sibTrans" cxnId="{1B4BC390-5C1D-4DF0-A707-DD8B6A126B36}">
      <dgm:prSet/>
      <dgm:spPr/>
      <dgm:t>
        <a:bodyPr/>
        <a:lstStyle/>
        <a:p>
          <a:endParaRPr lang="es-MX"/>
        </a:p>
      </dgm:t>
    </dgm:pt>
    <dgm:pt modelId="{B6827EBE-D1CD-4838-8131-C08C459C6BDC}">
      <dgm:prSet phldrT="[Texto]"/>
      <dgm:spPr/>
      <dgm:t>
        <a:bodyPr/>
        <a:lstStyle/>
        <a:p>
          <a:r>
            <a:rPr lang="es-MX" dirty="0"/>
            <a:t>Diseño</a:t>
          </a:r>
        </a:p>
      </dgm:t>
    </dgm:pt>
    <dgm:pt modelId="{94341898-47F9-4A4E-8BAA-CAD6736830C0}" type="parTrans" cxnId="{8BC7C5AD-11ED-48AD-A3FD-391DD38CEC9E}">
      <dgm:prSet/>
      <dgm:spPr/>
      <dgm:t>
        <a:bodyPr/>
        <a:lstStyle/>
        <a:p>
          <a:endParaRPr lang="es-MX"/>
        </a:p>
      </dgm:t>
    </dgm:pt>
    <dgm:pt modelId="{44B4EDBE-5278-454F-B09D-F6EB40A0F47A}" type="sibTrans" cxnId="{8BC7C5AD-11ED-48AD-A3FD-391DD38CEC9E}">
      <dgm:prSet/>
      <dgm:spPr/>
      <dgm:t>
        <a:bodyPr/>
        <a:lstStyle/>
        <a:p>
          <a:endParaRPr lang="es-MX"/>
        </a:p>
      </dgm:t>
    </dgm:pt>
    <dgm:pt modelId="{1B9C4251-8C67-4E3F-A83C-FA29406C7AC2}">
      <dgm:prSet phldrT="[Texto]" custT="1"/>
      <dgm:spPr/>
      <dgm:t>
        <a:bodyPr/>
        <a:lstStyle/>
        <a:p>
          <a:r>
            <a:rPr lang="es-MX" sz="900" dirty="0"/>
            <a:t>Análisis detallado de los elementos a probar</a:t>
          </a:r>
        </a:p>
      </dgm:t>
    </dgm:pt>
    <dgm:pt modelId="{BF6DAF30-2B9E-489B-9F06-4D6AB3B7B44D}" type="parTrans" cxnId="{3ABD942C-92EA-4740-881A-BCEC2D4A1928}">
      <dgm:prSet/>
      <dgm:spPr/>
      <dgm:t>
        <a:bodyPr/>
        <a:lstStyle/>
        <a:p>
          <a:endParaRPr lang="es-MX"/>
        </a:p>
      </dgm:t>
    </dgm:pt>
    <dgm:pt modelId="{A8AF6EA1-BDF1-483A-9F23-28199CEE0638}" type="sibTrans" cxnId="{3ABD942C-92EA-4740-881A-BCEC2D4A1928}">
      <dgm:prSet/>
      <dgm:spPr/>
      <dgm:t>
        <a:bodyPr/>
        <a:lstStyle/>
        <a:p>
          <a:endParaRPr lang="es-MX"/>
        </a:p>
      </dgm:t>
    </dgm:pt>
    <dgm:pt modelId="{20F2AFFB-E428-41C8-9A03-7D6388242B21}">
      <dgm:prSet phldrT="[Texto]" custT="1"/>
      <dgm:spPr/>
      <dgm:t>
        <a:bodyPr/>
        <a:lstStyle/>
        <a:p>
          <a:r>
            <a:rPr lang="es-MX" sz="900" dirty="0"/>
            <a:t>Seleccionar y validar las técnicas de pruebas</a:t>
          </a:r>
        </a:p>
      </dgm:t>
    </dgm:pt>
    <dgm:pt modelId="{FAEA661E-5418-4992-AF20-7F2CBDCFA1C2}" type="parTrans" cxnId="{58014FC9-216B-460C-A657-CF6FA3FE0504}">
      <dgm:prSet/>
      <dgm:spPr/>
      <dgm:t>
        <a:bodyPr/>
        <a:lstStyle/>
        <a:p>
          <a:endParaRPr lang="es-MX"/>
        </a:p>
      </dgm:t>
    </dgm:pt>
    <dgm:pt modelId="{D33AE58F-F15A-42D1-BBAC-8A5B6D61BF53}" type="sibTrans" cxnId="{58014FC9-216B-460C-A657-CF6FA3FE0504}">
      <dgm:prSet/>
      <dgm:spPr/>
      <dgm:t>
        <a:bodyPr/>
        <a:lstStyle/>
        <a:p>
          <a:endParaRPr lang="es-MX"/>
        </a:p>
      </dgm:t>
    </dgm:pt>
    <dgm:pt modelId="{D7801924-C71E-48E7-AEB2-E497ABF24DB3}">
      <dgm:prSet phldrT="[Texto]" custT="1"/>
      <dgm:spPr/>
      <dgm:t>
        <a:bodyPr/>
        <a:lstStyle/>
        <a:p>
          <a:r>
            <a:rPr lang="es-MX" sz="900" dirty="0"/>
            <a:t>Definir los artefactos a utilizar y sus convecciones</a:t>
          </a:r>
        </a:p>
      </dgm:t>
    </dgm:pt>
    <dgm:pt modelId="{E92084F5-30B3-4BED-9C9D-1C82012A68B4}" type="parTrans" cxnId="{E727EB7B-C872-4EFB-B75D-8CF71626690C}">
      <dgm:prSet/>
      <dgm:spPr/>
      <dgm:t>
        <a:bodyPr/>
        <a:lstStyle/>
        <a:p>
          <a:endParaRPr lang="es-MX"/>
        </a:p>
      </dgm:t>
    </dgm:pt>
    <dgm:pt modelId="{A4AB93CC-1568-4FBB-8B21-A3B605376B64}" type="sibTrans" cxnId="{E727EB7B-C872-4EFB-B75D-8CF71626690C}">
      <dgm:prSet/>
      <dgm:spPr/>
      <dgm:t>
        <a:bodyPr/>
        <a:lstStyle/>
        <a:p>
          <a:endParaRPr lang="es-MX"/>
        </a:p>
      </dgm:t>
    </dgm:pt>
    <dgm:pt modelId="{326D91EB-D6CA-4515-BA0F-3808D5467318}">
      <dgm:prSet phldrT="[Texto]" custT="1"/>
      <dgm:spPr/>
      <dgm:t>
        <a:bodyPr/>
        <a:lstStyle/>
        <a:p>
          <a:r>
            <a:rPr lang="es-MX" sz="900" dirty="0"/>
            <a:t>Diseñar las pruebas</a:t>
          </a:r>
        </a:p>
      </dgm:t>
    </dgm:pt>
    <dgm:pt modelId="{6E487640-06F1-4C0A-B04E-7D6FE1AC9C99}" type="parTrans" cxnId="{AFD3EA4A-0968-484D-999D-046B84EBC818}">
      <dgm:prSet/>
      <dgm:spPr/>
      <dgm:t>
        <a:bodyPr/>
        <a:lstStyle/>
        <a:p>
          <a:endParaRPr lang="es-MX"/>
        </a:p>
      </dgm:t>
    </dgm:pt>
    <dgm:pt modelId="{5D23C6B3-0467-42F4-B097-5668BD797C6C}" type="sibTrans" cxnId="{AFD3EA4A-0968-484D-999D-046B84EBC818}">
      <dgm:prSet/>
      <dgm:spPr/>
      <dgm:t>
        <a:bodyPr/>
        <a:lstStyle/>
        <a:p>
          <a:endParaRPr lang="es-MX"/>
        </a:p>
      </dgm:t>
    </dgm:pt>
    <dgm:pt modelId="{0639CFBA-18A2-47EA-A1CB-0679CDF74CD4}" type="pres">
      <dgm:prSet presAssocID="{F87CB776-C61E-42DB-975C-2DCAF73001DD}" presName="linearFlow" presStyleCnt="0">
        <dgm:presLayoutVars>
          <dgm:dir/>
          <dgm:animLvl val="lvl"/>
          <dgm:resizeHandles val="exact"/>
        </dgm:presLayoutVars>
      </dgm:prSet>
      <dgm:spPr/>
    </dgm:pt>
    <dgm:pt modelId="{668E102B-BAD0-4B7B-9AC6-6A491B377D68}" type="pres">
      <dgm:prSet presAssocID="{F169C912-679D-4086-AF35-6BAD9D0C6E43}" presName="composite" presStyleCnt="0"/>
      <dgm:spPr/>
    </dgm:pt>
    <dgm:pt modelId="{B61FEA02-A886-4BE5-8C22-C64081CFE929}" type="pres">
      <dgm:prSet presAssocID="{F169C912-679D-4086-AF35-6BAD9D0C6E4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35965B9-2A25-4E21-923C-B83D5F709DDC}" type="pres">
      <dgm:prSet presAssocID="{F169C912-679D-4086-AF35-6BAD9D0C6E43}" presName="descendantText" presStyleLbl="alignAcc1" presStyleIdx="0" presStyleCnt="3">
        <dgm:presLayoutVars>
          <dgm:bulletEnabled val="1"/>
        </dgm:presLayoutVars>
      </dgm:prSet>
      <dgm:spPr/>
    </dgm:pt>
    <dgm:pt modelId="{EC28FB70-6EC2-4674-BED0-B5903A3BA732}" type="pres">
      <dgm:prSet presAssocID="{97E05E6D-C08C-49E6-9DC7-B2D14448C784}" presName="sp" presStyleCnt="0"/>
      <dgm:spPr/>
    </dgm:pt>
    <dgm:pt modelId="{BBFFC6A1-4DDD-47EE-937D-B4F2A8BB11CC}" type="pres">
      <dgm:prSet presAssocID="{7F9F26B7-1943-4250-B249-7E0652590B03}" presName="composite" presStyleCnt="0"/>
      <dgm:spPr/>
    </dgm:pt>
    <dgm:pt modelId="{04BDCE43-CEA1-478F-9478-68545CFE5A0A}" type="pres">
      <dgm:prSet presAssocID="{7F9F26B7-1943-4250-B249-7E0652590B0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4B8D96B-30A7-40AE-91CE-42DF172082F7}" type="pres">
      <dgm:prSet presAssocID="{7F9F26B7-1943-4250-B249-7E0652590B03}" presName="descendantText" presStyleLbl="alignAcc1" presStyleIdx="1" presStyleCnt="3">
        <dgm:presLayoutVars>
          <dgm:bulletEnabled val="1"/>
        </dgm:presLayoutVars>
      </dgm:prSet>
      <dgm:spPr/>
    </dgm:pt>
    <dgm:pt modelId="{97401ED1-4C50-4797-8CCD-145CFC0802F8}" type="pres">
      <dgm:prSet presAssocID="{532EBD26-FC34-4EC5-B803-025467B31082}" presName="sp" presStyleCnt="0"/>
      <dgm:spPr/>
    </dgm:pt>
    <dgm:pt modelId="{FAAE4934-D41E-4A2A-802E-676106518FA9}" type="pres">
      <dgm:prSet presAssocID="{B6827EBE-D1CD-4838-8131-C08C459C6BDC}" presName="composite" presStyleCnt="0"/>
      <dgm:spPr/>
    </dgm:pt>
    <dgm:pt modelId="{1E38BF89-9D6C-450E-9CC8-FD2B6B365F49}" type="pres">
      <dgm:prSet presAssocID="{B6827EBE-D1CD-4838-8131-C08C459C6BD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8FF3876-5E0D-4FD9-BD94-53B575821AA1}" type="pres">
      <dgm:prSet presAssocID="{B6827EBE-D1CD-4838-8131-C08C459C6BD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BCB0A05-6190-44D5-AC46-67CA7EDE60D1}" srcId="{F169C912-679D-4086-AF35-6BAD9D0C6E43}" destId="{13A0FE9C-D63E-4810-B795-E8A3C537D611}" srcOrd="0" destOrd="0" parTransId="{F2648840-23C0-40AF-821F-08815CE00E5D}" sibTransId="{31053EDA-D948-456D-B8E2-BFB424E9B4B1}"/>
    <dgm:cxn modelId="{1999CC28-85CC-48A7-96C1-D11FEF36C820}" type="presOf" srcId="{20F2AFFB-E428-41C8-9A03-7D6388242B21}" destId="{48FF3876-5E0D-4FD9-BD94-53B575821AA1}" srcOrd="0" destOrd="1" presId="urn:microsoft.com/office/officeart/2005/8/layout/chevron2"/>
    <dgm:cxn modelId="{3ABD942C-92EA-4740-881A-BCEC2D4A1928}" srcId="{B6827EBE-D1CD-4838-8131-C08C459C6BDC}" destId="{1B9C4251-8C67-4E3F-A83C-FA29406C7AC2}" srcOrd="0" destOrd="0" parTransId="{BF6DAF30-2B9E-489B-9F06-4D6AB3B7B44D}" sibTransId="{A8AF6EA1-BDF1-483A-9F23-28199CEE0638}"/>
    <dgm:cxn modelId="{24A6B63D-D98E-43E6-90CB-2FF491508A47}" type="presOf" srcId="{1B9C4251-8C67-4E3F-A83C-FA29406C7AC2}" destId="{48FF3876-5E0D-4FD9-BD94-53B575821AA1}" srcOrd="0" destOrd="0" presId="urn:microsoft.com/office/officeart/2005/8/layout/chevron2"/>
    <dgm:cxn modelId="{34669D65-BB9A-49A5-A4F3-77FA73EF1C31}" type="presOf" srcId="{13A0FE9C-D63E-4810-B795-E8A3C537D611}" destId="{D35965B9-2A25-4E21-923C-B83D5F709DDC}" srcOrd="0" destOrd="0" presId="urn:microsoft.com/office/officeart/2005/8/layout/chevron2"/>
    <dgm:cxn modelId="{62A7A646-766D-48C2-82B5-89C3C27C9669}" type="presOf" srcId="{326D91EB-D6CA-4515-BA0F-3808D5467318}" destId="{48FF3876-5E0D-4FD9-BD94-53B575821AA1}" srcOrd="0" destOrd="3" presId="urn:microsoft.com/office/officeart/2005/8/layout/chevron2"/>
    <dgm:cxn modelId="{AFD3EA4A-0968-484D-999D-046B84EBC818}" srcId="{B6827EBE-D1CD-4838-8131-C08C459C6BDC}" destId="{326D91EB-D6CA-4515-BA0F-3808D5467318}" srcOrd="3" destOrd="0" parTransId="{6E487640-06F1-4C0A-B04E-7D6FE1AC9C99}" sibTransId="{5D23C6B3-0467-42F4-B097-5668BD797C6C}"/>
    <dgm:cxn modelId="{CB188C77-C50C-412E-B5B3-014AAB06D31D}" type="presOf" srcId="{D7801924-C71E-48E7-AEB2-E497ABF24DB3}" destId="{48FF3876-5E0D-4FD9-BD94-53B575821AA1}" srcOrd="0" destOrd="2" presId="urn:microsoft.com/office/officeart/2005/8/layout/chevron2"/>
    <dgm:cxn modelId="{E727EB7B-C872-4EFB-B75D-8CF71626690C}" srcId="{B6827EBE-D1CD-4838-8131-C08C459C6BDC}" destId="{D7801924-C71E-48E7-AEB2-E497ABF24DB3}" srcOrd="2" destOrd="0" parTransId="{E92084F5-30B3-4BED-9C9D-1C82012A68B4}" sibTransId="{A4AB93CC-1568-4FBB-8B21-A3B605376B64}"/>
    <dgm:cxn modelId="{1B4BC390-5C1D-4DF0-A707-DD8B6A126B36}" srcId="{7F9F26B7-1943-4250-B249-7E0652590B03}" destId="{E42B72DF-C164-4800-9603-A2D22CDF989B}" srcOrd="0" destOrd="0" parTransId="{B792AD95-06E9-4DC2-A7B4-F25D756BA775}" sibTransId="{E5E75999-7AFD-4E69-97E7-248A0D4C1834}"/>
    <dgm:cxn modelId="{8BC7C5AD-11ED-48AD-A3FD-391DD38CEC9E}" srcId="{F87CB776-C61E-42DB-975C-2DCAF73001DD}" destId="{B6827EBE-D1CD-4838-8131-C08C459C6BDC}" srcOrd="2" destOrd="0" parTransId="{94341898-47F9-4A4E-8BAA-CAD6736830C0}" sibTransId="{44B4EDBE-5278-454F-B09D-F6EB40A0F47A}"/>
    <dgm:cxn modelId="{9876AEC7-41DB-486D-90C0-FA9F6E914C37}" type="presOf" srcId="{F87CB776-C61E-42DB-975C-2DCAF73001DD}" destId="{0639CFBA-18A2-47EA-A1CB-0679CDF74CD4}" srcOrd="0" destOrd="0" presId="urn:microsoft.com/office/officeart/2005/8/layout/chevron2"/>
    <dgm:cxn modelId="{58014FC9-216B-460C-A657-CF6FA3FE0504}" srcId="{B6827EBE-D1CD-4838-8131-C08C459C6BDC}" destId="{20F2AFFB-E428-41C8-9A03-7D6388242B21}" srcOrd="1" destOrd="0" parTransId="{FAEA661E-5418-4992-AF20-7F2CBDCFA1C2}" sibTransId="{D33AE58F-F15A-42D1-BBAC-8A5B6D61BF53}"/>
    <dgm:cxn modelId="{253750D3-AD8E-4605-8B16-C0FE0719798B}" type="presOf" srcId="{7F9F26B7-1943-4250-B249-7E0652590B03}" destId="{04BDCE43-CEA1-478F-9478-68545CFE5A0A}" srcOrd="0" destOrd="0" presId="urn:microsoft.com/office/officeart/2005/8/layout/chevron2"/>
    <dgm:cxn modelId="{C51928D8-BED5-4935-BFD0-557D2F34F9F5}" srcId="{F87CB776-C61E-42DB-975C-2DCAF73001DD}" destId="{7F9F26B7-1943-4250-B249-7E0652590B03}" srcOrd="1" destOrd="0" parTransId="{97AD13D4-CE2E-4454-ADBC-4AC46ABE4A2C}" sibTransId="{532EBD26-FC34-4EC5-B803-025467B31082}"/>
    <dgm:cxn modelId="{7AFB64D9-5FE2-460B-A73A-E20D91C8A91B}" type="presOf" srcId="{F169C912-679D-4086-AF35-6BAD9D0C6E43}" destId="{B61FEA02-A886-4BE5-8C22-C64081CFE929}" srcOrd="0" destOrd="0" presId="urn:microsoft.com/office/officeart/2005/8/layout/chevron2"/>
    <dgm:cxn modelId="{78B4A3D9-9ECA-44B4-A366-35B80735E140}" type="presOf" srcId="{E42B72DF-C164-4800-9603-A2D22CDF989B}" destId="{14B8D96B-30A7-40AE-91CE-42DF172082F7}" srcOrd="0" destOrd="0" presId="urn:microsoft.com/office/officeart/2005/8/layout/chevron2"/>
    <dgm:cxn modelId="{BF7A8DDD-5182-4011-BA4A-8E36FD47685D}" type="presOf" srcId="{B6827EBE-D1CD-4838-8131-C08C459C6BDC}" destId="{1E38BF89-9D6C-450E-9CC8-FD2B6B365F49}" srcOrd="0" destOrd="0" presId="urn:microsoft.com/office/officeart/2005/8/layout/chevron2"/>
    <dgm:cxn modelId="{0FE396FC-DAB5-45D6-94AC-0EA696AFE52E}" srcId="{F87CB776-C61E-42DB-975C-2DCAF73001DD}" destId="{F169C912-679D-4086-AF35-6BAD9D0C6E43}" srcOrd="0" destOrd="0" parTransId="{A9FB43BD-7368-4239-83E4-FCF8E6D38D21}" sibTransId="{97E05E6D-C08C-49E6-9DC7-B2D14448C784}"/>
    <dgm:cxn modelId="{72DFEED3-9395-4DAE-B627-A816E5AE85FF}" type="presParOf" srcId="{0639CFBA-18A2-47EA-A1CB-0679CDF74CD4}" destId="{668E102B-BAD0-4B7B-9AC6-6A491B377D68}" srcOrd="0" destOrd="0" presId="urn:microsoft.com/office/officeart/2005/8/layout/chevron2"/>
    <dgm:cxn modelId="{98857240-8106-48C5-A256-FAC65DC69BD4}" type="presParOf" srcId="{668E102B-BAD0-4B7B-9AC6-6A491B377D68}" destId="{B61FEA02-A886-4BE5-8C22-C64081CFE929}" srcOrd="0" destOrd="0" presId="urn:microsoft.com/office/officeart/2005/8/layout/chevron2"/>
    <dgm:cxn modelId="{623D2384-865D-47F7-8E7E-7EA9ED1BFC87}" type="presParOf" srcId="{668E102B-BAD0-4B7B-9AC6-6A491B377D68}" destId="{D35965B9-2A25-4E21-923C-B83D5F709DDC}" srcOrd="1" destOrd="0" presId="urn:microsoft.com/office/officeart/2005/8/layout/chevron2"/>
    <dgm:cxn modelId="{26A495A7-9480-4B7C-8586-5415A7B5BBDA}" type="presParOf" srcId="{0639CFBA-18A2-47EA-A1CB-0679CDF74CD4}" destId="{EC28FB70-6EC2-4674-BED0-B5903A3BA732}" srcOrd="1" destOrd="0" presId="urn:microsoft.com/office/officeart/2005/8/layout/chevron2"/>
    <dgm:cxn modelId="{82AD5F5D-FFC7-45A6-80B6-A4A5ECB701C0}" type="presParOf" srcId="{0639CFBA-18A2-47EA-A1CB-0679CDF74CD4}" destId="{BBFFC6A1-4DDD-47EE-937D-B4F2A8BB11CC}" srcOrd="2" destOrd="0" presId="urn:microsoft.com/office/officeart/2005/8/layout/chevron2"/>
    <dgm:cxn modelId="{4155F402-6A26-43D4-8C34-FA53B0BA233D}" type="presParOf" srcId="{BBFFC6A1-4DDD-47EE-937D-B4F2A8BB11CC}" destId="{04BDCE43-CEA1-478F-9478-68545CFE5A0A}" srcOrd="0" destOrd="0" presId="urn:microsoft.com/office/officeart/2005/8/layout/chevron2"/>
    <dgm:cxn modelId="{261A291E-8102-4C94-B91F-66ED4BD68E74}" type="presParOf" srcId="{BBFFC6A1-4DDD-47EE-937D-B4F2A8BB11CC}" destId="{14B8D96B-30A7-40AE-91CE-42DF172082F7}" srcOrd="1" destOrd="0" presId="urn:microsoft.com/office/officeart/2005/8/layout/chevron2"/>
    <dgm:cxn modelId="{D089195B-0F87-419C-8D0A-AFB3F32C5C94}" type="presParOf" srcId="{0639CFBA-18A2-47EA-A1CB-0679CDF74CD4}" destId="{97401ED1-4C50-4797-8CCD-145CFC0802F8}" srcOrd="3" destOrd="0" presId="urn:microsoft.com/office/officeart/2005/8/layout/chevron2"/>
    <dgm:cxn modelId="{7BB8A69D-2AF7-4028-97B4-83167856A9AC}" type="presParOf" srcId="{0639CFBA-18A2-47EA-A1CB-0679CDF74CD4}" destId="{FAAE4934-D41E-4A2A-802E-676106518FA9}" srcOrd="4" destOrd="0" presId="urn:microsoft.com/office/officeart/2005/8/layout/chevron2"/>
    <dgm:cxn modelId="{9148FE96-A725-4956-BD60-1C45BDF3489D}" type="presParOf" srcId="{FAAE4934-D41E-4A2A-802E-676106518FA9}" destId="{1E38BF89-9D6C-450E-9CC8-FD2B6B365F49}" srcOrd="0" destOrd="0" presId="urn:microsoft.com/office/officeart/2005/8/layout/chevron2"/>
    <dgm:cxn modelId="{EA1FF64E-16DE-4EC1-90BC-040F9BB3599F}" type="presParOf" srcId="{FAAE4934-D41E-4A2A-802E-676106518FA9}" destId="{48FF3876-5E0D-4FD9-BD94-53B575821A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DC5003-FDC0-46C2-9F39-51BA83C2D1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26DF89E8-798E-4EDA-AD97-38734020D3E5}">
      <dgm:prSet phldrT="[Texto]" custT="1"/>
      <dgm:spPr/>
      <dgm:t>
        <a:bodyPr/>
        <a:lstStyle/>
        <a:p>
          <a:r>
            <a:rPr lang="es-MX" sz="900" dirty="0"/>
            <a:t>Ejecución</a:t>
          </a:r>
        </a:p>
      </dgm:t>
    </dgm:pt>
    <dgm:pt modelId="{09E0E771-3C71-4C75-BFDF-A127BF39153A}" type="parTrans" cxnId="{7589E12A-FD20-4FE2-846B-85CB3150A9B4}">
      <dgm:prSet/>
      <dgm:spPr/>
      <dgm:t>
        <a:bodyPr/>
        <a:lstStyle/>
        <a:p>
          <a:endParaRPr lang="es-MX"/>
        </a:p>
      </dgm:t>
    </dgm:pt>
    <dgm:pt modelId="{92D19CEA-AF56-4A9D-8384-464819544B8D}" type="sibTrans" cxnId="{7589E12A-FD20-4FE2-846B-85CB3150A9B4}">
      <dgm:prSet/>
      <dgm:spPr/>
      <dgm:t>
        <a:bodyPr/>
        <a:lstStyle/>
        <a:p>
          <a:endParaRPr lang="es-MX"/>
        </a:p>
      </dgm:t>
    </dgm:pt>
    <dgm:pt modelId="{7A77E0E2-7330-4780-B8E8-0679EEE24BED}">
      <dgm:prSet phldrT="[Texto]" custT="1"/>
      <dgm:spPr/>
      <dgm:t>
        <a:bodyPr/>
        <a:lstStyle/>
        <a:p>
          <a:r>
            <a:rPr lang="es-MX" sz="1200" b="1" dirty="0"/>
            <a:t>Ejecutar las pruebas</a:t>
          </a:r>
          <a:endParaRPr lang="es-MX" sz="1200" dirty="0"/>
        </a:p>
      </dgm:t>
    </dgm:pt>
    <dgm:pt modelId="{AF301FF2-9AB0-4566-AA76-2F17F094E9DB}" type="parTrans" cxnId="{09232ACB-BCC9-4548-A955-FC5F3159F55A}">
      <dgm:prSet/>
      <dgm:spPr/>
      <dgm:t>
        <a:bodyPr/>
        <a:lstStyle/>
        <a:p>
          <a:endParaRPr lang="es-MX"/>
        </a:p>
      </dgm:t>
    </dgm:pt>
    <dgm:pt modelId="{C0786CE8-CDF9-4340-95FD-EE6B42A73F1F}" type="sibTrans" cxnId="{09232ACB-BCC9-4548-A955-FC5F3159F55A}">
      <dgm:prSet/>
      <dgm:spPr/>
      <dgm:t>
        <a:bodyPr/>
        <a:lstStyle/>
        <a:p>
          <a:endParaRPr lang="es-MX"/>
        </a:p>
      </dgm:t>
    </dgm:pt>
    <dgm:pt modelId="{CEA85DEC-DF08-47F2-A500-BEDCDB963A84}">
      <dgm:prSet phldrT="[Texto]" custT="1"/>
      <dgm:spPr/>
      <dgm:t>
        <a:bodyPr/>
        <a:lstStyle/>
        <a:p>
          <a:r>
            <a:rPr lang="es-MX" sz="900" dirty="0"/>
            <a:t>Monitoreo y Control</a:t>
          </a:r>
        </a:p>
      </dgm:t>
    </dgm:pt>
    <dgm:pt modelId="{A4A03964-9FAA-40D5-A3B6-B6925E4AF924}" type="parTrans" cxnId="{228F22D4-A0D0-4FC1-87AD-8C61FA2ACA2C}">
      <dgm:prSet/>
      <dgm:spPr/>
      <dgm:t>
        <a:bodyPr/>
        <a:lstStyle/>
        <a:p>
          <a:endParaRPr lang="es-MX"/>
        </a:p>
      </dgm:t>
    </dgm:pt>
    <dgm:pt modelId="{02369452-A879-481A-AB18-E7A42773CC33}" type="sibTrans" cxnId="{228F22D4-A0D0-4FC1-87AD-8C61FA2ACA2C}">
      <dgm:prSet/>
      <dgm:spPr/>
      <dgm:t>
        <a:bodyPr/>
        <a:lstStyle/>
        <a:p>
          <a:endParaRPr lang="es-MX"/>
        </a:p>
      </dgm:t>
    </dgm:pt>
    <dgm:pt modelId="{8EA6BEFD-6BF0-4FFA-8463-F4CAEBD23632}">
      <dgm:prSet phldrT="[Texto]" custT="1"/>
      <dgm:spPr/>
      <dgm:t>
        <a:bodyPr/>
        <a:lstStyle/>
        <a:p>
          <a:r>
            <a:rPr lang="es-MX" sz="1200" b="1" dirty="0"/>
            <a:t>Gestionar informes de seguimiento </a:t>
          </a:r>
          <a:endParaRPr lang="es-MX" sz="1200" dirty="0"/>
        </a:p>
      </dgm:t>
    </dgm:pt>
    <dgm:pt modelId="{CB444DD5-DC60-4944-95C7-CECEDAB62017}" type="parTrans" cxnId="{801F61A4-B556-43C3-87EA-D0550556844A}">
      <dgm:prSet/>
      <dgm:spPr/>
      <dgm:t>
        <a:bodyPr/>
        <a:lstStyle/>
        <a:p>
          <a:endParaRPr lang="es-MX"/>
        </a:p>
      </dgm:t>
    </dgm:pt>
    <dgm:pt modelId="{EC74999C-6888-4AB9-B64C-B20674C1A816}" type="sibTrans" cxnId="{801F61A4-B556-43C3-87EA-D0550556844A}">
      <dgm:prSet/>
      <dgm:spPr/>
      <dgm:t>
        <a:bodyPr/>
        <a:lstStyle/>
        <a:p>
          <a:endParaRPr lang="es-MX"/>
        </a:p>
      </dgm:t>
    </dgm:pt>
    <dgm:pt modelId="{A4677D04-2C15-47AF-BEBC-24D7FB1418E3}">
      <dgm:prSet phldrT="[Texto]" custT="1"/>
      <dgm:spPr/>
      <dgm:t>
        <a:bodyPr/>
        <a:lstStyle/>
        <a:p>
          <a:r>
            <a:rPr lang="es-MX" sz="1200" b="1" dirty="0"/>
            <a:t>Ejecutar planes de acción</a:t>
          </a:r>
          <a:endParaRPr lang="es-MX" sz="1200" dirty="0"/>
        </a:p>
      </dgm:t>
    </dgm:pt>
    <dgm:pt modelId="{603C14D8-0E2F-441A-92D1-46609A331EEE}" type="parTrans" cxnId="{876A4A8D-E1EA-4B9D-89A6-F3EED0FE9A52}">
      <dgm:prSet/>
      <dgm:spPr/>
      <dgm:t>
        <a:bodyPr/>
        <a:lstStyle/>
        <a:p>
          <a:endParaRPr lang="es-MX"/>
        </a:p>
      </dgm:t>
    </dgm:pt>
    <dgm:pt modelId="{6B29E2CB-7D08-40C0-ABE7-903A440D1243}" type="sibTrans" cxnId="{876A4A8D-E1EA-4B9D-89A6-F3EED0FE9A52}">
      <dgm:prSet/>
      <dgm:spPr/>
      <dgm:t>
        <a:bodyPr/>
        <a:lstStyle/>
        <a:p>
          <a:endParaRPr lang="es-MX"/>
        </a:p>
      </dgm:t>
    </dgm:pt>
    <dgm:pt modelId="{064EAF91-43D1-4E5F-BD67-F6D6703AEE7A}">
      <dgm:prSet phldrT="[Texto]" custT="1"/>
      <dgm:spPr/>
      <dgm:t>
        <a:bodyPr/>
        <a:lstStyle/>
        <a:p>
          <a:r>
            <a:rPr lang="es-MX" sz="900" dirty="0"/>
            <a:t>Finalización</a:t>
          </a:r>
        </a:p>
      </dgm:t>
    </dgm:pt>
    <dgm:pt modelId="{E5E322BA-0A9D-4C16-AD3F-D574D57761E6}" type="parTrans" cxnId="{188489C3-324D-4E9A-9FF1-7707B748C637}">
      <dgm:prSet/>
      <dgm:spPr/>
      <dgm:t>
        <a:bodyPr/>
        <a:lstStyle/>
        <a:p>
          <a:endParaRPr lang="es-MX"/>
        </a:p>
      </dgm:t>
    </dgm:pt>
    <dgm:pt modelId="{96B81A8E-6A3C-40F0-A8D9-418DACEB1AD6}" type="sibTrans" cxnId="{188489C3-324D-4E9A-9FF1-7707B748C637}">
      <dgm:prSet/>
      <dgm:spPr/>
      <dgm:t>
        <a:bodyPr/>
        <a:lstStyle/>
        <a:p>
          <a:endParaRPr lang="es-MX"/>
        </a:p>
      </dgm:t>
    </dgm:pt>
    <dgm:pt modelId="{938D19C9-076D-41F5-9A03-4049BD514EA0}">
      <dgm:prSet phldrT="[Texto]" custT="1"/>
      <dgm:spPr/>
      <dgm:t>
        <a:bodyPr/>
        <a:lstStyle/>
        <a:p>
          <a:r>
            <a:rPr lang="es-MX" sz="1200" b="1" dirty="0"/>
            <a:t>Concluir las pruebas realizadas</a:t>
          </a:r>
          <a:endParaRPr lang="es-MX" sz="1200" dirty="0"/>
        </a:p>
      </dgm:t>
    </dgm:pt>
    <dgm:pt modelId="{0A9FFC93-A4DB-4C07-A7A3-821ED34F37C9}" type="parTrans" cxnId="{C49A6749-B8B0-407E-B4B0-123B6E50DD2C}">
      <dgm:prSet/>
      <dgm:spPr/>
      <dgm:t>
        <a:bodyPr/>
        <a:lstStyle/>
        <a:p>
          <a:endParaRPr lang="es-MX"/>
        </a:p>
      </dgm:t>
    </dgm:pt>
    <dgm:pt modelId="{977CC9F4-E201-434C-A1DC-895C1304BEB5}" type="sibTrans" cxnId="{C49A6749-B8B0-407E-B4B0-123B6E50DD2C}">
      <dgm:prSet/>
      <dgm:spPr/>
      <dgm:t>
        <a:bodyPr/>
        <a:lstStyle/>
        <a:p>
          <a:endParaRPr lang="es-MX"/>
        </a:p>
      </dgm:t>
    </dgm:pt>
    <dgm:pt modelId="{D1D88C5D-8ED5-4AE3-A3E1-D59175F203F2}" type="pres">
      <dgm:prSet presAssocID="{4EDC5003-FDC0-46C2-9F39-51BA83C2D1F5}" presName="linearFlow" presStyleCnt="0">
        <dgm:presLayoutVars>
          <dgm:dir/>
          <dgm:animLvl val="lvl"/>
          <dgm:resizeHandles val="exact"/>
        </dgm:presLayoutVars>
      </dgm:prSet>
      <dgm:spPr/>
    </dgm:pt>
    <dgm:pt modelId="{BF92A8D1-CAE6-4086-82C5-B937308E078F}" type="pres">
      <dgm:prSet presAssocID="{26DF89E8-798E-4EDA-AD97-38734020D3E5}" presName="composite" presStyleCnt="0"/>
      <dgm:spPr/>
    </dgm:pt>
    <dgm:pt modelId="{F008198A-EF05-43EF-B769-C09E6B7CB508}" type="pres">
      <dgm:prSet presAssocID="{26DF89E8-798E-4EDA-AD97-38734020D3E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F671465-2AA6-4EED-AE7B-33223E782E66}" type="pres">
      <dgm:prSet presAssocID="{26DF89E8-798E-4EDA-AD97-38734020D3E5}" presName="descendantText" presStyleLbl="alignAcc1" presStyleIdx="0" presStyleCnt="3" custLinFactNeighborX="18778" custLinFactNeighborY="-8019">
        <dgm:presLayoutVars>
          <dgm:bulletEnabled val="1"/>
        </dgm:presLayoutVars>
      </dgm:prSet>
      <dgm:spPr/>
    </dgm:pt>
    <dgm:pt modelId="{3512CA19-840A-4499-A22B-23C5AB5DD3FB}" type="pres">
      <dgm:prSet presAssocID="{92D19CEA-AF56-4A9D-8384-464819544B8D}" presName="sp" presStyleCnt="0"/>
      <dgm:spPr/>
    </dgm:pt>
    <dgm:pt modelId="{8279AAF8-EAF9-4A95-B922-EFBB9058A5B7}" type="pres">
      <dgm:prSet presAssocID="{CEA85DEC-DF08-47F2-A500-BEDCDB963A84}" presName="composite" presStyleCnt="0"/>
      <dgm:spPr/>
    </dgm:pt>
    <dgm:pt modelId="{B2BD8AD4-6033-44C7-A26E-3C6DF8BACEDB}" type="pres">
      <dgm:prSet presAssocID="{CEA85DEC-DF08-47F2-A500-BEDCDB963A8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2427F92-20C0-4685-80E4-D5ABDF507AC4}" type="pres">
      <dgm:prSet presAssocID="{CEA85DEC-DF08-47F2-A500-BEDCDB963A84}" presName="descendantText" presStyleLbl="alignAcc1" presStyleIdx="1" presStyleCnt="3">
        <dgm:presLayoutVars>
          <dgm:bulletEnabled val="1"/>
        </dgm:presLayoutVars>
      </dgm:prSet>
      <dgm:spPr/>
    </dgm:pt>
    <dgm:pt modelId="{5ACE5966-69D7-4578-BF1F-2869A9AB2EC3}" type="pres">
      <dgm:prSet presAssocID="{02369452-A879-481A-AB18-E7A42773CC33}" presName="sp" presStyleCnt="0"/>
      <dgm:spPr/>
    </dgm:pt>
    <dgm:pt modelId="{6C17057C-F5DC-42FC-9973-ECF482C04F18}" type="pres">
      <dgm:prSet presAssocID="{064EAF91-43D1-4E5F-BD67-F6D6703AEE7A}" presName="composite" presStyleCnt="0"/>
      <dgm:spPr/>
    </dgm:pt>
    <dgm:pt modelId="{58A9D763-A73E-4D66-9411-0BB3A645A96C}" type="pres">
      <dgm:prSet presAssocID="{064EAF91-43D1-4E5F-BD67-F6D6703AEE7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7EAC17F-A272-45CC-BEEC-14531C2C4902}" type="pres">
      <dgm:prSet presAssocID="{064EAF91-43D1-4E5F-BD67-F6D6703AEE7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589E12A-FD20-4FE2-846B-85CB3150A9B4}" srcId="{4EDC5003-FDC0-46C2-9F39-51BA83C2D1F5}" destId="{26DF89E8-798E-4EDA-AD97-38734020D3E5}" srcOrd="0" destOrd="0" parTransId="{09E0E771-3C71-4C75-BFDF-A127BF39153A}" sibTransId="{92D19CEA-AF56-4A9D-8384-464819544B8D}"/>
    <dgm:cxn modelId="{1ED4C435-7101-4D88-AC96-5D53370E1FCB}" type="presOf" srcId="{A4677D04-2C15-47AF-BEBC-24D7FB1418E3}" destId="{B2427F92-20C0-4685-80E4-D5ABDF507AC4}" srcOrd="0" destOrd="1" presId="urn:microsoft.com/office/officeart/2005/8/layout/chevron2"/>
    <dgm:cxn modelId="{C49A6749-B8B0-407E-B4B0-123B6E50DD2C}" srcId="{064EAF91-43D1-4E5F-BD67-F6D6703AEE7A}" destId="{938D19C9-076D-41F5-9A03-4049BD514EA0}" srcOrd="0" destOrd="0" parTransId="{0A9FFC93-A4DB-4C07-A7A3-821ED34F37C9}" sibTransId="{977CC9F4-E201-434C-A1DC-895C1304BEB5}"/>
    <dgm:cxn modelId="{FB1EC84A-8CED-41DA-A592-978C025684AF}" type="presOf" srcId="{CEA85DEC-DF08-47F2-A500-BEDCDB963A84}" destId="{B2BD8AD4-6033-44C7-A26E-3C6DF8BACEDB}" srcOrd="0" destOrd="0" presId="urn:microsoft.com/office/officeart/2005/8/layout/chevron2"/>
    <dgm:cxn modelId="{4A79456C-5CC4-4381-9725-74CA7B4545A1}" type="presOf" srcId="{7A77E0E2-7330-4780-B8E8-0679EEE24BED}" destId="{BF671465-2AA6-4EED-AE7B-33223E782E66}" srcOrd="0" destOrd="0" presId="urn:microsoft.com/office/officeart/2005/8/layout/chevron2"/>
    <dgm:cxn modelId="{ED76FD8B-B21E-4F5B-9126-50D9CDC17F05}" type="presOf" srcId="{8EA6BEFD-6BF0-4FFA-8463-F4CAEBD23632}" destId="{B2427F92-20C0-4685-80E4-D5ABDF507AC4}" srcOrd="0" destOrd="0" presId="urn:microsoft.com/office/officeart/2005/8/layout/chevron2"/>
    <dgm:cxn modelId="{876A4A8D-E1EA-4B9D-89A6-F3EED0FE9A52}" srcId="{CEA85DEC-DF08-47F2-A500-BEDCDB963A84}" destId="{A4677D04-2C15-47AF-BEBC-24D7FB1418E3}" srcOrd="1" destOrd="0" parTransId="{603C14D8-0E2F-441A-92D1-46609A331EEE}" sibTransId="{6B29E2CB-7D08-40C0-ABE7-903A440D1243}"/>
    <dgm:cxn modelId="{3BDFF598-C5E9-42D0-BB70-A1A33CA0ECBB}" type="presOf" srcId="{26DF89E8-798E-4EDA-AD97-38734020D3E5}" destId="{F008198A-EF05-43EF-B769-C09E6B7CB508}" srcOrd="0" destOrd="0" presId="urn:microsoft.com/office/officeart/2005/8/layout/chevron2"/>
    <dgm:cxn modelId="{801F61A4-B556-43C3-87EA-D0550556844A}" srcId="{CEA85DEC-DF08-47F2-A500-BEDCDB963A84}" destId="{8EA6BEFD-6BF0-4FFA-8463-F4CAEBD23632}" srcOrd="0" destOrd="0" parTransId="{CB444DD5-DC60-4944-95C7-CECEDAB62017}" sibTransId="{EC74999C-6888-4AB9-B64C-B20674C1A816}"/>
    <dgm:cxn modelId="{9B05C9AA-4DF4-470D-B607-40D0800E7C31}" type="presOf" srcId="{4EDC5003-FDC0-46C2-9F39-51BA83C2D1F5}" destId="{D1D88C5D-8ED5-4AE3-A3E1-D59175F203F2}" srcOrd="0" destOrd="0" presId="urn:microsoft.com/office/officeart/2005/8/layout/chevron2"/>
    <dgm:cxn modelId="{0FE9A1B8-5031-41D9-B359-BEDEEF800508}" type="presOf" srcId="{064EAF91-43D1-4E5F-BD67-F6D6703AEE7A}" destId="{58A9D763-A73E-4D66-9411-0BB3A645A96C}" srcOrd="0" destOrd="0" presId="urn:microsoft.com/office/officeart/2005/8/layout/chevron2"/>
    <dgm:cxn modelId="{188489C3-324D-4E9A-9FF1-7707B748C637}" srcId="{4EDC5003-FDC0-46C2-9F39-51BA83C2D1F5}" destId="{064EAF91-43D1-4E5F-BD67-F6D6703AEE7A}" srcOrd="2" destOrd="0" parTransId="{E5E322BA-0A9D-4C16-AD3F-D574D57761E6}" sibTransId="{96B81A8E-6A3C-40F0-A8D9-418DACEB1AD6}"/>
    <dgm:cxn modelId="{09232ACB-BCC9-4548-A955-FC5F3159F55A}" srcId="{26DF89E8-798E-4EDA-AD97-38734020D3E5}" destId="{7A77E0E2-7330-4780-B8E8-0679EEE24BED}" srcOrd="0" destOrd="0" parTransId="{AF301FF2-9AB0-4566-AA76-2F17F094E9DB}" sibTransId="{C0786CE8-CDF9-4340-95FD-EE6B42A73F1F}"/>
    <dgm:cxn modelId="{228F22D4-A0D0-4FC1-87AD-8C61FA2ACA2C}" srcId="{4EDC5003-FDC0-46C2-9F39-51BA83C2D1F5}" destId="{CEA85DEC-DF08-47F2-A500-BEDCDB963A84}" srcOrd="1" destOrd="0" parTransId="{A4A03964-9FAA-40D5-A3B6-B6925E4AF924}" sibTransId="{02369452-A879-481A-AB18-E7A42773CC33}"/>
    <dgm:cxn modelId="{DEE119EF-725B-4408-A86A-B06AAAB8DBDE}" type="presOf" srcId="{938D19C9-076D-41F5-9A03-4049BD514EA0}" destId="{27EAC17F-A272-45CC-BEEC-14531C2C4902}" srcOrd="0" destOrd="0" presId="urn:microsoft.com/office/officeart/2005/8/layout/chevron2"/>
    <dgm:cxn modelId="{01F4B885-8C5A-4CD8-B77A-DCB1DE3A16ED}" type="presParOf" srcId="{D1D88C5D-8ED5-4AE3-A3E1-D59175F203F2}" destId="{BF92A8D1-CAE6-4086-82C5-B937308E078F}" srcOrd="0" destOrd="0" presId="urn:microsoft.com/office/officeart/2005/8/layout/chevron2"/>
    <dgm:cxn modelId="{27C3EAA5-93DC-4A24-8529-B2F5E5BA317F}" type="presParOf" srcId="{BF92A8D1-CAE6-4086-82C5-B937308E078F}" destId="{F008198A-EF05-43EF-B769-C09E6B7CB508}" srcOrd="0" destOrd="0" presId="urn:microsoft.com/office/officeart/2005/8/layout/chevron2"/>
    <dgm:cxn modelId="{B6D98CCF-656F-4D9C-A5D7-283ABEE0EC95}" type="presParOf" srcId="{BF92A8D1-CAE6-4086-82C5-B937308E078F}" destId="{BF671465-2AA6-4EED-AE7B-33223E782E66}" srcOrd="1" destOrd="0" presId="urn:microsoft.com/office/officeart/2005/8/layout/chevron2"/>
    <dgm:cxn modelId="{4A54CEA5-469D-47DD-B8D4-20D37BDF8291}" type="presParOf" srcId="{D1D88C5D-8ED5-4AE3-A3E1-D59175F203F2}" destId="{3512CA19-840A-4499-A22B-23C5AB5DD3FB}" srcOrd="1" destOrd="0" presId="urn:microsoft.com/office/officeart/2005/8/layout/chevron2"/>
    <dgm:cxn modelId="{060D900E-0879-4244-8FD4-C9A8C16A03A1}" type="presParOf" srcId="{D1D88C5D-8ED5-4AE3-A3E1-D59175F203F2}" destId="{8279AAF8-EAF9-4A95-B922-EFBB9058A5B7}" srcOrd="2" destOrd="0" presId="urn:microsoft.com/office/officeart/2005/8/layout/chevron2"/>
    <dgm:cxn modelId="{C8EBA85E-A361-40CD-BCC6-810FF47BB167}" type="presParOf" srcId="{8279AAF8-EAF9-4A95-B922-EFBB9058A5B7}" destId="{B2BD8AD4-6033-44C7-A26E-3C6DF8BACEDB}" srcOrd="0" destOrd="0" presId="urn:microsoft.com/office/officeart/2005/8/layout/chevron2"/>
    <dgm:cxn modelId="{2D818C62-6C0B-4754-B46D-055657E13A96}" type="presParOf" srcId="{8279AAF8-EAF9-4A95-B922-EFBB9058A5B7}" destId="{B2427F92-20C0-4685-80E4-D5ABDF507AC4}" srcOrd="1" destOrd="0" presId="urn:microsoft.com/office/officeart/2005/8/layout/chevron2"/>
    <dgm:cxn modelId="{90E30269-5D84-457B-9C4C-7A068049F98A}" type="presParOf" srcId="{D1D88C5D-8ED5-4AE3-A3E1-D59175F203F2}" destId="{5ACE5966-69D7-4578-BF1F-2869A9AB2EC3}" srcOrd="3" destOrd="0" presId="urn:microsoft.com/office/officeart/2005/8/layout/chevron2"/>
    <dgm:cxn modelId="{267B072A-9253-40EC-AEC4-DE404A37EAAB}" type="presParOf" srcId="{D1D88C5D-8ED5-4AE3-A3E1-D59175F203F2}" destId="{6C17057C-F5DC-42FC-9973-ECF482C04F18}" srcOrd="4" destOrd="0" presId="urn:microsoft.com/office/officeart/2005/8/layout/chevron2"/>
    <dgm:cxn modelId="{F1AFB330-E7A7-4960-AD47-1AFF4E3879F0}" type="presParOf" srcId="{6C17057C-F5DC-42FC-9973-ECF482C04F18}" destId="{58A9D763-A73E-4D66-9411-0BB3A645A96C}" srcOrd="0" destOrd="0" presId="urn:microsoft.com/office/officeart/2005/8/layout/chevron2"/>
    <dgm:cxn modelId="{3CF6AB32-F2FF-4006-9786-578CC71F3CCE}" type="presParOf" srcId="{6C17057C-F5DC-42FC-9973-ECF482C04F18}" destId="{27EAC17F-A272-45CC-BEEC-14531C2C49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FEA02-A886-4BE5-8C22-C64081CFE929}">
      <dsp:nvSpPr>
        <dsp:cNvPr id="0" name=""/>
        <dsp:cNvSpPr/>
      </dsp:nvSpPr>
      <dsp:spPr>
        <a:xfrm rot="5400000">
          <a:off x="-155245" y="156736"/>
          <a:ext cx="1034972" cy="7244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Inicio</a:t>
          </a:r>
        </a:p>
      </dsp:txBody>
      <dsp:txXfrm rot="-5400000">
        <a:off x="1" y="363730"/>
        <a:ext cx="724480" cy="310492"/>
      </dsp:txXfrm>
    </dsp:sp>
    <dsp:sp modelId="{D35965B9-2A25-4E21-923C-B83D5F709DDC}">
      <dsp:nvSpPr>
        <dsp:cNvPr id="0" name=""/>
        <dsp:cNvSpPr/>
      </dsp:nvSpPr>
      <dsp:spPr>
        <a:xfrm rot="5400000">
          <a:off x="2696054" y="-1970083"/>
          <a:ext cx="672731" cy="461588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Análisis de la información</a:t>
          </a:r>
        </a:p>
      </dsp:txBody>
      <dsp:txXfrm rot="-5400000">
        <a:off x="724480" y="34331"/>
        <a:ext cx="4583040" cy="607051"/>
      </dsp:txXfrm>
    </dsp:sp>
    <dsp:sp modelId="{04BDCE43-CEA1-478F-9478-68545CFE5A0A}">
      <dsp:nvSpPr>
        <dsp:cNvPr id="0" name=""/>
        <dsp:cNvSpPr/>
      </dsp:nvSpPr>
      <dsp:spPr>
        <a:xfrm rot="5400000">
          <a:off x="-155245" y="986120"/>
          <a:ext cx="1034972" cy="7244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Planeación</a:t>
          </a:r>
        </a:p>
      </dsp:txBody>
      <dsp:txXfrm rot="-5400000">
        <a:off x="1" y="1193114"/>
        <a:ext cx="724480" cy="310492"/>
      </dsp:txXfrm>
    </dsp:sp>
    <dsp:sp modelId="{14B8D96B-30A7-40AE-91CE-42DF172082F7}">
      <dsp:nvSpPr>
        <dsp:cNvPr id="0" name=""/>
        <dsp:cNvSpPr/>
      </dsp:nvSpPr>
      <dsp:spPr>
        <a:xfrm rot="5400000">
          <a:off x="2696054" y="-1140699"/>
          <a:ext cx="672731" cy="461588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Planear las pruebas</a:t>
          </a:r>
        </a:p>
      </dsp:txBody>
      <dsp:txXfrm rot="-5400000">
        <a:off x="724480" y="863715"/>
        <a:ext cx="4583040" cy="607051"/>
      </dsp:txXfrm>
    </dsp:sp>
    <dsp:sp modelId="{1E38BF89-9D6C-450E-9CC8-FD2B6B365F49}">
      <dsp:nvSpPr>
        <dsp:cNvPr id="0" name=""/>
        <dsp:cNvSpPr/>
      </dsp:nvSpPr>
      <dsp:spPr>
        <a:xfrm rot="5400000">
          <a:off x="-155245" y="1815504"/>
          <a:ext cx="1034972" cy="7244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Diseño</a:t>
          </a:r>
        </a:p>
      </dsp:txBody>
      <dsp:txXfrm rot="-5400000">
        <a:off x="1" y="2022498"/>
        <a:ext cx="724480" cy="310492"/>
      </dsp:txXfrm>
    </dsp:sp>
    <dsp:sp modelId="{48FF3876-5E0D-4FD9-BD94-53B575821AA1}">
      <dsp:nvSpPr>
        <dsp:cNvPr id="0" name=""/>
        <dsp:cNvSpPr/>
      </dsp:nvSpPr>
      <dsp:spPr>
        <a:xfrm rot="5400000">
          <a:off x="2696054" y="-311315"/>
          <a:ext cx="672731" cy="461588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Análisis detallado de los elementos a probar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Seleccionar y validar las técnicas de pruebas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Definir los artefactos a utilizar y sus convecciones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Diseñar las pruebas</a:t>
          </a:r>
        </a:p>
      </dsp:txBody>
      <dsp:txXfrm rot="-5400000">
        <a:off x="724480" y="1693099"/>
        <a:ext cx="4583040" cy="607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198A-EF05-43EF-B769-C09E6B7CB508}">
      <dsp:nvSpPr>
        <dsp:cNvPr id="0" name=""/>
        <dsp:cNvSpPr/>
      </dsp:nvSpPr>
      <dsp:spPr>
        <a:xfrm rot="5400000">
          <a:off x="-153807" y="154321"/>
          <a:ext cx="1025385" cy="71776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Ejecución</a:t>
          </a:r>
        </a:p>
      </dsp:txBody>
      <dsp:txXfrm rot="-5400000">
        <a:off x="2" y="359398"/>
        <a:ext cx="717769" cy="307616"/>
      </dsp:txXfrm>
    </dsp:sp>
    <dsp:sp modelId="{BF671465-2AA6-4EED-AE7B-33223E782E66}">
      <dsp:nvSpPr>
        <dsp:cNvPr id="0" name=""/>
        <dsp:cNvSpPr/>
      </dsp:nvSpPr>
      <dsp:spPr>
        <a:xfrm rot="5400000">
          <a:off x="2483756" y="-1765986"/>
          <a:ext cx="666500" cy="41984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1" kern="1200" dirty="0"/>
            <a:t>Ejecutar las pruebas</a:t>
          </a:r>
          <a:endParaRPr lang="es-MX" sz="1200" kern="1200" dirty="0"/>
        </a:p>
      </dsp:txBody>
      <dsp:txXfrm rot="-5400000">
        <a:off x="717770" y="32536"/>
        <a:ext cx="4165937" cy="601428"/>
      </dsp:txXfrm>
    </dsp:sp>
    <dsp:sp modelId="{B2BD8AD4-6033-44C7-A26E-3C6DF8BACEDB}">
      <dsp:nvSpPr>
        <dsp:cNvPr id="0" name=""/>
        <dsp:cNvSpPr/>
      </dsp:nvSpPr>
      <dsp:spPr>
        <a:xfrm rot="5400000">
          <a:off x="-153807" y="973595"/>
          <a:ext cx="1025385" cy="71776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Monitoreo y Control</a:t>
          </a:r>
        </a:p>
      </dsp:txBody>
      <dsp:txXfrm rot="-5400000">
        <a:off x="2" y="1178672"/>
        <a:ext cx="717769" cy="307616"/>
      </dsp:txXfrm>
    </dsp:sp>
    <dsp:sp modelId="{B2427F92-20C0-4685-80E4-D5ABDF507AC4}">
      <dsp:nvSpPr>
        <dsp:cNvPr id="0" name=""/>
        <dsp:cNvSpPr/>
      </dsp:nvSpPr>
      <dsp:spPr>
        <a:xfrm rot="5400000">
          <a:off x="2483756" y="-946199"/>
          <a:ext cx="666500" cy="41984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1" kern="1200" dirty="0"/>
            <a:t>Gestionar informes de seguimiento </a:t>
          </a: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1" kern="1200" dirty="0"/>
            <a:t>Ejecutar planes de acción</a:t>
          </a:r>
          <a:endParaRPr lang="es-MX" sz="1200" kern="1200" dirty="0"/>
        </a:p>
      </dsp:txBody>
      <dsp:txXfrm rot="-5400000">
        <a:off x="717770" y="852323"/>
        <a:ext cx="4165937" cy="601428"/>
      </dsp:txXfrm>
    </dsp:sp>
    <dsp:sp modelId="{58A9D763-A73E-4D66-9411-0BB3A645A96C}">
      <dsp:nvSpPr>
        <dsp:cNvPr id="0" name=""/>
        <dsp:cNvSpPr/>
      </dsp:nvSpPr>
      <dsp:spPr>
        <a:xfrm rot="5400000">
          <a:off x="-153807" y="1792869"/>
          <a:ext cx="1025385" cy="71776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Finalización</a:t>
          </a:r>
        </a:p>
      </dsp:txBody>
      <dsp:txXfrm rot="-5400000">
        <a:off x="2" y="1997946"/>
        <a:ext cx="717769" cy="307616"/>
      </dsp:txXfrm>
    </dsp:sp>
    <dsp:sp modelId="{27EAC17F-A272-45CC-BEEC-14531C2C4902}">
      <dsp:nvSpPr>
        <dsp:cNvPr id="0" name=""/>
        <dsp:cNvSpPr/>
      </dsp:nvSpPr>
      <dsp:spPr>
        <a:xfrm rot="5400000">
          <a:off x="2483756" y="-126925"/>
          <a:ext cx="666500" cy="41984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1" kern="1200" dirty="0"/>
            <a:t>Concluir las pruebas realizadas</a:t>
          </a:r>
          <a:endParaRPr lang="es-MX" sz="1200" kern="1200" dirty="0"/>
        </a:p>
      </dsp:txBody>
      <dsp:txXfrm rot="-5400000">
        <a:off x="717770" y="1671597"/>
        <a:ext cx="4165937" cy="60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cc4eba5a6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cc4eba5a6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edf4f9481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edf4f9481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c4eba5a6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c4eba5a6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cae8417e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cae8417e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c4eba5a6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c4eba5a6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edf4f948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edf4f948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936df1943_2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936df1943_2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26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eedf4f9481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eedf4f9481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8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2447925" y="1823850"/>
            <a:ext cx="4257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title"/>
          </p:nvPr>
        </p:nvSpPr>
        <p:spPr>
          <a:xfrm>
            <a:off x="2447925" y="952500"/>
            <a:ext cx="4257600" cy="9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grpSp>
        <p:nvGrpSpPr>
          <p:cNvPr id="284" name="Google Shape;284;p26"/>
          <p:cNvGrpSpPr/>
          <p:nvPr/>
        </p:nvGrpSpPr>
        <p:grpSpPr>
          <a:xfrm>
            <a:off x="8179388" y="1419325"/>
            <a:ext cx="1737424" cy="1737425"/>
            <a:chOff x="5279626" y="2678000"/>
            <a:chExt cx="1737424" cy="1737425"/>
          </a:xfrm>
        </p:grpSpPr>
        <p:sp>
          <p:nvSpPr>
            <p:cNvPr id="285" name="Google Shape;285;p2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26"/>
          <p:cNvSpPr/>
          <p:nvPr/>
        </p:nvSpPr>
        <p:spPr>
          <a:xfrm rot="2700000">
            <a:off x="7503214" y="33726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"/>
          <p:cNvSpPr/>
          <p:nvPr/>
        </p:nvSpPr>
        <p:spPr>
          <a:xfrm rot="2700000">
            <a:off x="8678587" y="47594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"/>
          <p:cNvSpPr/>
          <p:nvPr/>
        </p:nvSpPr>
        <p:spPr>
          <a:xfrm rot="2700000">
            <a:off x="6787539" y="-713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 flipH="1">
            <a:off x="-552787" y="590375"/>
            <a:ext cx="1737424" cy="1737425"/>
            <a:chOff x="5279626" y="2678000"/>
            <a:chExt cx="1737424" cy="1737425"/>
          </a:xfrm>
        </p:grpSpPr>
        <p:sp>
          <p:nvSpPr>
            <p:cNvPr id="291" name="Google Shape;291;p2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6"/>
          <p:cNvSpPr/>
          <p:nvPr/>
        </p:nvSpPr>
        <p:spPr>
          <a:xfrm rot="-2700000" flipH="1">
            <a:off x="-381085" y="253418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 rot="-2700000" flipH="1">
            <a:off x="557925" y="-36253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 rot="-2700000" flipH="1">
            <a:off x="306015" y="-15615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2700000">
            <a:off x="1187915" y="143174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2700000">
            <a:off x="2149968" y="-96478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92157" y="11089"/>
            <a:ext cx="1737424" cy="1737425"/>
            <a:chOff x="5279626" y="2678000"/>
            <a:chExt cx="1737424" cy="1737425"/>
          </a:xfrm>
        </p:grpSpPr>
        <p:sp>
          <p:nvSpPr>
            <p:cNvPr id="21" name="Google Shape;21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514351" y="3378275"/>
            <a:ext cx="1737424" cy="1737425"/>
            <a:chOff x="5279626" y="2678000"/>
            <a:chExt cx="1737424" cy="1737425"/>
          </a:xfrm>
        </p:grpSpPr>
        <p:sp>
          <p:nvSpPr>
            <p:cNvPr id="24" name="Google Shape;24;p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2700000">
            <a:off x="4041016" y="2388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700000">
            <a:off x="-1455291" y="2159303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hasCustomPrompt="1"/>
          </p:nvPr>
        </p:nvSpPr>
        <p:spPr>
          <a:xfrm>
            <a:off x="1246875" y="2046000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958575" y="2621620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 rot="2700000">
            <a:off x="8685216" y="3985098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562063" y="-451813"/>
            <a:ext cx="1737424" cy="1737425"/>
            <a:chOff x="5279626" y="2678000"/>
            <a:chExt cx="1737424" cy="1737425"/>
          </a:xfrm>
        </p:grpSpPr>
        <p:sp>
          <p:nvSpPr>
            <p:cNvPr id="34" name="Google Shape;34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 rot="2700000">
            <a:off x="7941088" y="377159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50" y="1216000"/>
            <a:ext cx="7717500" cy="33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2700000">
            <a:off x="5980027" y="-15511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733513" y="2835742"/>
            <a:ext cx="1737424" cy="1737425"/>
            <a:chOff x="5279626" y="2678000"/>
            <a:chExt cx="1737424" cy="1737425"/>
          </a:xfrm>
        </p:grpSpPr>
        <p:sp>
          <p:nvSpPr>
            <p:cNvPr id="51" name="Google Shape;51;p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2700000">
            <a:off x="7672390" y="1453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2700000">
            <a:off x="9555900" y="135317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2700000">
            <a:off x="6520648" y="4278420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-19050"/>
            <a:ext cx="9144000" cy="5143500"/>
          </a:xfrm>
          <a:prstGeom prst="rect">
            <a:avLst/>
          </a:prstGeom>
          <a:solidFill>
            <a:srgbClr val="282938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rot="2700000">
            <a:off x="4456684" y="2757065"/>
            <a:ext cx="3501027" cy="3501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-1073549" y="3178762"/>
            <a:ext cx="1737424" cy="1737425"/>
            <a:chOff x="5279626" y="2678000"/>
            <a:chExt cx="1737424" cy="1737425"/>
          </a:xfrm>
        </p:grpSpPr>
        <p:sp>
          <p:nvSpPr>
            <p:cNvPr id="90" name="Google Shape;90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4330700" y="3096088"/>
            <a:ext cx="3753000" cy="1547700"/>
          </a:xfrm>
          <a:prstGeom prst="rect">
            <a:avLst/>
          </a:prstGeom>
          <a:noFill/>
          <a:effectLst>
            <a:outerShdw blurRad="328613" dist="47625" dir="25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-690049" y="4348075"/>
            <a:ext cx="1737424" cy="1737425"/>
            <a:chOff x="5279626" y="2678000"/>
            <a:chExt cx="1737424" cy="1737425"/>
          </a:xfrm>
        </p:grpSpPr>
        <p:sp>
          <p:nvSpPr>
            <p:cNvPr id="102" name="Google Shape;102;p1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 rot="2700000">
            <a:off x="7977890" y="-180444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661486" y="15410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hasCustomPrompt="1"/>
          </p:nvPr>
        </p:nvSpPr>
        <p:spPr>
          <a:xfrm>
            <a:off x="89055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1661486" y="2056097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520231" y="1541050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4749303" y="18356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5520231" y="2056096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1661486" y="3103078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890553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661486" y="3618125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5520231" y="3103078"/>
            <a:ext cx="29127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9303" y="338824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20231" y="3618124"/>
            <a:ext cx="29127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0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 rot="-2700000" flipH="1">
            <a:off x="5621812" y="107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2700000" flipH="1">
            <a:off x="4659759" y="-132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 flipH="1">
            <a:off x="6860141" y="-346686"/>
            <a:ext cx="1737424" cy="1737425"/>
            <a:chOff x="5279626" y="2678000"/>
            <a:chExt cx="1737424" cy="1737425"/>
          </a:xfrm>
        </p:grpSpPr>
        <p:sp>
          <p:nvSpPr>
            <p:cNvPr id="122" name="Google Shape;122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 flipH="1">
            <a:off x="6837947" y="3020500"/>
            <a:ext cx="1737424" cy="1737425"/>
            <a:chOff x="5279626" y="2678000"/>
            <a:chExt cx="1737424" cy="1737425"/>
          </a:xfrm>
        </p:grpSpPr>
        <p:sp>
          <p:nvSpPr>
            <p:cNvPr id="125" name="Google Shape;125;p1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4"/>
          <p:cNvSpPr/>
          <p:nvPr/>
        </p:nvSpPr>
        <p:spPr>
          <a:xfrm rot="-2700000" flipH="1">
            <a:off x="4911669" y="-11892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-2700000" flipH="1">
            <a:off x="8265018" y="180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hasCustomPrompt="1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2"/>
          </p:nvPr>
        </p:nvSpPr>
        <p:spPr>
          <a:xfrm>
            <a:off x="881875" y="1781175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881875" y="2621608"/>
            <a:ext cx="31767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14"/>
          <p:cNvSpPr/>
          <p:nvPr/>
        </p:nvSpPr>
        <p:spPr>
          <a:xfrm rot="-2700000" flipH="1">
            <a:off x="4397868" y="320397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0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225925" y="3302100"/>
            <a:ext cx="4699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2425875" y="4142526"/>
            <a:ext cx="4299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 rot="2700000">
            <a:off x="3435815" y="3439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rot="2700000">
            <a:off x="4397868" y="-20525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2740057" y="-1076686"/>
            <a:ext cx="1737424" cy="1737425"/>
            <a:chOff x="5279626" y="2678000"/>
            <a:chExt cx="1737424" cy="1737425"/>
          </a:xfrm>
        </p:grpSpPr>
        <p:sp>
          <p:nvSpPr>
            <p:cNvPr id="151" name="Google Shape;151;p16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 rot="2700000">
            <a:off x="792609" y="1071528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94775" y="95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9" r:id="rId6"/>
    <p:sldLayoutId id="2147483660" r:id="rId7"/>
    <p:sldLayoutId id="2147483662" r:id="rId8"/>
    <p:sldLayoutId id="2147483670" r:id="rId9"/>
    <p:sldLayoutId id="2147483672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2CAAAD-8F74-45BB-BEE3-4B380B7E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0"/>
            <a:ext cx="1216613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FC5412-0856-4D53-B1C5-84F0F231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6" y="0"/>
            <a:ext cx="27526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3"/>
          <p:cNvSpPr txBox="1">
            <a:spLocks noGrp="1"/>
          </p:cNvSpPr>
          <p:nvPr>
            <p:ph type="title" idx="2"/>
          </p:nvPr>
        </p:nvSpPr>
        <p:spPr>
          <a:xfrm flipH="1">
            <a:off x="3494775" y="95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</a:t>
            </a:r>
            <a:endParaRPr dirty="0"/>
          </a:p>
        </p:txBody>
      </p:sp>
      <p:sp>
        <p:nvSpPr>
          <p:cNvPr id="812" name="Google Shape;812;p63"/>
          <p:cNvSpPr txBox="1">
            <a:spLocks noGrp="1"/>
          </p:cNvSpPr>
          <p:nvPr>
            <p:ph type="title"/>
          </p:nvPr>
        </p:nvSpPr>
        <p:spPr>
          <a:xfrm>
            <a:off x="2225925" y="3302100"/>
            <a:ext cx="4699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814" name="Google Shape;814;p63"/>
          <p:cNvSpPr/>
          <p:nvPr/>
        </p:nvSpPr>
        <p:spPr>
          <a:xfrm rot="5400000">
            <a:off x="4554225" y="31306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Integrantes:</a:t>
            </a:r>
            <a:endParaRPr sz="3200" dirty="0"/>
          </a:p>
        </p:txBody>
      </p:sp>
      <p:sp>
        <p:nvSpPr>
          <p:cNvPr id="886" name="Google Shape;886;p68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5DD0E6-9224-4983-AEE7-E4BECCAB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" y="1269519"/>
            <a:ext cx="3859102" cy="2194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1"/>
          <p:cNvSpPr txBox="1">
            <a:spLocks noGrp="1"/>
          </p:cNvSpPr>
          <p:nvPr>
            <p:ph type="title"/>
          </p:nvPr>
        </p:nvSpPr>
        <p:spPr>
          <a:xfrm>
            <a:off x="1912595" y="2210332"/>
            <a:ext cx="5318810" cy="9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 por su atención!</a:t>
            </a:r>
            <a:endParaRPr dirty="0"/>
          </a:p>
        </p:txBody>
      </p:sp>
      <p:sp>
        <p:nvSpPr>
          <p:cNvPr id="914" name="Google Shape;914;p71"/>
          <p:cNvSpPr/>
          <p:nvPr/>
        </p:nvSpPr>
        <p:spPr>
          <a:xfrm rot="5400000">
            <a:off x="4550400" y="209955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dirty="0"/>
              <a:t>Como crear un plan de pruebas </a:t>
            </a:r>
            <a:br>
              <a:rPr lang="en" sz="3600" dirty="0"/>
            </a:br>
            <a:r>
              <a:rPr lang="en" sz="3600" dirty="0"/>
              <a:t>de software.</a:t>
            </a:r>
            <a:endParaRPr sz="3600"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 ISO 29119</a:t>
            </a:r>
            <a:endParaRPr dirty="0"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38"/>
          <p:cNvPicPr preferRelativeResize="0"/>
          <p:nvPr/>
        </p:nvPicPr>
        <p:blipFill rotWithShape="1">
          <a:blip r:embed="rId3">
            <a:alphaModFix/>
          </a:blip>
          <a:srcRect l="25078" t="885" r="9544" b="1771"/>
          <a:stretch/>
        </p:blipFill>
        <p:spPr>
          <a:xfrm>
            <a:off x="5939900" y="-45725"/>
            <a:ext cx="3812575" cy="3783275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397" name="Google Shape;397;p38"/>
          <p:cNvPicPr preferRelativeResize="0"/>
          <p:nvPr/>
        </p:nvPicPr>
        <p:blipFill rotWithShape="1">
          <a:blip r:embed="rId4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1246875" y="2046000"/>
            <a:ext cx="2162100" cy="10515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1</a:t>
            </a:r>
          </a:p>
        </p:txBody>
      </p:sp>
      <p:sp>
        <p:nvSpPr>
          <p:cNvPr id="434" name="Google Shape;434;p41"/>
          <p:cNvSpPr txBox="1">
            <a:spLocks noGrp="1"/>
          </p:cNvSpPr>
          <p:nvPr>
            <p:ph type="title" idx="2"/>
          </p:nvPr>
        </p:nvSpPr>
        <p:spPr>
          <a:xfrm>
            <a:off x="4958575" y="1781188"/>
            <a:ext cx="3472200" cy="7407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4400" dirty="0"/>
              <a:t>Introducción</a:t>
            </a:r>
          </a:p>
        </p:txBody>
      </p:sp>
      <p:pic>
        <p:nvPicPr>
          <p:cNvPr id="432" name="Google Shape;432;p41"/>
          <p:cNvPicPr preferRelativeResize="0"/>
          <p:nvPr/>
        </p:nvPicPr>
        <p:blipFill>
          <a:blip r:embed="rId3"/>
          <a:srcRect t="384" b="384"/>
          <a:stretch/>
        </p:blipFill>
        <p:spPr>
          <a:xfrm>
            <a:off x="2369872" y="2678720"/>
            <a:ext cx="3249372" cy="3224400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436" name="Google Shape;436;p41"/>
          <p:cNvSpPr/>
          <p:nvPr/>
        </p:nvSpPr>
        <p:spPr>
          <a:xfrm rot="5400000">
            <a:off x="5927275" y="160719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 rot="2700000">
            <a:off x="1790128" y="3060353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2700000">
            <a:off x="1790128" y="1905780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dirty="0"/>
              <a:t>Para saber más del tema…</a:t>
            </a:r>
            <a:endParaRPr sz="3000"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805547" y="1978532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subTitle" idx="2"/>
          </p:nvPr>
        </p:nvSpPr>
        <p:spPr>
          <a:xfrm>
            <a:off x="2576828" y="1930026"/>
            <a:ext cx="2767497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 plan de pruebas?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1805547" y="3162383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2576828" y="3111622"/>
            <a:ext cx="2767519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¿Para qué un plan de pruebas?</a:t>
            </a:r>
            <a:endParaRPr dirty="0"/>
          </a:p>
        </p:txBody>
      </p:sp>
      <p:sp>
        <p:nvSpPr>
          <p:cNvPr id="426" name="Google Shape;426;p4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5964391" y="-2017322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9345DE9-A783-468E-BAE6-77C3019D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62" y="2454126"/>
            <a:ext cx="2455410" cy="235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3"/>
          <p:cNvSpPr txBox="1">
            <a:spLocks noGrp="1"/>
          </p:cNvSpPr>
          <p:nvPr>
            <p:ph type="title"/>
          </p:nvPr>
        </p:nvSpPr>
        <p:spPr>
          <a:xfrm>
            <a:off x="4330700" y="3273616"/>
            <a:ext cx="3753000" cy="15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Acerca de la norma ISO 29119</a:t>
            </a:r>
            <a:endParaRPr dirty="0"/>
          </a:p>
        </p:txBody>
      </p:sp>
      <p:sp>
        <p:nvSpPr>
          <p:cNvPr id="618" name="Google Shape;618;p53"/>
          <p:cNvSpPr/>
          <p:nvPr/>
        </p:nvSpPr>
        <p:spPr>
          <a:xfrm rot="2700000">
            <a:off x="-403523" y="121093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3"/>
          <p:cNvSpPr/>
          <p:nvPr/>
        </p:nvSpPr>
        <p:spPr>
          <a:xfrm rot="2700000">
            <a:off x="1814516" y="803148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3"/>
          <p:cNvSpPr/>
          <p:nvPr/>
        </p:nvSpPr>
        <p:spPr>
          <a:xfrm rot="2700000">
            <a:off x="1288840" y="2907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>
            <a:spLocks noGrp="1"/>
          </p:cNvSpPr>
          <p:nvPr>
            <p:ph type="title" idx="2"/>
          </p:nvPr>
        </p:nvSpPr>
        <p:spPr>
          <a:xfrm>
            <a:off x="542617" y="1890491"/>
            <a:ext cx="3472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¿Cómo hacer un plan de pruebas?</a:t>
            </a:r>
            <a:endParaRPr sz="3200" dirty="0"/>
          </a:p>
        </p:txBody>
      </p:sp>
      <p:sp>
        <p:nvSpPr>
          <p:cNvPr id="561" name="Google Shape;561;p49"/>
          <p:cNvSpPr txBox="1">
            <a:spLocks noGrp="1"/>
          </p:cNvSpPr>
          <p:nvPr>
            <p:ph type="title"/>
          </p:nvPr>
        </p:nvSpPr>
        <p:spPr>
          <a:xfrm>
            <a:off x="5680747" y="1688225"/>
            <a:ext cx="2162100" cy="10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2" name="Google Shape;562;p49"/>
          <p:cNvSpPr/>
          <p:nvPr/>
        </p:nvSpPr>
        <p:spPr>
          <a:xfrm rot="5400000">
            <a:off x="1590803" y="191395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85DC80-DE80-4482-A04E-2019F215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28" y="3213555"/>
            <a:ext cx="2171700" cy="19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Fases:</a:t>
            </a:r>
            <a:endParaRPr sz="3000" dirty="0"/>
          </a:p>
        </p:txBody>
      </p:sp>
      <p:sp>
        <p:nvSpPr>
          <p:cNvPr id="403" name="Google Shape;403;p39"/>
          <p:cNvSpPr txBox="1">
            <a:spLocks noGrp="1"/>
          </p:cNvSpPr>
          <p:nvPr>
            <p:ph type="subTitle" idx="1"/>
          </p:nvPr>
        </p:nvSpPr>
        <p:spPr>
          <a:xfrm>
            <a:off x="931459" y="1475641"/>
            <a:ext cx="4056177" cy="2192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     Se divide en cinco fases principales: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Introducción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Planeación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Diseño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Ejecución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/>
              <a:t>Finalización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sz="14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dirty="0"/>
              <a:t>Fases extras:</a:t>
            </a:r>
          </a:p>
          <a:p>
            <a:pPr marL="323850" indent="-171450"/>
            <a:r>
              <a:rPr lang="en" sz="1400" dirty="0"/>
              <a:t>Monitoreo y Control</a:t>
            </a:r>
          </a:p>
        </p:txBody>
      </p:sp>
      <p:sp>
        <p:nvSpPr>
          <p:cNvPr id="404" name="Google Shape;404;p39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65296E-535C-46F0-A19E-0A7493336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9" t="19073" r="4247" b="19209"/>
          <a:stretch/>
        </p:blipFill>
        <p:spPr>
          <a:xfrm>
            <a:off x="3543300" y="3336822"/>
            <a:ext cx="4187537" cy="1455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Actividades de cada fase:</a:t>
            </a:r>
            <a:endParaRPr sz="3000" dirty="0"/>
          </a:p>
        </p:txBody>
      </p:sp>
      <p:sp>
        <p:nvSpPr>
          <p:cNvPr id="612" name="Google Shape;612;p5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B673E232-B31F-4FA9-8C7D-9A4222F1B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142368"/>
              </p:ext>
            </p:extLst>
          </p:nvPr>
        </p:nvGraphicFramePr>
        <p:xfrm>
          <a:off x="1901819" y="1455389"/>
          <a:ext cx="5340361" cy="269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Actividades de cada fase:</a:t>
            </a:r>
            <a:endParaRPr sz="3000" dirty="0"/>
          </a:p>
        </p:txBody>
      </p:sp>
      <p:sp>
        <p:nvSpPr>
          <p:cNvPr id="612" name="Google Shape;612;p5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19EB7A21-32F7-4BF7-BDF3-70A724ECC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37220"/>
              </p:ext>
            </p:extLst>
          </p:nvPr>
        </p:nvGraphicFramePr>
        <p:xfrm>
          <a:off x="2113878" y="1476564"/>
          <a:ext cx="4916243" cy="266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85980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150</Words>
  <Application>Microsoft Office PowerPoint</Application>
  <PresentationFormat>Presentación en pantalla (16:9)</PresentationFormat>
  <Paragraphs>44</Paragraphs>
  <Slides>12</Slides>
  <Notes>11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DM Serif Display</vt:lpstr>
      <vt:lpstr>Arial</vt:lpstr>
      <vt:lpstr>Yanone Kaffeesatz</vt:lpstr>
      <vt:lpstr>Roboto Condensed Light</vt:lpstr>
      <vt:lpstr>Francois One</vt:lpstr>
      <vt:lpstr>Josefin Slab</vt:lpstr>
      <vt:lpstr>Abril Fatface</vt:lpstr>
      <vt:lpstr>Caveat</vt:lpstr>
      <vt:lpstr>Actor</vt:lpstr>
      <vt:lpstr>Internship Report by Slidesgo</vt:lpstr>
      <vt:lpstr>Presentación de PowerPoint</vt:lpstr>
      <vt:lpstr>Como crear un plan de pruebas  de software.</vt:lpstr>
      <vt:lpstr>Introducción</vt:lpstr>
      <vt:lpstr>Para saber más del tema…</vt:lpstr>
      <vt:lpstr>Acerca de la norma ISO 29119</vt:lpstr>
      <vt:lpstr>¿Cómo hacer un plan de pruebas?</vt:lpstr>
      <vt:lpstr>Fases:</vt:lpstr>
      <vt:lpstr>Actividades de cada fase:</vt:lpstr>
      <vt:lpstr>Actividades de cada fase:</vt:lpstr>
      <vt:lpstr>3</vt:lpstr>
      <vt:lpstr>Integrantes: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crear un plan de pruebas de software.</dc:title>
  <dc:creator>Andrea Juarez</dc:creator>
  <cp:lastModifiedBy>Andrea Juarez</cp:lastModifiedBy>
  <cp:revision>8</cp:revision>
  <dcterms:modified xsi:type="dcterms:W3CDTF">2021-11-30T20:14:01Z</dcterms:modified>
</cp:coreProperties>
</file>