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133-F4AB-4173-94BF-66340EE2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A1137-9A6F-4B37-AA71-BBFAE803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75ED-E1C4-433D-AD9B-921BA79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2EB6-C411-49DF-BA64-558EFFB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3C9C-E6A8-451F-B7D9-7BF988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6E1B-F6D3-45BF-B6F2-D33A6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4158F-8802-42A8-BFD8-D03C41E1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DADB2-3C69-4ED7-8C2E-41F1ABF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FAB0-2A27-4475-8979-BA0466E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FC072-887D-42A3-857D-64744D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4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63E51-E7E9-440D-920B-6AE9C1D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508EC-02C6-4504-926D-13874C30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858E-B1E1-40C2-83F4-5BF20E3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7BEE-EA7F-4D9E-8AA6-DE6FE92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02FF3-F360-4FEF-9680-F2D3F6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0A7A-0C49-496B-8AB0-EC2A271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2181-FD1D-4106-96D0-AE41682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49CF-E97D-4DF5-AA7F-EC951EA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4DC5A-7C73-4D33-9B80-C55F67F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3AA-497C-4070-A1C0-FFF4BF7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BCAD-4BD3-4CA8-BE9B-27B48D6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E2EED-C2D1-4454-BC7C-E514BF1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03EB8-4F08-49FC-BC01-1CE77F2C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48B3E-424C-41F2-8C9C-E0F98E8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77C-A72E-48ED-ACF3-3A98D4D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D7E3-98B8-4B53-BB85-9D7E057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8D0E-E7F3-4539-BD4D-3261F9CE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5829A-CFDD-4648-82E6-1294A1A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CF999-C585-488D-9851-FC46DC2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34468-438A-42C9-A311-E9A16B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AF5B3-2A40-499D-8516-C4A2D54B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1C8-B379-4834-BEF3-3DB7DDB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19A28-6127-44DD-AB45-5BA1D94D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F7DC9-BBD2-4231-89D7-E645D86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7FAAD-706E-415D-B178-8F8E378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13BBC-1715-47EB-A701-CF221964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190F2-7DBE-4BC0-899C-0C984B5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9E926-9FBF-4C2B-A5B2-AEE9447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23BAC-845D-4A32-9373-A38811D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32BC-E8D3-4BDA-AACF-ED84A40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7AB0F-9861-48C2-8F11-8C0584F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095B5-D61E-4445-991D-B5362AA7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B7F8B-D7C6-492C-A235-B039AB0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8E3C96-3C62-48C7-B722-5663B6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11C9C-9FFE-4333-B340-D4FFDB9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7CB3-86AA-40B6-AFF4-AFC38B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98E1-EFEB-4870-85AA-32350C5A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E41-C84E-4708-8C81-A3FC8325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D1A44-10DB-4C4D-8C99-C2F6636A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BC80-4A2C-41E3-A3FA-C584316F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A6EC9-BD15-4A18-878C-E4A305A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03F1D-3352-4D74-A37C-EF2091A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BB49-B3AF-4B45-B424-58866C5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C22A0-C3B9-47C3-ACAD-6D5D326E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BE637-867A-469B-8AC7-70C2A4DC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E1967-ED11-488A-B544-EBCB92E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A80F8-6F51-43A1-98EF-CB719A0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B7E24-3811-4ACF-A196-090972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C510E-BCC3-465C-BEA7-3F564FBE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8648B-AD61-4656-BB55-14E4494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071F0-05A3-4EAA-8140-5FC78787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C9A6D-D7A8-40E0-94FE-34F92F7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52C49-B729-4119-A195-98F2A71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24DA5-2F4B-40FF-910D-17DB0778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s-MX"/>
              <a:t>Entorno de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456C-D2FF-4997-BFFB-1D3B0D8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MX"/>
              <a:t>Adolfo León Barrón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EEB287-5562-4BD7-B5F6-EC0B2290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 b="-20"/>
          <a:stretch/>
        </p:blipFill>
        <p:spPr>
          <a:xfrm>
            <a:off x="7531503" y="2812540"/>
            <a:ext cx="3217333" cy="18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FC00C-D2C0-4D9B-80B3-0178317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E309-24C8-49A7-B163-06B7B222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Git es una herramienta </a:t>
            </a:r>
            <a:r>
              <a:rPr lang="es-MX" sz="2000" dirty="0" err="1">
                <a:solidFill>
                  <a:schemeClr val="bg1"/>
                </a:solidFill>
              </a:rPr>
              <a:t>tecnologica</a:t>
            </a:r>
            <a:r>
              <a:rPr lang="es-MX" sz="2000" dirty="0">
                <a:solidFill>
                  <a:schemeClr val="bg1"/>
                </a:solidFill>
              </a:rPr>
              <a:t> que nos permite tener el control del manejo de versiones de nuestros sistemas en desarrollo  pensando en la eficiencia, la confiabilidad y compatibilidad del mantenimiento de versiones de aplicaciones cuando estas tienen un gran número de archivos de código fuente.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4A7BD909-57E7-4741-962D-8C346E5F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191198"/>
            <a:ext cx="5051320" cy="2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Marcador de contenido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D1B4C002-0387-4E49-BC01-0B390F3A9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462959"/>
            <a:ext cx="10872172" cy="144056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 err="1"/>
              <a:t>Realiza</a:t>
            </a:r>
            <a:r>
              <a:rPr lang="en-US" sz="2200" dirty="0"/>
              <a:t>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actividad</a:t>
            </a:r>
            <a:r>
              <a:rPr lang="en-US" sz="2200" dirty="0"/>
              <a:t>, a </a:t>
            </a:r>
            <a:r>
              <a:rPr lang="en-US" sz="2200" dirty="0" err="1"/>
              <a:t>partir</a:t>
            </a:r>
            <a:r>
              <a:rPr lang="en-US" sz="2200" dirty="0"/>
              <a:t> de la </a:t>
            </a:r>
            <a:r>
              <a:rPr lang="en-US" sz="2200" dirty="0" err="1"/>
              <a:t>instalación</a:t>
            </a:r>
            <a:r>
              <a:rPr lang="en-US" sz="2200" dirty="0"/>
              <a:t> de Git </a:t>
            </a:r>
            <a:r>
              <a:rPr lang="en-US" sz="2200" dirty="0" err="1"/>
              <a:t>crea</a:t>
            </a:r>
            <a:r>
              <a:rPr lang="en-US" sz="2200" dirty="0"/>
              <a:t> una </a:t>
            </a:r>
            <a:r>
              <a:rPr lang="en-US" sz="2200" dirty="0" err="1"/>
              <a:t>carpeta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tu</a:t>
            </a:r>
            <a:r>
              <a:rPr lang="en-US" sz="2200" dirty="0"/>
              <a:t> </a:t>
            </a:r>
            <a:r>
              <a:rPr lang="en-US" sz="2200" dirty="0" err="1"/>
              <a:t>computadora</a:t>
            </a:r>
            <a:r>
              <a:rPr lang="en-US" sz="2200" dirty="0"/>
              <a:t> </a:t>
            </a:r>
            <a:r>
              <a:rPr lang="en-US" sz="2200" dirty="0" err="1"/>
              <a:t>llamada</a:t>
            </a:r>
            <a:r>
              <a:rPr lang="en-US" sz="2200" dirty="0"/>
              <a:t> Git-ITI91 a </a:t>
            </a:r>
            <a:r>
              <a:rPr lang="en-US" sz="2200" dirty="0" err="1"/>
              <a:t>continuación</a:t>
            </a:r>
            <a:r>
              <a:rPr lang="en-US" sz="2200" dirty="0"/>
              <a:t> </a:t>
            </a:r>
            <a:r>
              <a:rPr lang="en-US" sz="2200" dirty="0" err="1"/>
              <a:t>agrega</a:t>
            </a:r>
            <a:r>
              <a:rPr lang="en-US" sz="2200" dirty="0"/>
              <a:t> 3 </a:t>
            </a:r>
            <a:r>
              <a:rPr lang="en-US" sz="2200" dirty="0" err="1"/>
              <a:t>archivos</a:t>
            </a:r>
            <a:r>
              <a:rPr lang="en-US" sz="2200" dirty="0"/>
              <a:t> </a:t>
            </a:r>
            <a:r>
              <a:rPr lang="en-US" sz="2200" dirty="0" err="1"/>
              <a:t>llamados</a:t>
            </a:r>
            <a:r>
              <a:rPr lang="en-US" sz="2200" dirty="0"/>
              <a:t> suma.py, resta.py, multiplicación.py, división.py </a:t>
            </a:r>
            <a:r>
              <a:rPr lang="en-US" sz="2200" dirty="0" err="1"/>
              <a:t>cuyos</a:t>
            </a:r>
            <a:r>
              <a:rPr lang="en-US" sz="2200" dirty="0"/>
              <a:t> </a:t>
            </a:r>
            <a:r>
              <a:rPr lang="en-US" sz="2200" dirty="0" err="1"/>
              <a:t>contenidos</a:t>
            </a:r>
            <a:r>
              <a:rPr lang="en-US" sz="2200" dirty="0"/>
              <a:t> de </a:t>
            </a:r>
            <a:r>
              <a:rPr lang="en-US" sz="2200" dirty="0" err="1"/>
              <a:t>estos</a:t>
            </a:r>
            <a:r>
              <a:rPr lang="en-US" sz="2200" dirty="0"/>
              <a:t> </a:t>
            </a:r>
            <a:r>
              <a:rPr lang="en-US" sz="2200" dirty="0" err="1"/>
              <a:t>archivos</a:t>
            </a:r>
            <a:r>
              <a:rPr lang="en-US" sz="2200" dirty="0"/>
              <a:t> </a:t>
            </a:r>
            <a:r>
              <a:rPr lang="en-US" sz="2200" dirty="0" err="1"/>
              <a:t>sean</a:t>
            </a:r>
            <a:r>
              <a:rPr lang="en-US" sz="2200" dirty="0"/>
              <a:t> las </a:t>
            </a:r>
            <a:r>
              <a:rPr lang="en-US" sz="2200" dirty="0" err="1"/>
              <a:t>instrucciones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básicas</a:t>
            </a:r>
            <a:r>
              <a:rPr lang="en-US" sz="2200" dirty="0"/>
              <a:t> que </a:t>
            </a:r>
            <a:r>
              <a:rPr lang="en-US" sz="2200" dirty="0" err="1"/>
              <a:t>indican</a:t>
            </a:r>
            <a:r>
              <a:rPr lang="en-US" sz="2200" dirty="0"/>
              <a:t> sus nombres.</a:t>
            </a:r>
          </a:p>
        </p:txBody>
      </p:sp>
    </p:spTree>
    <p:extLst>
      <p:ext uri="{BB962C8B-B14F-4D97-AF65-F5344CB8AC3E}">
        <p14:creationId xmlns:p14="http://schemas.microsoft.com/office/powerpoint/2010/main" val="211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089F2F2F-C16C-48F4-9EE7-4D0266C3A7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" y="212892"/>
            <a:ext cx="409338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Ahora lanza una nueva terminal Git bash en tu directorio de trabajo y ejecuta el comando git - -version, git help, clear. a continuación, configuraras tus credenciales con el comando git - -config - - global user.name”Pones tu nombre aquí” git - -config - - global user.email”Pones tu mail aquí”, Finalmente verifica esta información con el comando git - - global - - config -e</a:t>
            </a:r>
            <a:endParaRPr lang="en-US" sz="20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4647789-B69B-4FDB-BEDD-744B8CD0C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" y="3335888"/>
            <a:ext cx="8900160" cy="312420"/>
          </a:xfrm>
          <a:prstGeom prst="rect">
            <a:avLst/>
          </a:prstGeom>
        </p:spPr>
      </p:pic>
      <p:pic>
        <p:nvPicPr>
          <p:cNvPr id="20" name="Imagen 1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018FDD2-257F-497E-81A5-C8F90EEE5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01" y="1764225"/>
            <a:ext cx="377952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DA0E3-2EB0-4D9F-852B-4DA9F3F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9A1E-B115-4C98-A60D-5E8A5ED1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s-MX" sz="2000" dirty="0"/>
              <a:t>En cuatrimestres pasados hemos tenido la oportunidad de utilizar las herramientas de Git y </a:t>
            </a:r>
            <a:r>
              <a:rPr lang="es-MX" sz="2000" dirty="0" err="1"/>
              <a:t>Github</a:t>
            </a:r>
            <a:r>
              <a:rPr lang="es-MX" sz="2000" dirty="0"/>
              <a:t> y a decir verdad han sido dos de las herramientas que, desde mi percepción, todos hemos implementado y nos han salvado mas de una vez al recuperar estados de nuestros proyectos en desarrollo donde son estables, o no tienen algún error que compromete la funcionalidad del mismo, además que es una forma excelente de guardar nuestros proyectos y que otros puedan acceder fácilmente a ellos, para que tengamos un equipo de desarrollo más eficiente a la hora de estar codificando.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persona, interior, ropa, mujer&#10;&#10;Descripción generada automáticamente">
            <a:extLst>
              <a:ext uri="{FF2B5EF4-FFF2-40B4-BE49-F238E27FC236}">
                <a16:creationId xmlns:a16="http://schemas.microsoft.com/office/drawing/2014/main" id="{832323A6-E7CC-44E2-99B1-70AF6E4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10391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Entorno de Git</vt:lpstr>
      <vt:lpstr>Introducción</vt:lpstr>
      <vt:lpstr>Desarrollo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desarrollo web de acuerdo con una metodología ágil</dc:title>
  <dc:creator>Adolfo León</dc:creator>
  <cp:lastModifiedBy>Adolfo León</cp:lastModifiedBy>
  <cp:revision>2</cp:revision>
  <dcterms:created xsi:type="dcterms:W3CDTF">2021-12-12T18:49:30Z</dcterms:created>
  <dcterms:modified xsi:type="dcterms:W3CDTF">2021-12-12T19:33:53Z</dcterms:modified>
</cp:coreProperties>
</file>